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1FC64-6640-4113-A76D-365575DC105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AD0DF-48E1-4922-B472-8CFD9FF69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62035F-7008-48AF-AE96-373E66E9320D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8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9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61" b="0" i="0">
                <a:solidFill>
                  <a:srgbClr val="0024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908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08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72A90F-FC6E-40A1-92E6-194A8987C8D7}" type="datetimeFigureOut">
              <a:rPr lang="en-US"/>
              <a:pPr>
                <a:defRPr/>
              </a:pPr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11D2215E-BE08-4291-8059-C014EDD22EE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480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4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5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3D43-2EC8-4715-88E6-0AA24761697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A4AB-A5BB-4AD9-B74D-6E5FAB2DC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c41ff0e5943" TargetMode="External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tutorials/" TargetMode="External"/><Relationship Id="rId5" Type="http://schemas.openxmlformats.org/officeDocument/2006/relationships/hyperlink" Target="https://www.jianshu.com/p/f903f9f37cc4" TargetMode="External"/><Relationship Id="rId4" Type="http://schemas.openxmlformats.org/officeDocument/2006/relationships/hyperlink" Target="https://www.jianshu.com/p/1d9b8cad8cd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34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深度学习概述</a:t>
            </a:r>
          </a:p>
          <a:p>
            <a:pPr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深度学习常见场景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深度学习常用算法介绍</a:t>
            </a:r>
          </a:p>
          <a:p>
            <a:pPr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深度学习常用框架介绍</a:t>
            </a:r>
          </a:p>
          <a:p>
            <a:pPr eaLnBrk="1" hangingPunct="1"/>
            <a:r>
              <a:rPr lang="en-US" altLang="zh-CN" smtClean="0">
                <a:solidFill>
                  <a:srgbClr val="F58E0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Pytorch</a:t>
            </a:r>
            <a:r>
              <a:rPr lang="zh-CN" altLang="en-US" smtClean="0">
                <a:solidFill>
                  <a:srgbClr val="F58E0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入门</a:t>
            </a:r>
          </a:p>
          <a:p>
            <a:pPr eaLnBrk="1" hangingPunct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实践项目</a:t>
            </a:r>
          </a:p>
        </p:txBody>
      </p:sp>
      <p:sp>
        <p:nvSpPr>
          <p:cNvPr id="6349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95E98-8927-4714-9FF6-F6BA5E95C471}" type="slidenum">
              <a:rPr altLang="en-US"/>
              <a:pPr>
                <a:buFontTx/>
                <a:buNone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8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/>
          </p:nvPr>
        </p:nvSpPr>
        <p:spPr>
          <a:xfrm>
            <a:off x="1463279" y="979885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</p:txBody>
      </p:sp>
      <p:sp>
        <p:nvSpPr>
          <p:cNvPr id="7270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01A14A0-EE12-43F5-B616-37CBCDE92F45}" type="slidenum">
              <a:rPr altLang="en-US"/>
              <a:pPr>
                <a:buFontTx/>
                <a:buNone/>
              </a:pPr>
              <a:t>10</a:t>
            </a:fld>
            <a:endParaRPr lang="zh-CN" altLang="en-US"/>
          </a:p>
        </p:txBody>
      </p:sp>
      <p:sp>
        <p:nvSpPr>
          <p:cNvPr id="72708" name="文本框 7"/>
          <p:cNvSpPr txBox="1">
            <a:spLocks noChangeArrowheads="1"/>
          </p:cNvSpPr>
          <p:nvPr/>
        </p:nvSpPr>
        <p:spPr bwMode="auto">
          <a:xfrm>
            <a:off x="1485901" y="1556147"/>
            <a:ext cx="6126956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将数据从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CPU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移到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GPU</a:t>
            </a:r>
            <a:endParaRPr lang="zh-CN" altLang="zh-CN" sz="135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2709" name="object 3"/>
          <p:cNvSpPr>
            <a:spLocks noChangeAspect="1"/>
          </p:cNvSpPr>
          <p:nvPr/>
        </p:nvSpPr>
        <p:spPr bwMode="auto">
          <a:xfrm>
            <a:off x="1672830" y="1970486"/>
            <a:ext cx="5940028" cy="191571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72710" name="矩形 1"/>
          <p:cNvSpPr>
            <a:spLocks noChangeArrowheads="1"/>
          </p:cNvSpPr>
          <p:nvPr/>
        </p:nvSpPr>
        <p:spPr bwMode="auto">
          <a:xfrm>
            <a:off x="1827610" y="3986214"/>
            <a:ext cx="54435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torch.cuda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记录当前选择的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，所有分配的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张量都将在当前选择的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上创建。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torch.cuda.device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管理器更改所选设备。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一旦张量被分配，可以直接对其进行操作，而不考虑所选择的设备，结果将始终放在与张量相同的设备上。</a:t>
            </a:r>
          </a:p>
        </p:txBody>
      </p:sp>
    </p:spTree>
    <p:extLst>
      <p:ext uri="{BB962C8B-B14F-4D97-AF65-F5344CB8AC3E}">
        <p14:creationId xmlns:p14="http://schemas.microsoft.com/office/powerpoint/2010/main" val="198794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910828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52361FC-D1BD-46D0-9A1A-8BC697570869}" type="slidenum">
              <a:rPr altLang="en-US"/>
              <a:pPr>
                <a:buFontTx/>
                <a:buNone/>
              </a:pPr>
              <a:t>11</a:t>
            </a:fld>
            <a:endParaRPr lang="zh-CN" altLang="en-US"/>
          </a:p>
        </p:txBody>
      </p:sp>
      <p:sp>
        <p:nvSpPr>
          <p:cNvPr id="73732" name="矩形 1"/>
          <p:cNvSpPr>
            <a:spLocks noChangeArrowheads="1"/>
          </p:cNvSpPr>
          <p:nvPr/>
        </p:nvSpPr>
        <p:spPr bwMode="auto">
          <a:xfrm>
            <a:off x="1547813" y="1558530"/>
            <a:ext cx="5343525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en-US" altLang="zh-CN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3" name="矩形 3"/>
          <p:cNvSpPr>
            <a:spLocks noChangeArrowheads="1"/>
          </p:cNvSpPr>
          <p:nvPr/>
        </p:nvSpPr>
        <p:spPr bwMode="auto">
          <a:xfrm>
            <a:off x="1763316" y="1937148"/>
            <a:ext cx="54006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的一个封装，操作和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是一样。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有三个属性，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Varibale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本身，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.grad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的梯度，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.grad_fn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对应这个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是通过什么方式得到的。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为自动求导（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Autograd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）服务。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734" name="Picture 7" descr="https://tuchuang-1252747889.cosgz.myqcloud.com/2018-11-25-68960-7084a4be66464e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11" y="2888457"/>
            <a:ext cx="1693069" cy="115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2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965597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D7A27E3-96D6-4D4D-B08F-AA591252BDA0}" type="slidenum">
              <a:rPr altLang="en-US"/>
              <a:pPr>
                <a:buFontTx/>
                <a:buNone/>
              </a:pPr>
              <a:t>12</a:t>
            </a:fld>
            <a:endParaRPr lang="zh-CN" altLang="en-US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2033587" y="1863139"/>
            <a:ext cx="4616054" cy="90406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952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en-US" altLang="zh-CN" sz="1050">
                <a:solidFill>
                  <a:srgbClr val="ABB2BF"/>
                </a:solidFill>
                <a:latin typeface="Arial Unicode MS" pitchFamily="34" charset="-122"/>
              </a:rPr>
              <a:t>#</a:t>
            </a:r>
            <a:r>
              <a:rPr lang="zh-CN" altLang="en-US" sz="1050">
                <a:solidFill>
                  <a:srgbClr val="ABB2BF"/>
                </a:solidFill>
                <a:latin typeface="Arial Unicode MS" pitchFamily="34" charset="-122"/>
              </a:rPr>
              <a:t>定义</a:t>
            </a:r>
            <a:r>
              <a:rPr lang="en-US" altLang="zh-CN" sz="1050">
                <a:solidFill>
                  <a:srgbClr val="ABB2BF"/>
                </a:solidFill>
                <a:latin typeface="Arial Unicode MS" pitchFamily="34" charset="-122"/>
              </a:rPr>
              <a:t>variable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C678DD"/>
                </a:solidFill>
                <a:latin typeface="Arial Unicode MS" pitchFamily="34" charset="-122"/>
              </a:rPr>
              <a:t>import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torch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C678DD"/>
                </a:solidFill>
                <a:latin typeface="Arial Unicode MS" pitchFamily="34" charset="-122"/>
              </a:rPr>
              <a:t>from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torch.autograd </a:t>
            </a:r>
            <a:r>
              <a:rPr lang="zh-CN" altLang="zh-CN" sz="1050">
                <a:solidFill>
                  <a:srgbClr val="C678DD"/>
                </a:solidFill>
                <a:latin typeface="Arial Unicode MS" pitchFamily="34" charset="-122"/>
              </a:rPr>
              <a:t>import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Variable</a:t>
            </a:r>
            <a:endParaRPr lang="en-US" altLang="zh-CN" sz="1050">
              <a:solidFill>
                <a:srgbClr val="929292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tensor = torch.FloatTensor([[</a:t>
            </a:r>
            <a:r>
              <a:rPr lang="zh-CN" altLang="zh-CN" sz="1050">
                <a:solidFill>
                  <a:srgbClr val="D19A66"/>
                </a:solidFill>
                <a:latin typeface="Arial Unicode MS" pitchFamily="34" charset="-122"/>
              </a:rPr>
              <a:t>1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,</a:t>
            </a:r>
            <a:r>
              <a:rPr lang="zh-CN" altLang="zh-CN" sz="1050">
                <a:solidFill>
                  <a:srgbClr val="D19A66"/>
                </a:solidFill>
                <a:latin typeface="Arial Unicode MS" pitchFamily="34" charset="-122"/>
              </a:rPr>
              <a:t>2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],[</a:t>
            </a:r>
            <a:r>
              <a:rPr lang="zh-CN" altLang="zh-CN" sz="1050">
                <a:solidFill>
                  <a:srgbClr val="D19A66"/>
                </a:solidFill>
                <a:latin typeface="Arial Unicode MS" pitchFamily="34" charset="-122"/>
              </a:rPr>
              <a:t>3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,</a:t>
            </a:r>
            <a:r>
              <a:rPr lang="zh-CN" altLang="zh-CN" sz="1050">
                <a:solidFill>
                  <a:srgbClr val="D19A66"/>
                </a:solidFill>
                <a:latin typeface="Arial Unicode MS" pitchFamily="34" charset="-122"/>
              </a:rPr>
              <a:t>4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]])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variable = Variable(tensor, requires_grad=</a:t>
            </a:r>
            <a:r>
              <a:rPr lang="zh-CN" altLang="zh-CN" sz="1050">
                <a:solidFill>
                  <a:srgbClr val="C678DD"/>
                </a:solidFill>
                <a:latin typeface="Arial Unicode MS" pitchFamily="34" charset="-122"/>
              </a:rPr>
              <a:t>True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)</a:t>
            </a:r>
            <a:r>
              <a:rPr lang="zh-CN" altLang="zh-CN" sz="1050"/>
              <a:t> </a:t>
            </a:r>
            <a:endParaRPr lang="en-US" altLang="zh-CN" sz="1050"/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2033587" y="2658812"/>
            <a:ext cx="4616054" cy="194280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952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print(tensor)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"""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en-US" altLang="zh-CN" sz="900">
                <a:solidFill>
                  <a:srgbClr val="98C379"/>
                </a:solidFill>
                <a:latin typeface="Arial Unicode MS" pitchFamily="34" charset="-122"/>
              </a:rPr>
              <a:t>    </a:t>
            </a:r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1 2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en-US" altLang="zh-CN" sz="900">
                <a:solidFill>
                  <a:srgbClr val="98C379"/>
                </a:solidFill>
                <a:latin typeface="Arial Unicode MS" pitchFamily="34" charset="-122"/>
              </a:rPr>
              <a:t>    </a:t>
            </a:r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3 4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[torch.FloatTensor of size 2x2]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"""</a:t>
            </a:r>
            <a:r>
              <a:rPr lang="zh-CN" altLang="zh-CN" sz="900">
                <a:solidFill>
                  <a:srgbClr val="ABB2BF"/>
                </a:solidFill>
                <a:latin typeface="Arial Unicode MS" pitchFamily="34" charset="-122"/>
              </a:rPr>
              <a:t> </a:t>
            </a:r>
            <a:endParaRPr lang="en-US" altLang="zh-CN" sz="90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print(variable)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"""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Variable containing: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1 2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3 4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[torch.FloatTensor of size 2x2] </a:t>
            </a:r>
            <a:endParaRPr lang="en-US" altLang="zh-CN" sz="90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900">
                <a:solidFill>
                  <a:srgbClr val="98C379"/>
                </a:solidFill>
                <a:latin typeface="Arial Unicode MS" pitchFamily="34" charset="-122"/>
              </a:rPr>
              <a:t>"""</a:t>
            </a:r>
            <a:r>
              <a:rPr lang="zh-CN" altLang="zh-CN" sz="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86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87153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7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D0D1C2A-CC30-4E9C-A0DA-23B5824DF187}" type="slidenum">
              <a:rPr altLang="en-US"/>
              <a:pPr>
                <a:buFontTx/>
                <a:buNone/>
              </a:pPr>
              <a:t>13</a:t>
            </a:fld>
            <a:endParaRPr lang="zh-CN" altLang="en-US"/>
          </a:p>
        </p:txBody>
      </p:sp>
      <p:sp>
        <p:nvSpPr>
          <p:cNvPr id="75780" name="文本框 7"/>
          <p:cNvSpPr txBox="1">
            <a:spLocks noChangeArrowheads="1"/>
          </p:cNvSpPr>
          <p:nvPr/>
        </p:nvSpPr>
        <p:spPr bwMode="auto">
          <a:xfrm>
            <a:off x="1508524" y="1431132"/>
            <a:ext cx="6126956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获取 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</a:rPr>
              <a:t>Variable 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里面的数据</a:t>
            </a:r>
          </a:p>
        </p:txBody>
      </p:sp>
      <p:sp>
        <p:nvSpPr>
          <p:cNvPr id="75781" name="Rectangle 1"/>
          <p:cNvSpPr>
            <a:spLocks noChangeArrowheads="1"/>
          </p:cNvSpPr>
          <p:nvPr/>
        </p:nvSpPr>
        <p:spPr bwMode="auto">
          <a:xfrm>
            <a:off x="1980011" y="2010620"/>
            <a:ext cx="4077890" cy="300463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952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print(variable) </a:t>
            </a:r>
            <a:r>
              <a:rPr lang="zh-CN" altLang="zh-CN" sz="1050">
                <a:solidFill>
                  <a:srgbClr val="929292"/>
                </a:solidFill>
                <a:latin typeface="Arial Unicode MS" pitchFamily="34" charset="-122"/>
              </a:rPr>
              <a:t># Variable 形式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"""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Variable containing: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1 2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3 4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[torch.FloatTensor of size 2x2]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"""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print(variable.data) </a:t>
            </a:r>
            <a:r>
              <a:rPr lang="zh-CN" altLang="zh-CN" sz="1050">
                <a:solidFill>
                  <a:srgbClr val="929292"/>
                </a:solidFill>
                <a:latin typeface="Arial Unicode MS" pitchFamily="34" charset="-122"/>
              </a:rPr>
              <a:t># tensor 形式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"""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1 2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3 4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[torch.FloatTensor of size 2x2]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"""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print(variable.data.numpy()) </a:t>
            </a:r>
            <a:r>
              <a:rPr lang="zh-CN" altLang="zh-CN" sz="1050">
                <a:solidFill>
                  <a:srgbClr val="929292"/>
                </a:solidFill>
                <a:latin typeface="Arial Unicode MS" pitchFamily="34" charset="-122"/>
              </a:rPr>
              <a:t># numpy 形式</a:t>
            </a:r>
            <a:r>
              <a:rPr lang="zh-CN" altLang="zh-CN" sz="1050">
                <a:solidFill>
                  <a:srgbClr val="ABB2BF"/>
                </a:solidFill>
                <a:latin typeface="Arial Unicode MS" pitchFamily="34" charset="-122"/>
              </a:rPr>
              <a:t> </a:t>
            </a:r>
            <a:endParaRPr lang="en-US" altLang="zh-CN" sz="1050">
              <a:solidFill>
                <a:srgbClr val="ABB2BF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"""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[[ 1. 2.]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[ 3. 4.]] </a:t>
            </a:r>
            <a:endParaRPr lang="en-US" altLang="zh-CN" sz="1050">
              <a:solidFill>
                <a:srgbClr val="98C379"/>
              </a:solidFill>
              <a:latin typeface="Arial Unicode MS" pitchFamily="34" charset="-122"/>
            </a:endParaRPr>
          </a:p>
          <a:p>
            <a:pPr fontAlgn="ctr"/>
            <a:r>
              <a:rPr lang="zh-CN" altLang="zh-CN" sz="1050">
                <a:solidFill>
                  <a:srgbClr val="98C379"/>
                </a:solidFill>
                <a:latin typeface="Arial Unicode MS" pitchFamily="34" charset="-122"/>
              </a:rPr>
              <a:t>"""</a:t>
            </a:r>
            <a:r>
              <a:rPr lang="zh-CN" altLang="zh-CN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98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998935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36CB7F3-2023-487B-9E49-34CCB74C1CC4}" type="slidenum">
              <a:rPr altLang="en-US"/>
              <a:pPr>
                <a:buFontTx/>
                <a:buNone/>
              </a:pPr>
              <a:t>14</a:t>
            </a:fld>
            <a:endParaRPr lang="zh-CN" altLang="en-US"/>
          </a:p>
        </p:txBody>
      </p:sp>
      <p:sp>
        <p:nvSpPr>
          <p:cNvPr id="76804" name="文本框 7"/>
          <p:cNvSpPr txBox="1">
            <a:spLocks noChangeArrowheads="1"/>
          </p:cNvSpPr>
          <p:nvPr/>
        </p:nvSpPr>
        <p:spPr bwMode="auto">
          <a:xfrm>
            <a:off x="1485901" y="1538288"/>
            <a:ext cx="6126956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</a:rPr>
              <a:t>Variable 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自动计算梯度</a:t>
            </a:r>
            <a:endParaRPr lang="en-US" altLang="zh-CN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5" name="矩形 1"/>
          <p:cNvSpPr>
            <a:spLocks noChangeArrowheads="1"/>
          </p:cNvSpPr>
          <p:nvPr/>
        </p:nvSpPr>
        <p:spPr bwMode="auto">
          <a:xfrm>
            <a:off x="5528072" y="1937148"/>
            <a:ext cx="213360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都有两个标志：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requires_grad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</a:p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requires_grad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：设置某个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是否需要计算梯度。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en-US" altLang="zh-CN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模式下推荐使用，确定不调用不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backward()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1475186" y="1925450"/>
            <a:ext cx="390644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 = Variable(torch.ones(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requires_grad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 = Variable(torch.ones(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requires_grad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a = x + y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 = a.sum()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(out)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tensor(8., grad_fn=&lt;SumBackward0&gt;)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(out.grad_fn)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&lt;SumBackward0 object at 0x7f29585cf470&gt;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endParaRPr lang="en-US" altLang="zh-CN" sz="105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endParaRPr lang="en-US" altLang="zh-CN" sz="105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6A8759"/>
                </a:solidFill>
                <a:latin typeface="宋体" panose="02010600030101010101" pitchFamily="2" charset="-122"/>
              </a:rPr>
              <a:t>autograd</a:t>
            </a:r>
            <a:r>
              <a:rPr lang="zh-CN" altLang="en-US" sz="1050">
                <a:solidFill>
                  <a:srgbClr val="6A8759"/>
                </a:solidFill>
                <a:latin typeface="宋体" panose="02010600030101010101" pitchFamily="2" charset="-122"/>
              </a:rPr>
              <a:t>是专门为了</a:t>
            </a:r>
            <a:r>
              <a:rPr lang="en-US" altLang="zh-CN" sz="1050">
                <a:solidFill>
                  <a:srgbClr val="6A8759"/>
                </a:solidFill>
                <a:latin typeface="宋体" panose="02010600030101010101" pitchFamily="2" charset="-122"/>
              </a:rPr>
              <a:t>BP</a:t>
            </a:r>
            <a:r>
              <a:rPr lang="zh-CN" altLang="en-US" sz="1050">
                <a:solidFill>
                  <a:srgbClr val="6A8759"/>
                </a:solidFill>
                <a:latin typeface="宋体" panose="02010600030101010101" pitchFamily="2" charset="-122"/>
              </a:rPr>
              <a:t>算法设计的，所以这</a:t>
            </a:r>
            <a:r>
              <a:rPr lang="en-US" altLang="zh-CN" sz="1050">
                <a:solidFill>
                  <a:srgbClr val="6A8759"/>
                </a:solidFill>
                <a:latin typeface="宋体" panose="02010600030101010101" pitchFamily="2" charset="-122"/>
              </a:rPr>
              <a:t>backward</a:t>
            </a:r>
            <a:r>
              <a:rPr lang="zh-CN" altLang="en-US" sz="1050">
                <a:solidFill>
                  <a:srgbClr val="6A8759"/>
                </a:solidFill>
                <a:latin typeface="宋体" panose="02010600030101010101" pitchFamily="2" charset="-122"/>
              </a:rPr>
              <a:t>只对输出值为标量有用，因为损失函数的输出是一个标量</a:t>
            </a:r>
            <a:endParaRPr lang="en-US" altLang="zh-CN" sz="105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out.backward()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backward()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计算微分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d(out)/dx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(x.grad)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tensor([[1., 1.],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    [1., 1.]])</a:t>
            </a:r>
            <a:b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endParaRPr lang="zh-CN" altLang="zh-CN" sz="1050"/>
          </a:p>
        </p:txBody>
      </p:sp>
    </p:spTree>
    <p:extLst>
      <p:ext uri="{BB962C8B-B14F-4D97-AF65-F5344CB8AC3E}">
        <p14:creationId xmlns:p14="http://schemas.microsoft.com/office/powerpoint/2010/main" val="50086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944166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计算图 Computational Graph</a:t>
            </a:r>
          </a:p>
        </p:txBody>
      </p:sp>
      <p:sp>
        <p:nvSpPr>
          <p:cNvPr id="7782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9C4A9C1-8025-4047-AE68-AAA86FE5421A}" type="slidenum">
              <a:rPr altLang="en-US"/>
              <a:pPr>
                <a:buFontTx/>
                <a:buNone/>
              </a:pPr>
              <a:t>15</a:t>
            </a:fld>
            <a:endParaRPr lang="zh-CN" altLang="en-US"/>
          </a:p>
        </p:txBody>
      </p:sp>
      <p:sp>
        <p:nvSpPr>
          <p:cNvPr id="77828" name="矩形 1"/>
          <p:cNvSpPr>
            <a:spLocks noChangeArrowheads="1"/>
          </p:cNvSpPr>
          <p:nvPr/>
        </p:nvSpPr>
        <p:spPr bwMode="auto">
          <a:xfrm>
            <a:off x="1601391" y="1484710"/>
            <a:ext cx="1685077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什么是计算图？</a:t>
            </a:r>
          </a:p>
        </p:txBody>
      </p:sp>
      <p:sp>
        <p:nvSpPr>
          <p:cNvPr id="77829" name="矩形 2"/>
          <p:cNvSpPr>
            <a:spLocks noChangeArrowheads="1"/>
          </p:cNvSpPr>
          <p:nvPr/>
        </p:nvSpPr>
        <p:spPr bwMode="auto">
          <a:xfrm>
            <a:off x="1818086" y="1863329"/>
            <a:ext cx="4968478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计算图可以看作是一种用来描述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的语言，图中的节点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代表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的输入（可以是常数、向量、张量等），图中的边代表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r>
              <a:rPr lang="zh-CN" altLang="en-US" sz="135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1350"/>
          </a:p>
        </p:txBody>
      </p:sp>
      <p:pic>
        <p:nvPicPr>
          <p:cNvPr id="77830" name="Picture 6" descr="https://tuchuang-1252747889.cosgz.myqcloud.com/2018-11-25-1236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6" y="2834880"/>
            <a:ext cx="5459015" cy="26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79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844" y="2490789"/>
            <a:ext cx="22383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from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autograd </a:t>
            </a: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import</a:t>
            </a:r>
            <a:endParaRPr sz="1126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2610" y="2490789"/>
            <a:ext cx="6941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Variable</a:t>
            </a:r>
            <a:endParaRPr sz="1126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6844" y="2812257"/>
            <a:ext cx="23241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8335" y="2812257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844" y="2972992"/>
            <a:ext cx="275272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6960" y="2972992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8856" name="object 9"/>
          <p:cNvSpPr>
            <a:spLocks/>
          </p:cNvSpPr>
          <p:nvPr/>
        </p:nvSpPr>
        <p:spPr bwMode="auto">
          <a:xfrm>
            <a:off x="5322094" y="2717007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57" name="object 11"/>
          <p:cNvSpPr>
            <a:spLocks/>
          </p:cNvSpPr>
          <p:nvPr/>
        </p:nvSpPr>
        <p:spPr bwMode="auto">
          <a:xfrm>
            <a:off x="5335191" y="3022999"/>
            <a:ext cx="0" cy="1190"/>
          </a:xfrm>
          <a:custGeom>
            <a:avLst/>
            <a:gdLst>
              <a:gd name="T0" fmla="*/ 0 w 634"/>
              <a:gd name="T1" fmla="*/ 2226 h 1269"/>
              <a:gd name="T2" fmla="*/ 0 w 634"/>
              <a:gd name="T3" fmla="*/ 0 h 12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1269">
                <a:moveTo>
                  <a:pt x="123" y="58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58" name="object 14"/>
          <p:cNvSpPr>
            <a:spLocks/>
          </p:cNvSpPr>
          <p:nvPr/>
        </p:nvSpPr>
        <p:spPr bwMode="auto">
          <a:xfrm>
            <a:off x="5435205" y="2803922"/>
            <a:ext cx="188119" cy="136922"/>
          </a:xfrm>
          <a:custGeom>
            <a:avLst/>
            <a:gdLst>
              <a:gd name="T0" fmla="*/ 0 w 549909"/>
              <a:gd name="T1" fmla="*/ 239 h 398780"/>
              <a:gd name="T2" fmla="*/ 345 w 549909"/>
              <a:gd name="T3" fmla="*/ 260 h 398780"/>
              <a:gd name="T4" fmla="*/ 550 w 549909"/>
              <a:gd name="T5" fmla="*/ 691 h 398780"/>
              <a:gd name="T6" fmla="*/ 1175 w 549909"/>
              <a:gd name="T7" fmla="*/ 2719 h 398780"/>
              <a:gd name="T8" fmla="*/ 1643 w 549909"/>
              <a:gd name="T9" fmla="*/ 3669 h 398780"/>
              <a:gd name="T10" fmla="*/ 1728 w 549909"/>
              <a:gd name="T11" fmla="*/ 2805 h 398780"/>
              <a:gd name="T12" fmla="*/ 1081 w 549909"/>
              <a:gd name="T13" fmla="*/ 688 h 398780"/>
              <a:gd name="T14" fmla="*/ 1026 w 549909"/>
              <a:gd name="T15" fmla="*/ 273 h 398780"/>
              <a:gd name="T16" fmla="*/ 1398 w 549909"/>
              <a:gd name="T17" fmla="*/ 239 h 398780"/>
              <a:gd name="T18" fmla="*/ 335 w 549909"/>
              <a:gd name="T19" fmla="*/ 8 h 398780"/>
              <a:gd name="T20" fmla="*/ 3017 w 549909"/>
              <a:gd name="T21" fmla="*/ 1072 h 398780"/>
              <a:gd name="T22" fmla="*/ 3219 w 549909"/>
              <a:gd name="T23" fmla="*/ 3473 h 398780"/>
              <a:gd name="T24" fmla="*/ 3588 w 549909"/>
              <a:gd name="T25" fmla="*/ 3331 h 398780"/>
              <a:gd name="T26" fmla="*/ 3017 w 549909"/>
              <a:gd name="T27" fmla="*/ 1072 h 398780"/>
              <a:gd name="T28" fmla="*/ 2120 w 549909"/>
              <a:gd name="T29" fmla="*/ 243 h 398780"/>
              <a:gd name="T30" fmla="*/ 2219 w 549909"/>
              <a:gd name="T31" fmla="*/ 286 h 398780"/>
              <a:gd name="T32" fmla="*/ 2351 w 549909"/>
              <a:gd name="T33" fmla="*/ 665 h 398780"/>
              <a:gd name="T34" fmla="*/ 2339 w 549909"/>
              <a:gd name="T35" fmla="*/ 819 h 398780"/>
              <a:gd name="T36" fmla="*/ 1728 w 549909"/>
              <a:gd name="T37" fmla="*/ 2805 h 398780"/>
              <a:gd name="T38" fmla="*/ 2083 w 549909"/>
              <a:gd name="T39" fmla="*/ 2337 h 398780"/>
              <a:gd name="T40" fmla="*/ 2788 w 549909"/>
              <a:gd name="T41" fmla="*/ 322 h 398780"/>
              <a:gd name="T42" fmla="*/ 3142 w 549909"/>
              <a:gd name="T43" fmla="*/ 239 h 398780"/>
              <a:gd name="T44" fmla="*/ 3866 w 549909"/>
              <a:gd name="T45" fmla="*/ 0 h 398780"/>
              <a:gd name="T46" fmla="*/ 3878 w 549909"/>
              <a:gd name="T47" fmla="*/ 239 h 398780"/>
              <a:gd name="T48" fmla="*/ 4251 w 549909"/>
              <a:gd name="T49" fmla="*/ 432 h 398780"/>
              <a:gd name="T50" fmla="*/ 3796 w 549909"/>
              <a:gd name="T51" fmla="*/ 1978 h 398780"/>
              <a:gd name="T52" fmla="*/ 3753 w 549909"/>
              <a:gd name="T53" fmla="*/ 2795 h 398780"/>
              <a:gd name="T54" fmla="*/ 4618 w 549909"/>
              <a:gd name="T55" fmla="*/ 302 h 398780"/>
              <a:gd name="T56" fmla="*/ 4950 w 549909"/>
              <a:gd name="T57" fmla="*/ 15 h 398780"/>
              <a:gd name="T58" fmla="*/ 4243 w 549909"/>
              <a:gd name="T59" fmla="*/ 15 h 398780"/>
              <a:gd name="T60" fmla="*/ 3914 w 549909"/>
              <a:gd name="T61" fmla="*/ 5 h 398780"/>
              <a:gd name="T62" fmla="*/ 1808 w 549909"/>
              <a:gd name="T63" fmla="*/ 0 h 398780"/>
              <a:gd name="T64" fmla="*/ 2011 w 549909"/>
              <a:gd name="T65" fmla="*/ 250 h 398780"/>
              <a:gd name="T66" fmla="*/ 3207 w 549909"/>
              <a:gd name="T67" fmla="*/ 238 h 398780"/>
              <a:gd name="T68" fmla="*/ 2066 w 549909"/>
              <a:gd name="T69" fmla="*/ 13 h 398780"/>
              <a:gd name="T70" fmla="*/ 1848 w 549909"/>
              <a:gd name="T71" fmla="*/ 0 h 398780"/>
              <a:gd name="T72" fmla="*/ 4950 w 549909"/>
              <a:gd name="T73" fmla="*/ 15 h 398780"/>
              <a:gd name="T74" fmla="*/ 4905 w 549909"/>
              <a:gd name="T75" fmla="*/ 3 h 398780"/>
              <a:gd name="T76" fmla="*/ 4607 w 549909"/>
              <a:gd name="T77" fmla="*/ 15 h 398780"/>
              <a:gd name="T78" fmla="*/ 3207 w 549909"/>
              <a:gd name="T79" fmla="*/ 0 h 398780"/>
              <a:gd name="T80" fmla="*/ 2991 w 549909"/>
              <a:gd name="T81" fmla="*/ 10 h 398780"/>
              <a:gd name="T82" fmla="*/ 2213 w 549909"/>
              <a:gd name="T83" fmla="*/ 15 h 398780"/>
              <a:gd name="T84" fmla="*/ 1398 w 549909"/>
              <a:gd name="T85" fmla="*/ 0 h 398780"/>
              <a:gd name="T86" fmla="*/ 1104 w 549909"/>
              <a:gd name="T87" fmla="*/ 9 h 398780"/>
              <a:gd name="T88" fmla="*/ 1398 w 549909"/>
              <a:gd name="T89" fmla="*/ 0 h 3987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49909" h="398780">
                <a:moveTo>
                  <a:pt x="4994" y="0"/>
                </a:moveTo>
                <a:lnTo>
                  <a:pt x="0" y="0"/>
                </a:lnTo>
                <a:lnTo>
                  <a:pt x="0" y="26008"/>
                </a:lnTo>
                <a:lnTo>
                  <a:pt x="14374" y="26042"/>
                </a:lnTo>
                <a:lnTo>
                  <a:pt x="28890" y="26720"/>
                </a:lnTo>
                <a:lnTo>
                  <a:pt x="38271" y="28269"/>
                </a:lnTo>
                <a:lnTo>
                  <a:pt x="42344" y="28646"/>
                </a:lnTo>
                <a:lnTo>
                  <a:pt x="45485" y="30719"/>
                </a:lnTo>
                <a:lnTo>
                  <a:pt x="61090" y="75034"/>
                </a:lnTo>
                <a:lnTo>
                  <a:pt x="74332" y="116752"/>
                </a:lnTo>
                <a:lnTo>
                  <a:pt x="90039" y="166558"/>
                </a:lnTo>
                <a:lnTo>
                  <a:pt x="130496" y="295399"/>
                </a:lnTo>
                <a:lnTo>
                  <a:pt x="152398" y="364904"/>
                </a:lnTo>
                <a:lnTo>
                  <a:pt x="173607" y="398597"/>
                </a:lnTo>
                <a:lnTo>
                  <a:pt x="182486" y="398597"/>
                </a:lnTo>
                <a:lnTo>
                  <a:pt x="198354" y="361861"/>
                </a:lnTo>
                <a:lnTo>
                  <a:pt x="215733" y="304742"/>
                </a:lnTo>
                <a:lnTo>
                  <a:pt x="191910" y="304742"/>
                </a:lnTo>
                <a:lnTo>
                  <a:pt x="148456" y="164872"/>
                </a:lnTo>
                <a:lnTo>
                  <a:pt x="133152" y="116469"/>
                </a:lnTo>
                <a:lnTo>
                  <a:pt x="120088" y="74760"/>
                </a:lnTo>
                <a:lnTo>
                  <a:pt x="108655" y="36038"/>
                </a:lnTo>
                <a:lnTo>
                  <a:pt x="108373" y="34277"/>
                </a:lnTo>
                <a:lnTo>
                  <a:pt x="113979" y="29683"/>
                </a:lnTo>
                <a:lnTo>
                  <a:pt x="127221" y="26927"/>
                </a:lnTo>
                <a:lnTo>
                  <a:pt x="148100" y="26008"/>
                </a:lnTo>
                <a:lnTo>
                  <a:pt x="155304" y="26008"/>
                </a:lnTo>
                <a:lnTo>
                  <a:pt x="155304" y="1130"/>
                </a:lnTo>
                <a:lnTo>
                  <a:pt x="116478" y="1130"/>
                </a:lnTo>
                <a:lnTo>
                  <a:pt x="37164" y="892"/>
                </a:lnTo>
                <a:lnTo>
                  <a:pt x="14167" y="370"/>
                </a:lnTo>
                <a:lnTo>
                  <a:pt x="4994" y="0"/>
                </a:lnTo>
                <a:close/>
              </a:path>
              <a:path w="549909" h="398780">
                <a:moveTo>
                  <a:pt x="335025" y="116469"/>
                </a:moveTo>
                <a:lnTo>
                  <a:pt x="275112" y="116469"/>
                </a:lnTo>
                <a:lnTo>
                  <a:pt x="341343" y="326799"/>
                </a:lnTo>
                <a:lnTo>
                  <a:pt x="357428" y="377285"/>
                </a:lnTo>
                <a:lnTo>
                  <a:pt x="368292" y="398597"/>
                </a:lnTo>
                <a:lnTo>
                  <a:pt x="381234" y="398597"/>
                </a:lnTo>
                <a:lnTo>
                  <a:pt x="398438" y="361861"/>
                </a:lnTo>
                <a:lnTo>
                  <a:pt x="416834" y="303611"/>
                </a:lnTo>
                <a:lnTo>
                  <a:pt x="393255" y="303611"/>
                </a:lnTo>
                <a:lnTo>
                  <a:pt x="335025" y="116469"/>
                </a:lnTo>
                <a:close/>
              </a:path>
              <a:path w="549909" h="398780">
                <a:moveTo>
                  <a:pt x="356093" y="25819"/>
                </a:moveTo>
                <a:lnTo>
                  <a:pt x="232401" y="25819"/>
                </a:lnTo>
                <a:lnTo>
                  <a:pt x="235364" y="26384"/>
                </a:lnTo>
                <a:lnTo>
                  <a:pt x="242757" y="30154"/>
                </a:lnTo>
                <a:lnTo>
                  <a:pt x="244976" y="31096"/>
                </a:lnTo>
                <a:lnTo>
                  <a:pt x="246453" y="31096"/>
                </a:lnTo>
                <a:lnTo>
                  <a:pt x="247751" y="32981"/>
                </a:lnTo>
                <a:lnTo>
                  <a:pt x="259217" y="66150"/>
                </a:lnTo>
                <a:lnTo>
                  <a:pt x="261060" y="72181"/>
                </a:lnTo>
                <a:lnTo>
                  <a:pt x="262614" y="78751"/>
                </a:lnTo>
                <a:lnTo>
                  <a:pt x="261541" y="82646"/>
                </a:lnTo>
                <a:lnTo>
                  <a:pt x="259704" y="88912"/>
                </a:lnTo>
                <a:lnTo>
                  <a:pt x="239898" y="153023"/>
                </a:lnTo>
                <a:lnTo>
                  <a:pt x="226862" y="194492"/>
                </a:lnTo>
                <a:lnTo>
                  <a:pt x="191910" y="304742"/>
                </a:lnTo>
                <a:lnTo>
                  <a:pt x="215733" y="304742"/>
                </a:lnTo>
                <a:lnTo>
                  <a:pt x="224608" y="275535"/>
                </a:lnTo>
                <a:lnTo>
                  <a:pt x="231291" y="253858"/>
                </a:lnTo>
                <a:lnTo>
                  <a:pt x="275112" y="116469"/>
                </a:lnTo>
                <a:lnTo>
                  <a:pt x="335025" y="116469"/>
                </a:lnTo>
                <a:lnTo>
                  <a:pt x="309656" y="34937"/>
                </a:lnTo>
                <a:lnTo>
                  <a:pt x="315053" y="29976"/>
                </a:lnTo>
                <a:lnTo>
                  <a:pt x="328128" y="27000"/>
                </a:lnTo>
                <a:lnTo>
                  <a:pt x="348879" y="26008"/>
                </a:lnTo>
                <a:lnTo>
                  <a:pt x="356093" y="26008"/>
                </a:lnTo>
                <a:lnTo>
                  <a:pt x="356093" y="25819"/>
                </a:lnTo>
                <a:close/>
              </a:path>
              <a:path w="549909" h="398780">
                <a:moveTo>
                  <a:pt x="429306" y="0"/>
                </a:moveTo>
                <a:lnTo>
                  <a:pt x="424311" y="0"/>
                </a:lnTo>
                <a:lnTo>
                  <a:pt x="424311" y="26008"/>
                </a:lnTo>
                <a:lnTo>
                  <a:pt x="430643" y="26026"/>
                </a:lnTo>
                <a:lnTo>
                  <a:pt x="444241" y="28008"/>
                </a:lnTo>
                <a:lnTo>
                  <a:pt x="472017" y="45042"/>
                </a:lnTo>
                <a:lnTo>
                  <a:pt x="472017" y="46927"/>
                </a:lnTo>
                <a:lnTo>
                  <a:pt x="458249" y="97287"/>
                </a:lnTo>
                <a:lnTo>
                  <a:pt x="443664" y="144761"/>
                </a:lnTo>
                <a:lnTo>
                  <a:pt x="421610" y="214823"/>
                </a:lnTo>
                <a:lnTo>
                  <a:pt x="408220" y="256877"/>
                </a:lnTo>
                <a:lnTo>
                  <a:pt x="393255" y="303611"/>
                </a:lnTo>
                <a:lnTo>
                  <a:pt x="416834" y="303611"/>
                </a:lnTo>
                <a:lnTo>
                  <a:pt x="476366" y="114149"/>
                </a:lnTo>
                <a:lnTo>
                  <a:pt x="490716" y="70137"/>
                </a:lnTo>
                <a:lnTo>
                  <a:pt x="512862" y="32819"/>
                </a:lnTo>
                <a:lnTo>
                  <a:pt x="542454" y="26008"/>
                </a:lnTo>
                <a:lnTo>
                  <a:pt x="549669" y="26008"/>
                </a:lnTo>
                <a:lnTo>
                  <a:pt x="549669" y="1607"/>
                </a:lnTo>
                <a:lnTo>
                  <a:pt x="511159" y="1607"/>
                </a:lnTo>
                <a:lnTo>
                  <a:pt x="511651" y="1599"/>
                </a:lnTo>
                <a:lnTo>
                  <a:pt x="471156" y="1590"/>
                </a:lnTo>
                <a:lnTo>
                  <a:pt x="454848" y="1349"/>
                </a:lnTo>
                <a:lnTo>
                  <a:pt x="443516" y="1034"/>
                </a:lnTo>
                <a:lnTo>
                  <a:pt x="434732" y="576"/>
                </a:lnTo>
                <a:lnTo>
                  <a:pt x="429306" y="0"/>
                </a:lnTo>
                <a:close/>
              </a:path>
              <a:path w="549909" h="398780">
                <a:moveTo>
                  <a:pt x="205229" y="0"/>
                </a:moveTo>
                <a:lnTo>
                  <a:pt x="200789" y="0"/>
                </a:lnTo>
                <a:lnTo>
                  <a:pt x="200789" y="26008"/>
                </a:lnTo>
                <a:lnTo>
                  <a:pt x="216318" y="26008"/>
                </a:lnTo>
                <a:lnTo>
                  <a:pt x="223343" y="27138"/>
                </a:lnTo>
                <a:lnTo>
                  <a:pt x="227972" y="27326"/>
                </a:lnTo>
                <a:lnTo>
                  <a:pt x="232401" y="25819"/>
                </a:lnTo>
                <a:lnTo>
                  <a:pt x="356093" y="25819"/>
                </a:lnTo>
                <a:lnTo>
                  <a:pt x="356093" y="1601"/>
                </a:lnTo>
                <a:lnTo>
                  <a:pt x="245783" y="1601"/>
                </a:lnTo>
                <a:lnTo>
                  <a:pt x="229468" y="1385"/>
                </a:lnTo>
                <a:lnTo>
                  <a:pt x="217191" y="1042"/>
                </a:lnTo>
                <a:lnTo>
                  <a:pt x="209133" y="576"/>
                </a:lnTo>
                <a:lnTo>
                  <a:pt x="205229" y="0"/>
                </a:lnTo>
                <a:close/>
              </a:path>
              <a:path w="549909" h="398780">
                <a:moveTo>
                  <a:pt x="511651" y="1599"/>
                </a:moveTo>
                <a:lnTo>
                  <a:pt x="511159" y="1607"/>
                </a:lnTo>
                <a:lnTo>
                  <a:pt x="549669" y="1607"/>
                </a:lnTo>
                <a:lnTo>
                  <a:pt x="511651" y="1599"/>
                </a:lnTo>
                <a:close/>
              </a:path>
              <a:path w="549909" h="398780">
                <a:moveTo>
                  <a:pt x="549669" y="0"/>
                </a:moveTo>
                <a:lnTo>
                  <a:pt x="544670" y="317"/>
                </a:lnTo>
                <a:lnTo>
                  <a:pt x="538008" y="920"/>
                </a:lnTo>
                <a:lnTo>
                  <a:pt x="526998" y="1350"/>
                </a:lnTo>
                <a:lnTo>
                  <a:pt x="511651" y="1599"/>
                </a:lnTo>
                <a:lnTo>
                  <a:pt x="549669" y="1607"/>
                </a:lnTo>
                <a:lnTo>
                  <a:pt x="549669" y="0"/>
                </a:lnTo>
                <a:close/>
              </a:path>
              <a:path w="549909" h="398780">
                <a:moveTo>
                  <a:pt x="356093" y="0"/>
                </a:moveTo>
                <a:lnTo>
                  <a:pt x="347682" y="317"/>
                </a:lnTo>
                <a:lnTo>
                  <a:pt x="341317" y="734"/>
                </a:lnTo>
                <a:lnTo>
                  <a:pt x="332158" y="1080"/>
                </a:lnTo>
                <a:lnTo>
                  <a:pt x="320103" y="1350"/>
                </a:lnTo>
                <a:lnTo>
                  <a:pt x="305275" y="1541"/>
                </a:lnTo>
                <a:lnTo>
                  <a:pt x="245783" y="1601"/>
                </a:lnTo>
                <a:lnTo>
                  <a:pt x="356093" y="1601"/>
                </a:lnTo>
                <a:lnTo>
                  <a:pt x="356093" y="0"/>
                </a:lnTo>
                <a:close/>
              </a:path>
              <a:path w="549909" h="398780">
                <a:moveTo>
                  <a:pt x="155304" y="0"/>
                </a:moveTo>
                <a:lnTo>
                  <a:pt x="138665" y="0"/>
                </a:lnTo>
                <a:lnTo>
                  <a:pt x="133681" y="188"/>
                </a:lnTo>
                <a:lnTo>
                  <a:pt x="122582" y="942"/>
                </a:lnTo>
                <a:lnTo>
                  <a:pt x="116478" y="1130"/>
                </a:lnTo>
                <a:lnTo>
                  <a:pt x="155304" y="1130"/>
                </a:lnTo>
                <a:lnTo>
                  <a:pt x="1553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59" name="object 15"/>
          <p:cNvSpPr>
            <a:spLocks/>
          </p:cNvSpPr>
          <p:nvPr/>
        </p:nvSpPr>
        <p:spPr bwMode="auto">
          <a:xfrm>
            <a:off x="5597130" y="2870599"/>
            <a:ext cx="67865" cy="96440"/>
          </a:xfrm>
          <a:custGeom>
            <a:avLst/>
            <a:gdLst>
              <a:gd name="T0" fmla="*/ 782 w 199390"/>
              <a:gd name="T1" fmla="*/ 3 h 281939"/>
              <a:gd name="T2" fmla="*/ 305 w 199390"/>
              <a:gd name="T3" fmla="*/ 40 h 281939"/>
              <a:gd name="T4" fmla="*/ 272 w 199390"/>
              <a:gd name="T5" fmla="*/ 62 h 281939"/>
              <a:gd name="T6" fmla="*/ 256 w 199390"/>
              <a:gd name="T7" fmla="*/ 149 h 281939"/>
              <a:gd name="T8" fmla="*/ 254 w 199390"/>
              <a:gd name="T9" fmla="*/ 181 h 281939"/>
              <a:gd name="T10" fmla="*/ 274 w 199390"/>
              <a:gd name="T11" fmla="*/ 205 h 281939"/>
              <a:gd name="T12" fmla="*/ 419 w 199390"/>
              <a:gd name="T13" fmla="*/ 210 h 281939"/>
              <a:gd name="T14" fmla="*/ 496 w 199390"/>
              <a:gd name="T15" fmla="*/ 230 h 281939"/>
              <a:gd name="T16" fmla="*/ 504 w 199390"/>
              <a:gd name="T17" fmla="*/ 280 h 281939"/>
              <a:gd name="T18" fmla="*/ 93 w 199390"/>
              <a:gd name="T19" fmla="*/ 2008 h 281939"/>
              <a:gd name="T20" fmla="*/ 0 w 199390"/>
              <a:gd name="T21" fmla="*/ 2439 h 281939"/>
              <a:gd name="T22" fmla="*/ 15 w 199390"/>
              <a:gd name="T23" fmla="*/ 2482 h 281939"/>
              <a:gd name="T24" fmla="*/ 88 w 199390"/>
              <a:gd name="T25" fmla="*/ 2536 h 281939"/>
              <a:gd name="T26" fmla="*/ 354 w 199390"/>
              <a:gd name="T27" fmla="*/ 2111 h 281939"/>
              <a:gd name="T28" fmla="*/ 514 w 199390"/>
              <a:gd name="T29" fmla="*/ 1443 h 281939"/>
              <a:gd name="T30" fmla="*/ 652 w 199390"/>
              <a:gd name="T31" fmla="*/ 1236 h 281939"/>
              <a:gd name="T32" fmla="*/ 782 w 199390"/>
              <a:gd name="T33" fmla="*/ 1124 h 281939"/>
              <a:gd name="T34" fmla="*/ 760 w 199390"/>
              <a:gd name="T35" fmla="*/ 409 h 281939"/>
              <a:gd name="T36" fmla="*/ 822 w 199390"/>
              <a:gd name="T37" fmla="*/ 143 h 281939"/>
              <a:gd name="T38" fmla="*/ 842 w 199390"/>
              <a:gd name="T39" fmla="*/ 40 h 281939"/>
              <a:gd name="T40" fmla="*/ 829 w 199390"/>
              <a:gd name="T41" fmla="*/ 0 h 281939"/>
              <a:gd name="T42" fmla="*/ 1031 w 199390"/>
              <a:gd name="T43" fmla="*/ 1044 h 281939"/>
              <a:gd name="T44" fmla="*/ 1175 w 199390"/>
              <a:gd name="T45" fmla="*/ 1126 h 281939"/>
              <a:gd name="T46" fmla="*/ 1191 w 199390"/>
              <a:gd name="T47" fmla="*/ 1350 h 281939"/>
              <a:gd name="T48" fmla="*/ 1153 w 199390"/>
              <a:gd name="T49" fmla="*/ 1530 h 281939"/>
              <a:gd name="T50" fmla="*/ 1075 w 199390"/>
              <a:gd name="T51" fmla="*/ 1796 h 281939"/>
              <a:gd name="T52" fmla="*/ 980 w 199390"/>
              <a:gd name="T53" fmla="*/ 2097 h 281939"/>
              <a:gd name="T54" fmla="*/ 949 w 199390"/>
              <a:gd name="T55" fmla="*/ 2245 h 281939"/>
              <a:gd name="T56" fmla="*/ 1039 w 199390"/>
              <a:gd name="T57" fmla="*/ 2457 h 281939"/>
              <a:gd name="T58" fmla="*/ 1254 w 199390"/>
              <a:gd name="T59" fmla="*/ 2533 h 281939"/>
              <a:gd name="T60" fmla="*/ 1389 w 199390"/>
              <a:gd name="T61" fmla="*/ 2508 h 281939"/>
              <a:gd name="T62" fmla="*/ 1522 w 199390"/>
              <a:gd name="T63" fmla="*/ 2403 h 281939"/>
              <a:gd name="T64" fmla="*/ 1239 w 199390"/>
              <a:gd name="T65" fmla="*/ 2397 h 281939"/>
              <a:gd name="T66" fmla="*/ 1215 w 199390"/>
              <a:gd name="T67" fmla="*/ 2351 h 281939"/>
              <a:gd name="T68" fmla="*/ 1222 w 199390"/>
              <a:gd name="T69" fmla="*/ 2258 h 281939"/>
              <a:gd name="T70" fmla="*/ 1273 w 199390"/>
              <a:gd name="T71" fmla="*/ 2072 h 281939"/>
              <a:gd name="T72" fmla="*/ 1382 w 199390"/>
              <a:gd name="T73" fmla="*/ 1734 h 281939"/>
              <a:gd name="T74" fmla="*/ 1439 w 199390"/>
              <a:gd name="T75" fmla="*/ 1510 h 281939"/>
              <a:gd name="T76" fmla="*/ 1463 w 199390"/>
              <a:gd name="T77" fmla="*/ 1296 h 281939"/>
              <a:gd name="T78" fmla="*/ 1420 w 199390"/>
              <a:gd name="T79" fmla="*/ 1082 h 281939"/>
              <a:gd name="T80" fmla="*/ 1714 w 199390"/>
              <a:gd name="T81" fmla="*/ 1947 h 281939"/>
              <a:gd name="T82" fmla="*/ 1620 w 199390"/>
              <a:gd name="T83" fmla="*/ 1949 h 281939"/>
              <a:gd name="T84" fmla="*/ 1600 w 199390"/>
              <a:gd name="T85" fmla="*/ 1974 h 281939"/>
              <a:gd name="T86" fmla="*/ 1513 w 199390"/>
              <a:gd name="T87" fmla="*/ 2210 h 281939"/>
              <a:gd name="T88" fmla="*/ 1405 w 199390"/>
              <a:gd name="T89" fmla="*/ 2368 h 281939"/>
              <a:gd name="T90" fmla="*/ 1522 w 199390"/>
              <a:gd name="T91" fmla="*/ 2403 h 281939"/>
              <a:gd name="T92" fmla="*/ 1737 w 199390"/>
              <a:gd name="T93" fmla="*/ 1978 h 281939"/>
              <a:gd name="T94" fmla="*/ 1714 w 199390"/>
              <a:gd name="T95" fmla="*/ 1947 h 281939"/>
              <a:gd name="T96" fmla="*/ 613 w 199390"/>
              <a:gd name="T97" fmla="*/ 1101 h 281939"/>
              <a:gd name="T98" fmla="*/ 589 w 199390"/>
              <a:gd name="T99" fmla="*/ 1124 h 281939"/>
              <a:gd name="T100" fmla="*/ 831 w 199390"/>
              <a:gd name="T101" fmla="*/ 1091 h 281939"/>
              <a:gd name="T102" fmla="*/ 1031 w 199390"/>
              <a:gd name="T103" fmla="*/ 1044 h 281939"/>
              <a:gd name="T104" fmla="*/ 1345 w 199390"/>
              <a:gd name="T105" fmla="*/ 995 h 281939"/>
              <a:gd name="T106" fmla="*/ 1156 w 199390"/>
              <a:gd name="T107" fmla="*/ 917 h 2819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99390" h="281939">
                <a:moveTo>
                  <a:pt x="94897" y="0"/>
                </a:moveTo>
                <a:lnTo>
                  <a:pt x="89485" y="317"/>
                </a:lnTo>
                <a:lnTo>
                  <a:pt x="78743" y="1230"/>
                </a:lnTo>
                <a:lnTo>
                  <a:pt x="34899" y="4397"/>
                </a:lnTo>
                <a:lnTo>
                  <a:pt x="32805" y="4397"/>
                </a:lnTo>
                <a:lnTo>
                  <a:pt x="31109" y="6928"/>
                </a:lnTo>
                <a:lnTo>
                  <a:pt x="29800" y="11992"/>
                </a:lnTo>
                <a:lnTo>
                  <a:pt x="29276" y="16522"/>
                </a:lnTo>
                <a:lnTo>
                  <a:pt x="29014" y="19053"/>
                </a:lnTo>
                <a:lnTo>
                  <a:pt x="29014" y="20119"/>
                </a:lnTo>
                <a:lnTo>
                  <a:pt x="29800" y="21185"/>
                </a:lnTo>
                <a:lnTo>
                  <a:pt x="31370" y="22784"/>
                </a:lnTo>
                <a:lnTo>
                  <a:pt x="39611" y="22784"/>
                </a:lnTo>
                <a:lnTo>
                  <a:pt x="47977" y="23317"/>
                </a:lnTo>
                <a:lnTo>
                  <a:pt x="53066" y="23983"/>
                </a:lnTo>
                <a:lnTo>
                  <a:pt x="56731" y="25582"/>
                </a:lnTo>
                <a:lnTo>
                  <a:pt x="57642" y="27714"/>
                </a:lnTo>
                <a:lnTo>
                  <a:pt x="57642" y="31179"/>
                </a:lnTo>
                <a:lnTo>
                  <a:pt x="18958" y="188839"/>
                </a:lnTo>
                <a:lnTo>
                  <a:pt x="10663" y="223083"/>
                </a:lnTo>
                <a:lnTo>
                  <a:pt x="1184" y="264171"/>
                </a:lnTo>
                <a:lnTo>
                  <a:pt x="0" y="271015"/>
                </a:lnTo>
                <a:lnTo>
                  <a:pt x="261" y="273413"/>
                </a:lnTo>
                <a:lnTo>
                  <a:pt x="1696" y="275812"/>
                </a:lnTo>
                <a:lnTo>
                  <a:pt x="6931" y="280608"/>
                </a:lnTo>
                <a:lnTo>
                  <a:pt x="10062" y="281808"/>
                </a:lnTo>
                <a:lnTo>
                  <a:pt x="21831" y="281808"/>
                </a:lnTo>
                <a:lnTo>
                  <a:pt x="40543" y="234567"/>
                </a:lnTo>
                <a:lnTo>
                  <a:pt x="45595" y="213811"/>
                </a:lnTo>
                <a:lnTo>
                  <a:pt x="58825" y="160290"/>
                </a:lnTo>
                <a:lnTo>
                  <a:pt x="65257" y="149362"/>
                </a:lnTo>
                <a:lnTo>
                  <a:pt x="74635" y="137323"/>
                </a:lnTo>
                <a:lnTo>
                  <a:pt x="84603" y="127960"/>
                </a:lnTo>
                <a:lnTo>
                  <a:pt x="89514" y="124848"/>
                </a:lnTo>
                <a:lnTo>
                  <a:pt x="67453" y="124848"/>
                </a:lnTo>
                <a:lnTo>
                  <a:pt x="86989" y="45436"/>
                </a:lnTo>
                <a:lnTo>
                  <a:pt x="91137" y="28483"/>
                </a:lnTo>
                <a:lnTo>
                  <a:pt x="94099" y="15859"/>
                </a:lnTo>
                <a:lnTo>
                  <a:pt x="95876" y="7563"/>
                </a:lnTo>
                <a:lnTo>
                  <a:pt x="96348" y="4397"/>
                </a:lnTo>
                <a:lnTo>
                  <a:pt x="96468" y="1198"/>
                </a:lnTo>
                <a:lnTo>
                  <a:pt x="94897" y="0"/>
                </a:lnTo>
                <a:close/>
              </a:path>
              <a:path w="199390" h="281939">
                <a:moveTo>
                  <a:pt x="158795" y="115921"/>
                </a:moveTo>
                <a:lnTo>
                  <a:pt x="118038" y="115921"/>
                </a:lnTo>
                <a:lnTo>
                  <a:pt x="126221" y="116892"/>
                </a:lnTo>
                <a:lnTo>
                  <a:pt x="134468" y="125067"/>
                </a:lnTo>
                <a:lnTo>
                  <a:pt x="137125" y="142511"/>
                </a:lnTo>
                <a:lnTo>
                  <a:pt x="136303" y="149964"/>
                </a:lnTo>
                <a:lnTo>
                  <a:pt x="134623" y="158986"/>
                </a:lnTo>
                <a:lnTo>
                  <a:pt x="131948" y="169983"/>
                </a:lnTo>
                <a:lnTo>
                  <a:pt x="128140" y="183361"/>
                </a:lnTo>
                <a:lnTo>
                  <a:pt x="123062" y="199526"/>
                </a:lnTo>
                <a:lnTo>
                  <a:pt x="116316" y="219716"/>
                </a:lnTo>
                <a:lnTo>
                  <a:pt x="112162" y="233017"/>
                </a:lnTo>
                <a:lnTo>
                  <a:pt x="109523" y="243142"/>
                </a:lnTo>
                <a:lnTo>
                  <a:pt x="108661" y="249407"/>
                </a:lnTo>
                <a:lnTo>
                  <a:pt x="111276" y="260632"/>
                </a:lnTo>
                <a:lnTo>
                  <a:pt x="118926" y="272996"/>
                </a:lnTo>
                <a:lnTo>
                  <a:pt x="129242" y="279305"/>
                </a:lnTo>
                <a:lnTo>
                  <a:pt x="143524" y="281408"/>
                </a:lnTo>
                <a:lnTo>
                  <a:pt x="148078" y="281319"/>
                </a:lnTo>
                <a:lnTo>
                  <a:pt x="158966" y="278697"/>
                </a:lnTo>
                <a:lnTo>
                  <a:pt x="169609" y="271905"/>
                </a:lnTo>
                <a:lnTo>
                  <a:pt x="174217" y="267018"/>
                </a:lnTo>
                <a:lnTo>
                  <a:pt x="143786" y="267018"/>
                </a:lnTo>
                <a:lnTo>
                  <a:pt x="141828" y="266352"/>
                </a:lnTo>
                <a:lnTo>
                  <a:pt x="139733" y="263687"/>
                </a:lnTo>
                <a:lnTo>
                  <a:pt x="139084" y="261155"/>
                </a:lnTo>
                <a:lnTo>
                  <a:pt x="138879" y="256266"/>
                </a:lnTo>
                <a:lnTo>
                  <a:pt x="139815" y="250905"/>
                </a:lnTo>
                <a:lnTo>
                  <a:pt x="142040" y="242403"/>
                </a:lnTo>
                <a:lnTo>
                  <a:pt x="145734" y="230219"/>
                </a:lnTo>
                <a:lnTo>
                  <a:pt x="151077" y="213811"/>
                </a:lnTo>
                <a:lnTo>
                  <a:pt x="158250" y="192639"/>
                </a:lnTo>
                <a:lnTo>
                  <a:pt x="161940" y="179867"/>
                </a:lnTo>
                <a:lnTo>
                  <a:pt x="164728" y="167718"/>
                </a:lnTo>
                <a:lnTo>
                  <a:pt x="166577" y="155880"/>
                </a:lnTo>
                <a:lnTo>
                  <a:pt x="167450" y="144039"/>
                </a:lnTo>
                <a:lnTo>
                  <a:pt x="167312" y="131882"/>
                </a:lnTo>
                <a:lnTo>
                  <a:pt x="162552" y="120176"/>
                </a:lnTo>
                <a:lnTo>
                  <a:pt x="158795" y="115921"/>
                </a:lnTo>
                <a:close/>
              </a:path>
              <a:path w="199390" h="281939">
                <a:moveTo>
                  <a:pt x="196203" y="216253"/>
                </a:moveTo>
                <a:lnTo>
                  <a:pt x="187575" y="216253"/>
                </a:lnTo>
                <a:lnTo>
                  <a:pt x="185481" y="216519"/>
                </a:lnTo>
                <a:lnTo>
                  <a:pt x="183910" y="217584"/>
                </a:lnTo>
                <a:lnTo>
                  <a:pt x="183135" y="219316"/>
                </a:lnTo>
                <a:lnTo>
                  <a:pt x="178530" y="233848"/>
                </a:lnTo>
                <a:lnTo>
                  <a:pt x="173225" y="245520"/>
                </a:lnTo>
                <a:lnTo>
                  <a:pt x="167052" y="255025"/>
                </a:lnTo>
                <a:lnTo>
                  <a:pt x="160780" y="263021"/>
                </a:lnTo>
                <a:lnTo>
                  <a:pt x="153984" y="267018"/>
                </a:lnTo>
                <a:lnTo>
                  <a:pt x="174217" y="267018"/>
                </a:lnTo>
                <a:lnTo>
                  <a:pt x="197250" y="225446"/>
                </a:lnTo>
                <a:lnTo>
                  <a:pt x="198821" y="219716"/>
                </a:lnTo>
                <a:lnTo>
                  <a:pt x="198821" y="217319"/>
                </a:lnTo>
                <a:lnTo>
                  <a:pt x="196203" y="216253"/>
                </a:lnTo>
                <a:close/>
              </a:path>
              <a:path w="199390" h="281939">
                <a:moveTo>
                  <a:pt x="116739" y="100878"/>
                </a:moveTo>
                <a:lnTo>
                  <a:pt x="70196" y="122316"/>
                </a:lnTo>
                <a:lnTo>
                  <a:pt x="68364" y="124182"/>
                </a:lnTo>
                <a:lnTo>
                  <a:pt x="67453" y="124848"/>
                </a:lnTo>
                <a:lnTo>
                  <a:pt x="89514" y="124848"/>
                </a:lnTo>
                <a:lnTo>
                  <a:pt x="95159" y="121271"/>
                </a:lnTo>
                <a:lnTo>
                  <a:pt x="106304" y="117258"/>
                </a:lnTo>
                <a:lnTo>
                  <a:pt x="118038" y="115921"/>
                </a:lnTo>
                <a:lnTo>
                  <a:pt x="158795" y="115921"/>
                </a:lnTo>
                <a:lnTo>
                  <a:pt x="153997" y="110486"/>
                </a:lnTo>
                <a:lnTo>
                  <a:pt x="144493" y="105074"/>
                </a:lnTo>
                <a:lnTo>
                  <a:pt x="132356" y="101862"/>
                </a:lnTo>
                <a:lnTo>
                  <a:pt x="116739" y="1008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60" name="object 16"/>
          <p:cNvSpPr>
            <a:spLocks/>
          </p:cNvSpPr>
          <p:nvPr/>
        </p:nvSpPr>
        <p:spPr bwMode="auto">
          <a:xfrm>
            <a:off x="6580585" y="2695576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61" name="object 21"/>
          <p:cNvSpPr>
            <a:spLocks/>
          </p:cNvSpPr>
          <p:nvPr/>
        </p:nvSpPr>
        <p:spPr bwMode="auto">
          <a:xfrm>
            <a:off x="6681789" y="2807495"/>
            <a:ext cx="189310" cy="136922"/>
          </a:xfrm>
          <a:custGeom>
            <a:avLst/>
            <a:gdLst>
              <a:gd name="T0" fmla="*/ 0 w 554990"/>
              <a:gd name="T1" fmla="*/ 239 h 398780"/>
              <a:gd name="T2" fmla="*/ 342 w 554990"/>
              <a:gd name="T3" fmla="*/ 260 h 398780"/>
              <a:gd name="T4" fmla="*/ 664 w 554990"/>
              <a:gd name="T5" fmla="*/ 1075 h 398780"/>
              <a:gd name="T6" fmla="*/ 1362 w 554990"/>
              <a:gd name="T7" fmla="*/ 3360 h 398780"/>
              <a:gd name="T8" fmla="*/ 1773 w 554990"/>
              <a:gd name="T9" fmla="*/ 3328 h 398780"/>
              <a:gd name="T10" fmla="*/ 1325 w 554990"/>
              <a:gd name="T11" fmla="*/ 1513 h 398780"/>
              <a:gd name="T12" fmla="*/ 968 w 554990"/>
              <a:gd name="T13" fmla="*/ 314 h 398780"/>
              <a:gd name="T14" fmla="*/ 1323 w 554990"/>
              <a:gd name="T15" fmla="*/ 239 h 398780"/>
              <a:gd name="T16" fmla="*/ 1041 w 554990"/>
              <a:gd name="T17" fmla="*/ 10 h 398780"/>
              <a:gd name="T18" fmla="*/ 45 w 554990"/>
              <a:gd name="T19" fmla="*/ 0 h 398780"/>
              <a:gd name="T20" fmla="*/ 3049 w 554990"/>
              <a:gd name="T21" fmla="*/ 3010 h 398780"/>
              <a:gd name="T22" fmla="*/ 3406 w 554990"/>
              <a:gd name="T23" fmla="*/ 3670 h 398780"/>
              <a:gd name="T24" fmla="*/ 3513 w 554990"/>
              <a:gd name="T25" fmla="*/ 2795 h 398780"/>
              <a:gd name="T26" fmla="*/ 2076 w 554990"/>
              <a:gd name="T27" fmla="*/ 238 h 398780"/>
              <a:gd name="T28" fmla="*/ 2188 w 554990"/>
              <a:gd name="T29" fmla="*/ 286 h 398780"/>
              <a:gd name="T30" fmla="*/ 2315 w 554990"/>
              <a:gd name="T31" fmla="*/ 609 h 398780"/>
              <a:gd name="T32" fmla="*/ 2336 w 554990"/>
              <a:gd name="T33" fmla="*/ 761 h 398780"/>
              <a:gd name="T34" fmla="*/ 2027 w 554990"/>
              <a:gd name="T35" fmla="*/ 1790 h 398780"/>
              <a:gd name="T36" fmla="*/ 2007 w 554990"/>
              <a:gd name="T37" fmla="*/ 2536 h 398780"/>
              <a:gd name="T38" fmla="*/ 2994 w 554990"/>
              <a:gd name="T39" fmla="*/ 1072 h 398780"/>
              <a:gd name="T40" fmla="*/ 2816 w 554990"/>
              <a:gd name="T41" fmla="*/ 276 h 398780"/>
              <a:gd name="T42" fmla="*/ 3181 w 554990"/>
              <a:gd name="T43" fmla="*/ 239 h 398780"/>
              <a:gd name="T44" fmla="*/ 3790 w 554990"/>
              <a:gd name="T45" fmla="*/ 0 h 398780"/>
              <a:gd name="T46" fmla="*/ 3969 w 554990"/>
              <a:gd name="T47" fmla="*/ 258 h 398780"/>
              <a:gd name="T48" fmla="*/ 4094 w 554990"/>
              <a:gd name="T49" fmla="*/ 894 h 398780"/>
              <a:gd name="T50" fmla="*/ 3646 w 554990"/>
              <a:gd name="T51" fmla="*/ 2365 h 398780"/>
              <a:gd name="T52" fmla="*/ 4257 w 554990"/>
              <a:gd name="T53" fmla="*/ 1047 h 398780"/>
              <a:gd name="T54" fmla="*/ 4846 w 554990"/>
              <a:gd name="T55" fmla="*/ 239 h 398780"/>
              <a:gd name="T56" fmla="*/ 4558 w 554990"/>
              <a:gd name="T57" fmla="*/ 15 h 398780"/>
              <a:gd name="T58" fmla="*/ 4066 w 554990"/>
              <a:gd name="T59" fmla="*/ 12 h 398780"/>
              <a:gd name="T60" fmla="*/ 3835 w 554990"/>
              <a:gd name="T61" fmla="*/ 0 h 398780"/>
              <a:gd name="T62" fmla="*/ 1794 w 554990"/>
              <a:gd name="T63" fmla="*/ 239 h 398780"/>
              <a:gd name="T64" fmla="*/ 2037 w 554990"/>
              <a:gd name="T65" fmla="*/ 251 h 398780"/>
              <a:gd name="T66" fmla="*/ 3181 w 554990"/>
              <a:gd name="T67" fmla="*/ 15 h 398780"/>
              <a:gd name="T68" fmla="*/ 1939 w 554990"/>
              <a:gd name="T69" fmla="*/ 10 h 398780"/>
              <a:gd name="T70" fmla="*/ 4565 w 554990"/>
              <a:gd name="T71" fmla="*/ 15 h 398780"/>
              <a:gd name="T72" fmla="*/ 4565 w 554990"/>
              <a:gd name="T73" fmla="*/ 15 h 398780"/>
              <a:gd name="T74" fmla="*/ 4800 w 554990"/>
              <a:gd name="T75" fmla="*/ 9 h 398780"/>
              <a:gd name="T76" fmla="*/ 4910 w 554990"/>
              <a:gd name="T77" fmla="*/ 15 h 398780"/>
              <a:gd name="T78" fmla="*/ 3100 w 554990"/>
              <a:gd name="T79" fmla="*/ 3 h 398780"/>
              <a:gd name="T80" fmla="*/ 2850 w 554990"/>
              <a:gd name="T81" fmla="*/ 12 h 398780"/>
              <a:gd name="T82" fmla="*/ 3181 w 554990"/>
              <a:gd name="T83" fmla="*/ 15 h 398780"/>
              <a:gd name="T84" fmla="*/ 1238 w 554990"/>
              <a:gd name="T85" fmla="*/ 0 h 398780"/>
              <a:gd name="T86" fmla="*/ 1041 w 554990"/>
              <a:gd name="T87" fmla="*/ 10 h 3987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54990" h="398780">
                <a:moveTo>
                  <a:pt x="5036" y="0"/>
                </a:moveTo>
                <a:lnTo>
                  <a:pt x="0" y="0"/>
                </a:lnTo>
                <a:lnTo>
                  <a:pt x="0" y="26008"/>
                </a:lnTo>
                <a:lnTo>
                  <a:pt x="14822" y="26046"/>
                </a:lnTo>
                <a:lnTo>
                  <a:pt x="29265" y="26730"/>
                </a:lnTo>
                <a:lnTo>
                  <a:pt x="38627" y="28269"/>
                </a:lnTo>
                <a:lnTo>
                  <a:pt x="42731" y="28646"/>
                </a:lnTo>
                <a:lnTo>
                  <a:pt x="45904" y="30719"/>
                </a:lnTo>
                <a:lnTo>
                  <a:pt x="75023" y="116752"/>
                </a:lnTo>
                <a:lnTo>
                  <a:pt x="90965" y="166843"/>
                </a:lnTo>
                <a:lnTo>
                  <a:pt x="131756" y="295569"/>
                </a:lnTo>
                <a:lnTo>
                  <a:pt x="153827" y="364955"/>
                </a:lnTo>
                <a:lnTo>
                  <a:pt x="175219" y="398597"/>
                </a:lnTo>
                <a:lnTo>
                  <a:pt x="184182" y="398597"/>
                </a:lnTo>
                <a:lnTo>
                  <a:pt x="200309" y="361497"/>
                </a:lnTo>
                <a:lnTo>
                  <a:pt x="217739" y="304742"/>
                </a:lnTo>
                <a:lnTo>
                  <a:pt x="193700" y="304742"/>
                </a:lnTo>
                <a:lnTo>
                  <a:pt x="149680" y="164400"/>
                </a:lnTo>
                <a:lnTo>
                  <a:pt x="130579" y="104503"/>
                </a:lnTo>
                <a:lnTo>
                  <a:pt x="117583" y="63066"/>
                </a:lnTo>
                <a:lnTo>
                  <a:pt x="109430" y="34135"/>
                </a:lnTo>
                <a:lnTo>
                  <a:pt x="115204" y="29620"/>
                </a:lnTo>
                <a:lnTo>
                  <a:pt x="128551" y="26911"/>
                </a:lnTo>
                <a:lnTo>
                  <a:pt x="149471" y="26008"/>
                </a:lnTo>
                <a:lnTo>
                  <a:pt x="156749" y="26008"/>
                </a:lnTo>
                <a:lnTo>
                  <a:pt x="156749" y="1130"/>
                </a:lnTo>
                <a:lnTo>
                  <a:pt x="117567" y="1130"/>
                </a:lnTo>
                <a:lnTo>
                  <a:pt x="37147" y="887"/>
                </a:lnTo>
                <a:lnTo>
                  <a:pt x="14203" y="367"/>
                </a:lnTo>
                <a:lnTo>
                  <a:pt x="5036" y="0"/>
                </a:lnTo>
                <a:close/>
              </a:path>
              <a:path w="554990" h="398780">
                <a:moveTo>
                  <a:pt x="338204" y="116469"/>
                </a:moveTo>
                <a:lnTo>
                  <a:pt x="277677" y="116469"/>
                </a:lnTo>
                <a:lnTo>
                  <a:pt x="344553" y="326914"/>
                </a:lnTo>
                <a:lnTo>
                  <a:pt x="360760" y="377314"/>
                </a:lnTo>
                <a:lnTo>
                  <a:pt x="371726" y="398597"/>
                </a:lnTo>
                <a:lnTo>
                  <a:pt x="384784" y="398597"/>
                </a:lnTo>
                <a:lnTo>
                  <a:pt x="402264" y="361497"/>
                </a:lnTo>
                <a:lnTo>
                  <a:pt x="420714" y="303611"/>
                </a:lnTo>
                <a:lnTo>
                  <a:pt x="396909" y="303611"/>
                </a:lnTo>
                <a:lnTo>
                  <a:pt x="338204" y="116469"/>
                </a:lnTo>
                <a:close/>
              </a:path>
              <a:path w="554990" h="398780">
                <a:moveTo>
                  <a:pt x="359402" y="25819"/>
                </a:moveTo>
                <a:lnTo>
                  <a:pt x="234568" y="25819"/>
                </a:lnTo>
                <a:lnTo>
                  <a:pt x="237552" y="26384"/>
                </a:lnTo>
                <a:lnTo>
                  <a:pt x="245018" y="30154"/>
                </a:lnTo>
                <a:lnTo>
                  <a:pt x="247259" y="31096"/>
                </a:lnTo>
                <a:lnTo>
                  <a:pt x="248746" y="31096"/>
                </a:lnTo>
                <a:lnTo>
                  <a:pt x="250055" y="32981"/>
                </a:lnTo>
                <a:lnTo>
                  <a:pt x="261625" y="66150"/>
                </a:lnTo>
                <a:lnTo>
                  <a:pt x="263489" y="72181"/>
                </a:lnTo>
                <a:lnTo>
                  <a:pt x="265047" y="78771"/>
                </a:lnTo>
                <a:lnTo>
                  <a:pt x="263973" y="82644"/>
                </a:lnTo>
                <a:lnTo>
                  <a:pt x="262164" y="88763"/>
                </a:lnTo>
                <a:lnTo>
                  <a:pt x="242120" y="153053"/>
                </a:lnTo>
                <a:lnTo>
                  <a:pt x="228966" y="194492"/>
                </a:lnTo>
                <a:lnTo>
                  <a:pt x="193700" y="304742"/>
                </a:lnTo>
                <a:lnTo>
                  <a:pt x="217739" y="304742"/>
                </a:lnTo>
                <a:lnTo>
                  <a:pt x="226708" y="275516"/>
                </a:lnTo>
                <a:lnTo>
                  <a:pt x="233448" y="253858"/>
                </a:lnTo>
                <a:lnTo>
                  <a:pt x="277677" y="116469"/>
                </a:lnTo>
                <a:lnTo>
                  <a:pt x="338204" y="116469"/>
                </a:lnTo>
                <a:lnTo>
                  <a:pt x="312593" y="34823"/>
                </a:lnTo>
                <a:lnTo>
                  <a:pt x="312702" y="34677"/>
                </a:lnTo>
                <a:lnTo>
                  <a:pt x="318147" y="29908"/>
                </a:lnTo>
                <a:lnTo>
                  <a:pt x="331330" y="26983"/>
                </a:lnTo>
                <a:lnTo>
                  <a:pt x="352125" y="26008"/>
                </a:lnTo>
                <a:lnTo>
                  <a:pt x="359402" y="26008"/>
                </a:lnTo>
                <a:lnTo>
                  <a:pt x="359402" y="25819"/>
                </a:lnTo>
                <a:close/>
              </a:path>
              <a:path w="554990" h="398780">
                <a:moveTo>
                  <a:pt x="433306" y="0"/>
                </a:moveTo>
                <a:lnTo>
                  <a:pt x="428259" y="0"/>
                </a:lnTo>
                <a:lnTo>
                  <a:pt x="428259" y="26008"/>
                </a:lnTo>
                <a:lnTo>
                  <a:pt x="434914" y="26046"/>
                </a:lnTo>
                <a:lnTo>
                  <a:pt x="448477" y="28032"/>
                </a:lnTo>
                <a:lnTo>
                  <a:pt x="476404" y="45042"/>
                </a:lnTo>
                <a:lnTo>
                  <a:pt x="476404" y="46927"/>
                </a:lnTo>
                <a:lnTo>
                  <a:pt x="462557" y="97129"/>
                </a:lnTo>
                <a:lnTo>
                  <a:pt x="447789" y="144761"/>
                </a:lnTo>
                <a:lnTo>
                  <a:pt x="425530" y="214823"/>
                </a:lnTo>
                <a:lnTo>
                  <a:pt x="412015" y="256877"/>
                </a:lnTo>
                <a:lnTo>
                  <a:pt x="396909" y="303611"/>
                </a:lnTo>
                <a:lnTo>
                  <a:pt x="420714" y="303611"/>
                </a:lnTo>
                <a:lnTo>
                  <a:pt x="480927" y="113753"/>
                </a:lnTo>
                <a:lnTo>
                  <a:pt x="495354" y="69969"/>
                </a:lnTo>
                <a:lnTo>
                  <a:pt x="517804" y="32735"/>
                </a:lnTo>
                <a:lnTo>
                  <a:pt x="547501" y="26008"/>
                </a:lnTo>
                <a:lnTo>
                  <a:pt x="554778" y="26008"/>
                </a:lnTo>
                <a:lnTo>
                  <a:pt x="554778" y="1610"/>
                </a:lnTo>
                <a:lnTo>
                  <a:pt x="514996" y="1610"/>
                </a:lnTo>
                <a:lnTo>
                  <a:pt x="515822" y="1597"/>
                </a:lnTo>
                <a:lnTo>
                  <a:pt x="474910" y="1584"/>
                </a:lnTo>
                <a:lnTo>
                  <a:pt x="459494" y="1363"/>
                </a:lnTo>
                <a:lnTo>
                  <a:pt x="447450" y="1026"/>
                </a:lnTo>
                <a:lnTo>
                  <a:pt x="438713" y="572"/>
                </a:lnTo>
                <a:lnTo>
                  <a:pt x="433306" y="0"/>
                </a:lnTo>
                <a:close/>
              </a:path>
              <a:path w="554990" h="398780">
                <a:moveTo>
                  <a:pt x="207135" y="0"/>
                </a:moveTo>
                <a:lnTo>
                  <a:pt x="202653" y="0"/>
                </a:lnTo>
                <a:lnTo>
                  <a:pt x="202653" y="26008"/>
                </a:lnTo>
                <a:lnTo>
                  <a:pt x="218328" y="26008"/>
                </a:lnTo>
                <a:lnTo>
                  <a:pt x="225427" y="27138"/>
                </a:lnTo>
                <a:lnTo>
                  <a:pt x="230087" y="27326"/>
                </a:lnTo>
                <a:lnTo>
                  <a:pt x="234568" y="25819"/>
                </a:lnTo>
                <a:lnTo>
                  <a:pt x="359402" y="25819"/>
                </a:lnTo>
                <a:lnTo>
                  <a:pt x="359402" y="1595"/>
                </a:lnTo>
                <a:lnTo>
                  <a:pt x="247381" y="1595"/>
                </a:lnTo>
                <a:lnTo>
                  <a:pt x="230691" y="1363"/>
                </a:lnTo>
                <a:lnTo>
                  <a:pt x="219078" y="1038"/>
                </a:lnTo>
                <a:lnTo>
                  <a:pt x="211021" y="572"/>
                </a:lnTo>
                <a:lnTo>
                  <a:pt x="207135" y="0"/>
                </a:lnTo>
                <a:close/>
              </a:path>
              <a:path w="554990" h="398780">
                <a:moveTo>
                  <a:pt x="515822" y="1597"/>
                </a:moveTo>
                <a:lnTo>
                  <a:pt x="514996" y="1610"/>
                </a:lnTo>
                <a:lnTo>
                  <a:pt x="554778" y="1610"/>
                </a:lnTo>
                <a:lnTo>
                  <a:pt x="515822" y="1597"/>
                </a:lnTo>
                <a:close/>
              </a:path>
              <a:path w="554990" h="398780">
                <a:moveTo>
                  <a:pt x="554778" y="0"/>
                </a:moveTo>
                <a:lnTo>
                  <a:pt x="549245" y="386"/>
                </a:lnTo>
                <a:lnTo>
                  <a:pt x="542295" y="959"/>
                </a:lnTo>
                <a:lnTo>
                  <a:pt x="531047" y="1367"/>
                </a:lnTo>
                <a:lnTo>
                  <a:pt x="515822" y="1597"/>
                </a:lnTo>
                <a:lnTo>
                  <a:pt x="554778" y="1610"/>
                </a:lnTo>
                <a:lnTo>
                  <a:pt x="554778" y="0"/>
                </a:lnTo>
                <a:close/>
              </a:path>
              <a:path w="554990" h="398780">
                <a:moveTo>
                  <a:pt x="359402" y="0"/>
                </a:moveTo>
                <a:lnTo>
                  <a:pt x="350323" y="370"/>
                </a:lnTo>
                <a:lnTo>
                  <a:pt x="343619" y="775"/>
                </a:lnTo>
                <a:lnTo>
                  <a:pt x="334256" y="1106"/>
                </a:lnTo>
                <a:lnTo>
                  <a:pt x="322056" y="1364"/>
                </a:lnTo>
                <a:lnTo>
                  <a:pt x="307038" y="1547"/>
                </a:lnTo>
                <a:lnTo>
                  <a:pt x="247381" y="1595"/>
                </a:lnTo>
                <a:lnTo>
                  <a:pt x="359402" y="1595"/>
                </a:lnTo>
                <a:lnTo>
                  <a:pt x="359402" y="0"/>
                </a:lnTo>
                <a:close/>
              </a:path>
              <a:path w="554990" h="398780">
                <a:moveTo>
                  <a:pt x="156749" y="0"/>
                </a:moveTo>
                <a:lnTo>
                  <a:pt x="139953" y="0"/>
                </a:lnTo>
                <a:lnTo>
                  <a:pt x="134917" y="188"/>
                </a:lnTo>
                <a:lnTo>
                  <a:pt x="123723" y="942"/>
                </a:lnTo>
                <a:lnTo>
                  <a:pt x="117567" y="1130"/>
                </a:lnTo>
                <a:lnTo>
                  <a:pt x="156749" y="1130"/>
                </a:lnTo>
                <a:lnTo>
                  <a:pt x="1567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62" name="object 22"/>
          <p:cNvSpPr>
            <a:spLocks/>
          </p:cNvSpPr>
          <p:nvPr/>
        </p:nvSpPr>
        <p:spPr bwMode="auto">
          <a:xfrm>
            <a:off x="6856810" y="2908697"/>
            <a:ext cx="65484" cy="61913"/>
          </a:xfrm>
          <a:custGeom>
            <a:avLst/>
            <a:gdLst>
              <a:gd name="T0" fmla="*/ 669 w 192405"/>
              <a:gd name="T1" fmla="*/ 1410 h 180975"/>
              <a:gd name="T2" fmla="*/ 826 w 192405"/>
              <a:gd name="T3" fmla="*/ 1573 h 180975"/>
              <a:gd name="T4" fmla="*/ 1061 w 192405"/>
              <a:gd name="T5" fmla="*/ 1626 h 180975"/>
              <a:gd name="T6" fmla="*/ 1250 w 192405"/>
              <a:gd name="T7" fmla="*/ 1571 h 180975"/>
              <a:gd name="T8" fmla="*/ 1361 w 192405"/>
              <a:gd name="T9" fmla="*/ 1494 h 180975"/>
              <a:gd name="T10" fmla="*/ 974 w 192405"/>
              <a:gd name="T11" fmla="*/ 1479 h 180975"/>
              <a:gd name="T12" fmla="*/ 896 w 192405"/>
              <a:gd name="T13" fmla="*/ 1410 h 180975"/>
              <a:gd name="T14" fmla="*/ 161 w 192405"/>
              <a:gd name="T15" fmla="*/ 1072 h 180975"/>
              <a:gd name="T16" fmla="*/ 22 w 192405"/>
              <a:gd name="T17" fmla="*/ 1192 h 180975"/>
              <a:gd name="T18" fmla="*/ 1 w 192405"/>
              <a:gd name="T19" fmla="*/ 1345 h 180975"/>
              <a:gd name="T20" fmla="*/ 98 w 192405"/>
              <a:gd name="T21" fmla="*/ 1554 h 180975"/>
              <a:gd name="T22" fmla="*/ 318 w 192405"/>
              <a:gd name="T23" fmla="*/ 1623 h 180975"/>
              <a:gd name="T24" fmla="*/ 490 w 192405"/>
              <a:gd name="T25" fmla="*/ 1582 h 180975"/>
              <a:gd name="T26" fmla="*/ 596 w 192405"/>
              <a:gd name="T27" fmla="*/ 1496 h 180975"/>
              <a:gd name="T28" fmla="*/ 293 w 192405"/>
              <a:gd name="T29" fmla="*/ 1492 h 180975"/>
              <a:gd name="T30" fmla="*/ 228 w 192405"/>
              <a:gd name="T31" fmla="*/ 1465 h 180975"/>
              <a:gd name="T32" fmla="*/ 194 w 192405"/>
              <a:gd name="T33" fmla="*/ 1446 h 180975"/>
              <a:gd name="T34" fmla="*/ 204 w 192405"/>
              <a:gd name="T35" fmla="*/ 1440 h 180975"/>
              <a:gd name="T36" fmla="*/ 223 w 192405"/>
              <a:gd name="T37" fmla="*/ 1434 h 180975"/>
              <a:gd name="T38" fmla="*/ 301 w 192405"/>
              <a:gd name="T39" fmla="*/ 1386 h 180975"/>
              <a:gd name="T40" fmla="*/ 370 w 192405"/>
              <a:gd name="T41" fmla="*/ 1271 h 180975"/>
              <a:gd name="T42" fmla="*/ 320 w 192405"/>
              <a:gd name="T43" fmla="*/ 1072 h 180975"/>
              <a:gd name="T44" fmla="*/ 673 w 192405"/>
              <a:gd name="T45" fmla="*/ 133 h 180975"/>
              <a:gd name="T46" fmla="*/ 781 w 192405"/>
              <a:gd name="T47" fmla="*/ 204 h 180975"/>
              <a:gd name="T48" fmla="*/ 798 w 192405"/>
              <a:gd name="T49" fmla="*/ 348 h 180975"/>
              <a:gd name="T50" fmla="*/ 718 w 192405"/>
              <a:gd name="T51" fmla="*/ 731 h 180975"/>
              <a:gd name="T52" fmla="*/ 335 w 192405"/>
              <a:gd name="T53" fmla="*/ 1494 h 180975"/>
              <a:gd name="T54" fmla="*/ 596 w 192405"/>
              <a:gd name="T55" fmla="*/ 1496 h 180975"/>
              <a:gd name="T56" fmla="*/ 896 w 192405"/>
              <a:gd name="T57" fmla="*/ 1410 h 180975"/>
              <a:gd name="T58" fmla="*/ 954 w 192405"/>
              <a:gd name="T59" fmla="*/ 931 h 180975"/>
              <a:gd name="T60" fmla="*/ 1208 w 192405"/>
              <a:gd name="T61" fmla="*/ 190 h 180975"/>
              <a:gd name="T62" fmla="*/ 948 w 192405"/>
              <a:gd name="T63" fmla="*/ 133 h 180975"/>
              <a:gd name="T64" fmla="*/ 1555 w 192405"/>
              <a:gd name="T65" fmla="*/ 1036 h 180975"/>
              <a:gd name="T66" fmla="*/ 1507 w 192405"/>
              <a:gd name="T67" fmla="*/ 1041 h 180975"/>
              <a:gd name="T68" fmla="*/ 1486 w 192405"/>
              <a:gd name="T69" fmla="*/ 1059 h 180975"/>
              <a:gd name="T70" fmla="*/ 1421 w 192405"/>
              <a:gd name="T71" fmla="*/ 1226 h 180975"/>
              <a:gd name="T72" fmla="*/ 1260 w 192405"/>
              <a:gd name="T73" fmla="*/ 1418 h 180975"/>
              <a:gd name="T74" fmla="*/ 1058 w 192405"/>
              <a:gd name="T75" fmla="*/ 1494 h 180975"/>
              <a:gd name="T76" fmla="*/ 1577 w 192405"/>
              <a:gd name="T77" fmla="*/ 1212 h 180975"/>
              <a:gd name="T78" fmla="*/ 1604 w 192405"/>
              <a:gd name="T79" fmla="*/ 1036 h 180975"/>
              <a:gd name="T80" fmla="*/ 203 w 192405"/>
              <a:gd name="T81" fmla="*/ 252 h 180975"/>
              <a:gd name="T82" fmla="*/ 66 w 192405"/>
              <a:gd name="T83" fmla="*/ 572 h 180975"/>
              <a:gd name="T84" fmla="*/ 128 w 192405"/>
              <a:gd name="T85" fmla="*/ 586 h 180975"/>
              <a:gd name="T86" fmla="*/ 262 w 192405"/>
              <a:gd name="T87" fmla="*/ 393 h 180975"/>
              <a:gd name="T88" fmla="*/ 422 w 192405"/>
              <a:gd name="T89" fmla="*/ 204 h 180975"/>
              <a:gd name="T90" fmla="*/ 629 w 192405"/>
              <a:gd name="T91" fmla="*/ 133 h 180975"/>
              <a:gd name="T92" fmla="*/ 932 w 192405"/>
              <a:gd name="T93" fmla="*/ 114 h 180975"/>
              <a:gd name="T94" fmla="*/ 722 w 192405"/>
              <a:gd name="T95" fmla="*/ 6 h 180975"/>
              <a:gd name="T96" fmla="*/ 1629 w 192405"/>
              <a:gd name="T97" fmla="*/ 133 h 180975"/>
              <a:gd name="T98" fmla="*/ 1461 w 192405"/>
              <a:gd name="T99" fmla="*/ 148 h 180975"/>
              <a:gd name="T100" fmla="*/ 1341 w 192405"/>
              <a:gd name="T101" fmla="*/ 291 h 180975"/>
              <a:gd name="T102" fmla="*/ 1313 w 192405"/>
              <a:gd name="T103" fmla="*/ 449 h 180975"/>
              <a:gd name="T104" fmla="*/ 1383 w 192405"/>
              <a:gd name="T105" fmla="*/ 537 h 180975"/>
              <a:gd name="T106" fmla="*/ 1485 w 192405"/>
              <a:gd name="T107" fmla="*/ 550 h 180975"/>
              <a:gd name="T108" fmla="*/ 1631 w 192405"/>
              <a:gd name="T109" fmla="*/ 135 h 180975"/>
              <a:gd name="T110" fmla="*/ 1288 w 192405"/>
              <a:gd name="T111" fmla="*/ 4 h 180975"/>
              <a:gd name="T112" fmla="*/ 1091 w 192405"/>
              <a:gd name="T113" fmla="*/ 104 h 180975"/>
              <a:gd name="T114" fmla="*/ 1208 w 192405"/>
              <a:gd name="T115" fmla="*/ 190 h 180975"/>
              <a:gd name="T116" fmla="*/ 1296 w 192405"/>
              <a:gd name="T117" fmla="*/ 135 h 180975"/>
              <a:gd name="T118" fmla="*/ 1629 w 192405"/>
              <a:gd name="T119" fmla="*/ 133 h 180975"/>
              <a:gd name="T120" fmla="*/ 1432 w 192405"/>
              <a:gd name="T121" fmla="*/ 8 h 18097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2405" h="180975">
                <a:moveTo>
                  <a:pt x="102544" y="156570"/>
                </a:moveTo>
                <a:lnTo>
                  <a:pt x="76657" y="156570"/>
                </a:lnTo>
                <a:lnTo>
                  <a:pt x="84636" y="167087"/>
                </a:lnTo>
                <a:lnTo>
                  <a:pt x="94553" y="174590"/>
                </a:lnTo>
                <a:lnTo>
                  <a:pt x="106716" y="179069"/>
                </a:lnTo>
                <a:lnTo>
                  <a:pt x="121428" y="180518"/>
                </a:lnTo>
                <a:lnTo>
                  <a:pt x="132290" y="178784"/>
                </a:lnTo>
                <a:lnTo>
                  <a:pt x="143160" y="174473"/>
                </a:lnTo>
                <a:lnTo>
                  <a:pt x="154531" y="167061"/>
                </a:lnTo>
                <a:lnTo>
                  <a:pt x="155918" y="165823"/>
                </a:lnTo>
                <a:lnTo>
                  <a:pt x="116101" y="165823"/>
                </a:lnTo>
                <a:lnTo>
                  <a:pt x="111483" y="164224"/>
                </a:lnTo>
                <a:lnTo>
                  <a:pt x="103043" y="157829"/>
                </a:lnTo>
                <a:lnTo>
                  <a:pt x="102544" y="156570"/>
                </a:lnTo>
                <a:close/>
              </a:path>
              <a:path w="192405" h="180975">
                <a:moveTo>
                  <a:pt x="36679" y="119055"/>
                </a:moveTo>
                <a:lnTo>
                  <a:pt x="18470" y="119055"/>
                </a:lnTo>
                <a:lnTo>
                  <a:pt x="12533" y="121720"/>
                </a:lnTo>
                <a:lnTo>
                  <a:pt x="2502" y="132379"/>
                </a:lnTo>
                <a:lnTo>
                  <a:pt x="0" y="139308"/>
                </a:lnTo>
                <a:lnTo>
                  <a:pt x="85" y="149346"/>
                </a:lnTo>
                <a:lnTo>
                  <a:pt x="3059" y="160258"/>
                </a:lnTo>
                <a:lnTo>
                  <a:pt x="11287" y="172556"/>
                </a:lnTo>
                <a:lnTo>
                  <a:pt x="21810" y="178299"/>
                </a:lnTo>
                <a:lnTo>
                  <a:pt x="36417" y="180213"/>
                </a:lnTo>
                <a:lnTo>
                  <a:pt x="44837" y="179684"/>
                </a:lnTo>
                <a:lnTo>
                  <a:pt x="56043" y="175699"/>
                </a:lnTo>
                <a:lnTo>
                  <a:pt x="66618" y="167942"/>
                </a:lnTo>
                <a:lnTo>
                  <a:pt x="68253" y="166089"/>
                </a:lnTo>
                <a:lnTo>
                  <a:pt x="36019" y="166089"/>
                </a:lnTo>
                <a:lnTo>
                  <a:pt x="33506" y="165690"/>
                </a:lnTo>
                <a:lnTo>
                  <a:pt x="28239" y="163558"/>
                </a:lnTo>
                <a:lnTo>
                  <a:pt x="26124" y="162625"/>
                </a:lnTo>
                <a:lnTo>
                  <a:pt x="22952" y="161027"/>
                </a:lnTo>
                <a:lnTo>
                  <a:pt x="22166" y="160494"/>
                </a:lnTo>
                <a:lnTo>
                  <a:pt x="22166" y="160227"/>
                </a:lnTo>
                <a:lnTo>
                  <a:pt x="23350" y="159828"/>
                </a:lnTo>
                <a:lnTo>
                  <a:pt x="23884" y="159828"/>
                </a:lnTo>
                <a:lnTo>
                  <a:pt x="25601" y="159161"/>
                </a:lnTo>
                <a:lnTo>
                  <a:pt x="31402" y="156497"/>
                </a:lnTo>
                <a:lnTo>
                  <a:pt x="34438" y="153831"/>
                </a:lnTo>
                <a:lnTo>
                  <a:pt x="40763" y="145836"/>
                </a:lnTo>
                <a:lnTo>
                  <a:pt x="42354" y="141174"/>
                </a:lnTo>
                <a:lnTo>
                  <a:pt x="42354" y="124652"/>
                </a:lnTo>
                <a:lnTo>
                  <a:pt x="36679" y="119055"/>
                </a:lnTo>
                <a:close/>
              </a:path>
              <a:path w="192405" h="180975">
                <a:moveTo>
                  <a:pt x="108526" y="14726"/>
                </a:moveTo>
                <a:lnTo>
                  <a:pt x="77044" y="14726"/>
                </a:lnTo>
                <a:lnTo>
                  <a:pt x="81536" y="16325"/>
                </a:lnTo>
                <a:lnTo>
                  <a:pt x="89452" y="22721"/>
                </a:lnTo>
                <a:lnTo>
                  <a:pt x="91394" y="27951"/>
                </a:lnTo>
                <a:lnTo>
                  <a:pt x="91431" y="38710"/>
                </a:lnTo>
                <a:lnTo>
                  <a:pt x="90772" y="43907"/>
                </a:lnTo>
                <a:lnTo>
                  <a:pt x="82195" y="81195"/>
                </a:lnTo>
                <a:lnTo>
                  <a:pt x="69078" y="131074"/>
                </a:lnTo>
                <a:lnTo>
                  <a:pt x="38396" y="165823"/>
                </a:lnTo>
                <a:lnTo>
                  <a:pt x="36019" y="166089"/>
                </a:lnTo>
                <a:lnTo>
                  <a:pt x="68253" y="166089"/>
                </a:lnTo>
                <a:lnTo>
                  <a:pt x="76657" y="156570"/>
                </a:lnTo>
                <a:lnTo>
                  <a:pt x="102544" y="156570"/>
                </a:lnTo>
                <a:lnTo>
                  <a:pt x="100928" y="152499"/>
                </a:lnTo>
                <a:lnTo>
                  <a:pt x="109209" y="103414"/>
                </a:lnTo>
                <a:lnTo>
                  <a:pt x="122800" y="53589"/>
                </a:lnTo>
                <a:lnTo>
                  <a:pt x="138405" y="21054"/>
                </a:lnTo>
                <a:lnTo>
                  <a:pt x="114223" y="21054"/>
                </a:lnTo>
                <a:lnTo>
                  <a:pt x="108526" y="14726"/>
                </a:lnTo>
                <a:close/>
              </a:path>
              <a:path w="192405" h="180975">
                <a:moveTo>
                  <a:pt x="183648" y="115058"/>
                </a:moveTo>
                <a:lnTo>
                  <a:pt x="178109" y="115058"/>
                </a:lnTo>
                <a:lnTo>
                  <a:pt x="174675" y="115324"/>
                </a:lnTo>
                <a:lnTo>
                  <a:pt x="172570" y="115591"/>
                </a:lnTo>
                <a:lnTo>
                  <a:pt x="170979" y="116124"/>
                </a:lnTo>
                <a:lnTo>
                  <a:pt x="170193" y="117589"/>
                </a:lnTo>
                <a:lnTo>
                  <a:pt x="167631" y="125893"/>
                </a:lnTo>
                <a:lnTo>
                  <a:pt x="162765" y="136145"/>
                </a:lnTo>
                <a:lnTo>
                  <a:pt x="155242" y="146426"/>
                </a:lnTo>
                <a:lnTo>
                  <a:pt x="144285" y="157385"/>
                </a:lnTo>
                <a:lnTo>
                  <a:pt x="132763" y="163714"/>
                </a:lnTo>
                <a:lnTo>
                  <a:pt x="121116" y="165823"/>
                </a:lnTo>
                <a:lnTo>
                  <a:pt x="155918" y="165823"/>
                </a:lnTo>
                <a:lnTo>
                  <a:pt x="180570" y="134527"/>
                </a:lnTo>
                <a:lnTo>
                  <a:pt x="185627" y="116124"/>
                </a:lnTo>
                <a:lnTo>
                  <a:pt x="183648" y="115058"/>
                </a:lnTo>
                <a:close/>
              </a:path>
              <a:path w="192405" h="180975">
                <a:moveTo>
                  <a:pt x="67201" y="0"/>
                </a:moveTo>
                <a:lnTo>
                  <a:pt x="23221" y="27951"/>
                </a:lnTo>
                <a:lnTo>
                  <a:pt x="6732" y="62027"/>
                </a:lnTo>
                <a:lnTo>
                  <a:pt x="7518" y="63492"/>
                </a:lnTo>
                <a:lnTo>
                  <a:pt x="9109" y="65092"/>
                </a:lnTo>
                <a:lnTo>
                  <a:pt x="14648" y="65092"/>
                </a:lnTo>
                <a:lnTo>
                  <a:pt x="24988" y="53999"/>
                </a:lnTo>
                <a:lnTo>
                  <a:pt x="29980" y="43642"/>
                </a:lnTo>
                <a:lnTo>
                  <a:pt x="37514" y="33397"/>
                </a:lnTo>
                <a:lnTo>
                  <a:pt x="48380" y="22625"/>
                </a:lnTo>
                <a:lnTo>
                  <a:pt x="59904" y="16701"/>
                </a:lnTo>
                <a:lnTo>
                  <a:pt x="72039" y="14726"/>
                </a:lnTo>
                <a:lnTo>
                  <a:pt x="108526" y="14726"/>
                </a:lnTo>
                <a:lnTo>
                  <a:pt x="106695" y="12693"/>
                </a:lnTo>
                <a:lnTo>
                  <a:pt x="93824" y="3793"/>
                </a:lnTo>
                <a:lnTo>
                  <a:pt x="82723" y="708"/>
                </a:lnTo>
                <a:lnTo>
                  <a:pt x="67201" y="0"/>
                </a:lnTo>
                <a:close/>
              </a:path>
              <a:path w="192405" h="180975">
                <a:moveTo>
                  <a:pt x="186542" y="14726"/>
                </a:moveTo>
                <a:lnTo>
                  <a:pt x="162016" y="14726"/>
                </a:lnTo>
                <a:lnTo>
                  <a:pt x="167293" y="16458"/>
                </a:lnTo>
                <a:lnTo>
                  <a:pt x="162850" y="23232"/>
                </a:lnTo>
                <a:lnTo>
                  <a:pt x="153515" y="32346"/>
                </a:lnTo>
                <a:lnTo>
                  <a:pt x="150403" y="45105"/>
                </a:lnTo>
                <a:lnTo>
                  <a:pt x="150403" y="49902"/>
                </a:lnTo>
                <a:lnTo>
                  <a:pt x="151984" y="53766"/>
                </a:lnTo>
                <a:lnTo>
                  <a:pt x="158319" y="59629"/>
                </a:lnTo>
                <a:lnTo>
                  <a:pt x="162403" y="61095"/>
                </a:lnTo>
                <a:lnTo>
                  <a:pt x="170057" y="61095"/>
                </a:lnTo>
                <a:lnTo>
                  <a:pt x="191939" y="25365"/>
                </a:lnTo>
                <a:lnTo>
                  <a:pt x="186826" y="14990"/>
                </a:lnTo>
                <a:lnTo>
                  <a:pt x="186542" y="14726"/>
                </a:lnTo>
                <a:close/>
              </a:path>
              <a:path w="192405" h="180975">
                <a:moveTo>
                  <a:pt x="147498" y="462"/>
                </a:moveTo>
                <a:lnTo>
                  <a:pt x="135949" y="4570"/>
                </a:lnTo>
                <a:lnTo>
                  <a:pt x="124941" y="11576"/>
                </a:lnTo>
                <a:lnTo>
                  <a:pt x="114223" y="21054"/>
                </a:lnTo>
                <a:lnTo>
                  <a:pt x="138405" y="21054"/>
                </a:lnTo>
                <a:lnTo>
                  <a:pt x="146843" y="15525"/>
                </a:lnTo>
                <a:lnTo>
                  <a:pt x="148454" y="14990"/>
                </a:lnTo>
                <a:lnTo>
                  <a:pt x="150927" y="14726"/>
                </a:lnTo>
                <a:lnTo>
                  <a:pt x="186542" y="14726"/>
                </a:lnTo>
                <a:lnTo>
                  <a:pt x="175052" y="4053"/>
                </a:lnTo>
                <a:lnTo>
                  <a:pt x="163958" y="906"/>
                </a:lnTo>
                <a:lnTo>
                  <a:pt x="147498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63" name="object 23"/>
          <p:cNvSpPr>
            <a:spLocks/>
          </p:cNvSpPr>
          <p:nvPr/>
        </p:nvSpPr>
        <p:spPr bwMode="auto">
          <a:xfrm>
            <a:off x="7262812" y="2711055"/>
            <a:ext cx="310754" cy="350044"/>
          </a:xfrm>
          <a:custGeom>
            <a:avLst/>
            <a:gdLst>
              <a:gd name="T0" fmla="*/ 6848 w 911225"/>
              <a:gd name="T1" fmla="*/ 0 h 1026160"/>
              <a:gd name="T2" fmla="*/ 1182 w 911225"/>
              <a:gd name="T3" fmla="*/ 0 h 1026160"/>
              <a:gd name="T4" fmla="*/ 808 w 911225"/>
              <a:gd name="T5" fmla="*/ 66 h 1026160"/>
              <a:gd name="T6" fmla="*/ 483 w 911225"/>
              <a:gd name="T7" fmla="*/ 240 h 1026160"/>
              <a:gd name="T8" fmla="*/ 227 w 911225"/>
              <a:gd name="T9" fmla="*/ 500 h 1026160"/>
              <a:gd name="T10" fmla="*/ 60 w 911225"/>
              <a:gd name="T11" fmla="*/ 828 h 1026160"/>
              <a:gd name="T12" fmla="*/ 1 w 911225"/>
              <a:gd name="T13" fmla="*/ 1184 h 1026160"/>
              <a:gd name="T14" fmla="*/ 0 w 911225"/>
              <a:gd name="T15" fmla="*/ 7900 h 1026160"/>
              <a:gd name="T16" fmla="*/ 9 w 911225"/>
              <a:gd name="T17" fmla="*/ 8030 h 1026160"/>
              <a:gd name="T18" fmla="*/ 113 w 911225"/>
              <a:gd name="T19" fmla="*/ 8390 h 1026160"/>
              <a:gd name="T20" fmla="*/ 317 w 911225"/>
              <a:gd name="T21" fmla="*/ 8694 h 1026160"/>
              <a:gd name="T22" fmla="*/ 602 w 911225"/>
              <a:gd name="T23" fmla="*/ 8923 h 1026160"/>
              <a:gd name="T24" fmla="*/ 948 w 911225"/>
              <a:gd name="T25" fmla="*/ 9057 h 1026160"/>
              <a:gd name="T26" fmla="*/ 1203 w 911225"/>
              <a:gd name="T27" fmla="*/ 9084 h 1026160"/>
              <a:gd name="T28" fmla="*/ 6869 w 911225"/>
              <a:gd name="T29" fmla="*/ 9084 h 1026160"/>
              <a:gd name="T30" fmla="*/ 7243 w 911225"/>
              <a:gd name="T31" fmla="*/ 9018 h 1026160"/>
              <a:gd name="T32" fmla="*/ 7568 w 911225"/>
              <a:gd name="T33" fmla="*/ 8845 h 1026160"/>
              <a:gd name="T34" fmla="*/ 7824 w 911225"/>
              <a:gd name="T35" fmla="*/ 8584 h 1026160"/>
              <a:gd name="T36" fmla="*/ 7991 w 911225"/>
              <a:gd name="T37" fmla="*/ 8256 h 1026160"/>
              <a:gd name="T38" fmla="*/ 8050 w 911225"/>
              <a:gd name="T39" fmla="*/ 7900 h 1026160"/>
              <a:gd name="T40" fmla="*/ 8051 w 911225"/>
              <a:gd name="T41" fmla="*/ 1184 h 1026160"/>
              <a:gd name="T42" fmla="*/ 8042 w 911225"/>
              <a:gd name="T43" fmla="*/ 1055 h 1026160"/>
              <a:gd name="T44" fmla="*/ 7938 w 911225"/>
              <a:gd name="T45" fmla="*/ 694 h 1026160"/>
              <a:gd name="T46" fmla="*/ 7735 w 911225"/>
              <a:gd name="T47" fmla="*/ 390 h 1026160"/>
              <a:gd name="T48" fmla="*/ 7450 w 911225"/>
              <a:gd name="T49" fmla="*/ 161 h 1026160"/>
              <a:gd name="T50" fmla="*/ 7103 w 911225"/>
              <a:gd name="T51" fmla="*/ 27 h 1026160"/>
              <a:gd name="T52" fmla="*/ 6848 w 911225"/>
              <a:gd name="T53" fmla="*/ 0 h 102616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11225" h="1026160">
                <a:moveTo>
                  <a:pt x="774814" y="0"/>
                </a:moveTo>
                <a:lnTo>
                  <a:pt x="133752" y="20"/>
                </a:lnTo>
                <a:lnTo>
                  <a:pt x="91407" y="7517"/>
                </a:lnTo>
                <a:lnTo>
                  <a:pt x="54678" y="27050"/>
                </a:lnTo>
                <a:lnTo>
                  <a:pt x="25743" y="56444"/>
                </a:lnTo>
                <a:lnTo>
                  <a:pt x="6784" y="93529"/>
                </a:lnTo>
                <a:lnTo>
                  <a:pt x="105" y="133769"/>
                </a:lnTo>
                <a:lnTo>
                  <a:pt x="0" y="892376"/>
                </a:lnTo>
                <a:lnTo>
                  <a:pt x="1027" y="906993"/>
                </a:lnTo>
                <a:lnTo>
                  <a:pt x="12779" y="947726"/>
                </a:lnTo>
                <a:lnTo>
                  <a:pt x="35840" y="982097"/>
                </a:lnTo>
                <a:lnTo>
                  <a:pt x="68040" y="1007935"/>
                </a:lnTo>
                <a:lnTo>
                  <a:pt x="107205" y="1023072"/>
                </a:lnTo>
                <a:lnTo>
                  <a:pt x="136111" y="1026146"/>
                </a:lnTo>
                <a:lnTo>
                  <a:pt x="777174" y="1026126"/>
                </a:lnTo>
                <a:lnTo>
                  <a:pt x="819519" y="1018629"/>
                </a:lnTo>
                <a:lnTo>
                  <a:pt x="856248" y="999096"/>
                </a:lnTo>
                <a:lnTo>
                  <a:pt x="885183" y="969702"/>
                </a:lnTo>
                <a:lnTo>
                  <a:pt x="904142" y="932617"/>
                </a:lnTo>
                <a:lnTo>
                  <a:pt x="910820" y="892376"/>
                </a:lnTo>
                <a:lnTo>
                  <a:pt x="910926" y="133769"/>
                </a:lnTo>
                <a:lnTo>
                  <a:pt x="909898" y="119153"/>
                </a:lnTo>
                <a:lnTo>
                  <a:pt x="898147" y="78419"/>
                </a:lnTo>
                <a:lnTo>
                  <a:pt x="875086" y="44049"/>
                </a:lnTo>
                <a:lnTo>
                  <a:pt x="842886" y="18211"/>
                </a:lnTo>
                <a:lnTo>
                  <a:pt x="803721" y="3074"/>
                </a:lnTo>
                <a:lnTo>
                  <a:pt x="77481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64" name="object 26"/>
          <p:cNvSpPr>
            <a:spLocks/>
          </p:cNvSpPr>
          <p:nvPr/>
        </p:nvSpPr>
        <p:spPr bwMode="auto">
          <a:xfrm>
            <a:off x="7366399" y="2846785"/>
            <a:ext cx="107156" cy="89297"/>
          </a:xfrm>
          <a:custGeom>
            <a:avLst/>
            <a:gdLst>
              <a:gd name="T0" fmla="*/ 0 w 314325"/>
              <a:gd name="T1" fmla="*/ 2292 h 262255"/>
              <a:gd name="T2" fmla="*/ 170 w 314325"/>
              <a:gd name="T3" fmla="*/ 2281 h 262255"/>
              <a:gd name="T4" fmla="*/ 654 w 314325"/>
              <a:gd name="T5" fmla="*/ 2276 h 262255"/>
              <a:gd name="T6" fmla="*/ 1077 w 314325"/>
              <a:gd name="T7" fmla="*/ 2048 h 262255"/>
              <a:gd name="T8" fmla="*/ 804 w 314325"/>
              <a:gd name="T9" fmla="*/ 2278 h 262255"/>
              <a:gd name="T10" fmla="*/ 1042 w 314325"/>
              <a:gd name="T11" fmla="*/ 2292 h 262255"/>
              <a:gd name="T12" fmla="*/ 1808 w 314325"/>
              <a:gd name="T13" fmla="*/ 1362 h 262255"/>
              <a:gd name="T14" fmla="*/ 1678 w 314325"/>
              <a:gd name="T15" fmla="*/ 1844 h 262255"/>
              <a:gd name="T16" fmla="*/ 1755 w 314325"/>
              <a:gd name="T17" fmla="*/ 1982 h 262255"/>
              <a:gd name="T18" fmla="*/ 1615 w 314325"/>
              <a:gd name="T19" fmla="*/ 2048 h 262255"/>
              <a:gd name="T20" fmla="*/ 1607 w 314325"/>
              <a:gd name="T21" fmla="*/ 2292 h 262255"/>
              <a:gd name="T22" fmla="*/ 2008 w 314325"/>
              <a:gd name="T23" fmla="*/ 2276 h 262255"/>
              <a:gd name="T24" fmla="*/ 2386 w 314325"/>
              <a:gd name="T25" fmla="*/ 2026 h 262255"/>
              <a:gd name="T26" fmla="*/ 1808 w 314325"/>
              <a:gd name="T27" fmla="*/ 1362 h 262255"/>
              <a:gd name="T28" fmla="*/ 2495 w 314325"/>
              <a:gd name="T29" fmla="*/ 2285 h 262255"/>
              <a:gd name="T30" fmla="*/ 2665 w 314325"/>
              <a:gd name="T31" fmla="*/ 2289 h 262255"/>
              <a:gd name="T32" fmla="*/ 2770 w 314325"/>
              <a:gd name="T33" fmla="*/ 2278 h 262255"/>
              <a:gd name="T34" fmla="*/ 2233 w 314325"/>
              <a:gd name="T35" fmla="*/ 2283 h 262255"/>
              <a:gd name="T36" fmla="*/ 2770 w 314325"/>
              <a:gd name="T37" fmla="*/ 2278 h 262255"/>
              <a:gd name="T38" fmla="*/ 654 w 314325"/>
              <a:gd name="T39" fmla="*/ 2276 h 262255"/>
              <a:gd name="T40" fmla="*/ 66 w 314325"/>
              <a:gd name="T41" fmla="*/ 0 h 262255"/>
              <a:gd name="T42" fmla="*/ 181 w 314325"/>
              <a:gd name="T43" fmla="*/ 245 h 262255"/>
              <a:gd name="T44" fmla="*/ 390 w 314325"/>
              <a:gd name="T45" fmla="*/ 255 h 262255"/>
              <a:gd name="T46" fmla="*/ 452 w 314325"/>
              <a:gd name="T47" fmla="*/ 276 h 262255"/>
              <a:gd name="T48" fmla="*/ 507 w 314325"/>
              <a:gd name="T49" fmla="*/ 303 h 262255"/>
              <a:gd name="T50" fmla="*/ 545 w 314325"/>
              <a:gd name="T51" fmla="*/ 347 h 262255"/>
              <a:gd name="T52" fmla="*/ 627 w 314325"/>
              <a:gd name="T53" fmla="*/ 454 h 262255"/>
              <a:gd name="T54" fmla="*/ 1180 w 314325"/>
              <a:gd name="T55" fmla="*/ 1175 h 262255"/>
              <a:gd name="T56" fmla="*/ 883 w 314325"/>
              <a:gd name="T57" fmla="*/ 1569 h 262255"/>
              <a:gd name="T58" fmla="*/ 691 w 314325"/>
              <a:gd name="T59" fmla="*/ 1799 h 262255"/>
              <a:gd name="T60" fmla="*/ 77 w 314325"/>
              <a:gd name="T61" fmla="*/ 2048 h 262255"/>
              <a:gd name="T62" fmla="*/ 997 w 314325"/>
              <a:gd name="T63" fmla="*/ 2028 h 262255"/>
              <a:gd name="T64" fmla="*/ 933 w 314325"/>
              <a:gd name="T65" fmla="*/ 1866 h 262255"/>
              <a:gd name="T66" fmla="*/ 1009 w 314325"/>
              <a:gd name="T67" fmla="*/ 1758 h 262255"/>
              <a:gd name="T68" fmla="*/ 1311 w 314325"/>
              <a:gd name="T69" fmla="*/ 1362 h 262255"/>
              <a:gd name="T70" fmla="*/ 1680 w 314325"/>
              <a:gd name="T71" fmla="*/ 888 h 262255"/>
              <a:gd name="T72" fmla="*/ 1373 w 314325"/>
              <a:gd name="T73" fmla="*/ 781 h 262255"/>
              <a:gd name="T74" fmla="*/ 1097 w 314325"/>
              <a:gd name="T75" fmla="*/ 415 h 262255"/>
              <a:gd name="T76" fmla="*/ 1042 w 314325"/>
              <a:gd name="T77" fmla="*/ 287 h 262255"/>
              <a:gd name="T78" fmla="*/ 1240 w 314325"/>
              <a:gd name="T79" fmla="*/ 10 h 262255"/>
              <a:gd name="T80" fmla="*/ 486 w 314325"/>
              <a:gd name="T81" fmla="*/ 10 h 262255"/>
              <a:gd name="T82" fmla="*/ 66 w 314325"/>
              <a:gd name="T83" fmla="*/ 0 h 262255"/>
              <a:gd name="T84" fmla="*/ 1641 w 314325"/>
              <a:gd name="T85" fmla="*/ 250 h 262255"/>
              <a:gd name="T86" fmla="*/ 1686 w 314325"/>
              <a:gd name="T87" fmla="*/ 278 h 262255"/>
              <a:gd name="T88" fmla="*/ 1725 w 314325"/>
              <a:gd name="T89" fmla="*/ 452 h 262255"/>
              <a:gd name="T90" fmla="*/ 1705 w 314325"/>
              <a:gd name="T91" fmla="*/ 856 h 262255"/>
              <a:gd name="T92" fmla="*/ 2512 w 314325"/>
              <a:gd name="T93" fmla="*/ 250 h 262255"/>
              <a:gd name="T94" fmla="*/ 1596 w 314325"/>
              <a:gd name="T95" fmla="*/ 0 h 262255"/>
              <a:gd name="T96" fmla="*/ 2677 w 314325"/>
              <a:gd name="T97" fmla="*/ 15 h 262255"/>
              <a:gd name="T98" fmla="*/ 1762 w 314325"/>
              <a:gd name="T99" fmla="*/ 10 h 262255"/>
              <a:gd name="T100" fmla="*/ 2677 w 314325"/>
              <a:gd name="T101" fmla="*/ 0 h 262255"/>
              <a:gd name="T102" fmla="*/ 2517 w 314325"/>
              <a:gd name="T103" fmla="*/ 11 h 262255"/>
              <a:gd name="T104" fmla="*/ 2677 w 314325"/>
              <a:gd name="T105" fmla="*/ 15 h 262255"/>
              <a:gd name="T106" fmla="*/ 810 w 314325"/>
              <a:gd name="T107" fmla="*/ 10 h 262255"/>
              <a:gd name="T108" fmla="*/ 1240 w 314325"/>
              <a:gd name="T109" fmla="*/ 0 h 262255"/>
              <a:gd name="T110" fmla="*/ 1073 w 314325"/>
              <a:gd name="T111" fmla="*/ 7 h 262255"/>
              <a:gd name="T112" fmla="*/ 1240 w 314325"/>
              <a:gd name="T113" fmla="*/ 0 h 26225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4325" h="262255">
                <a:moveTo>
                  <a:pt x="122121" y="233833"/>
                </a:moveTo>
                <a:lnTo>
                  <a:pt x="0" y="233833"/>
                </a:lnTo>
                <a:lnTo>
                  <a:pt x="0" y="261772"/>
                </a:lnTo>
                <a:lnTo>
                  <a:pt x="5256" y="261430"/>
                </a:lnTo>
                <a:lnTo>
                  <a:pt x="10477" y="260898"/>
                </a:lnTo>
                <a:lnTo>
                  <a:pt x="19360" y="260488"/>
                </a:lnTo>
                <a:lnTo>
                  <a:pt x="32522" y="260201"/>
                </a:lnTo>
                <a:lnTo>
                  <a:pt x="80098" y="260079"/>
                </a:lnTo>
                <a:lnTo>
                  <a:pt x="74153" y="260006"/>
                </a:lnTo>
                <a:lnTo>
                  <a:pt x="122540" y="260006"/>
                </a:lnTo>
                <a:lnTo>
                  <a:pt x="122540" y="238490"/>
                </a:lnTo>
                <a:lnTo>
                  <a:pt x="122121" y="233833"/>
                </a:lnTo>
                <a:close/>
              </a:path>
              <a:path w="314325" h="262255">
                <a:moveTo>
                  <a:pt x="122540" y="260006"/>
                </a:moveTo>
                <a:lnTo>
                  <a:pt x="80098" y="260079"/>
                </a:lnTo>
                <a:lnTo>
                  <a:pt x="91108" y="260215"/>
                </a:lnTo>
                <a:lnTo>
                  <a:pt x="104099" y="260579"/>
                </a:lnTo>
                <a:lnTo>
                  <a:pt x="113125" y="261098"/>
                </a:lnTo>
                <a:lnTo>
                  <a:pt x="118184" y="261772"/>
                </a:lnTo>
                <a:lnTo>
                  <a:pt x="122540" y="261772"/>
                </a:lnTo>
                <a:lnTo>
                  <a:pt x="122540" y="260006"/>
                </a:lnTo>
                <a:close/>
              </a:path>
              <a:path w="314325" h="262255">
                <a:moveTo>
                  <a:pt x="204958" y="155484"/>
                </a:moveTo>
                <a:lnTo>
                  <a:pt x="148665" y="155484"/>
                </a:lnTo>
                <a:lnTo>
                  <a:pt x="179181" y="195627"/>
                </a:lnTo>
                <a:lnTo>
                  <a:pt x="190220" y="210634"/>
                </a:lnTo>
                <a:lnTo>
                  <a:pt x="196843" y="219928"/>
                </a:lnTo>
                <a:lnTo>
                  <a:pt x="199051" y="223508"/>
                </a:lnTo>
                <a:lnTo>
                  <a:pt x="199051" y="226342"/>
                </a:lnTo>
                <a:lnTo>
                  <a:pt x="196768" y="228772"/>
                </a:lnTo>
                <a:lnTo>
                  <a:pt x="187648" y="232821"/>
                </a:lnTo>
                <a:lnTo>
                  <a:pt x="183083" y="233833"/>
                </a:lnTo>
                <a:lnTo>
                  <a:pt x="176654" y="233833"/>
                </a:lnTo>
                <a:lnTo>
                  <a:pt x="176654" y="261772"/>
                </a:lnTo>
                <a:lnTo>
                  <a:pt x="182256" y="261772"/>
                </a:lnTo>
                <a:lnTo>
                  <a:pt x="202101" y="260758"/>
                </a:lnTo>
                <a:lnTo>
                  <a:pt x="214687" y="260152"/>
                </a:lnTo>
                <a:lnTo>
                  <a:pt x="227668" y="259950"/>
                </a:lnTo>
                <a:lnTo>
                  <a:pt x="314126" y="259950"/>
                </a:lnTo>
                <a:lnTo>
                  <a:pt x="314126" y="233833"/>
                </a:lnTo>
                <a:lnTo>
                  <a:pt x="270588" y="231404"/>
                </a:lnTo>
                <a:lnTo>
                  <a:pt x="240042" y="202063"/>
                </a:lnTo>
                <a:lnTo>
                  <a:pt x="215846" y="170060"/>
                </a:lnTo>
                <a:lnTo>
                  <a:pt x="204958" y="155484"/>
                </a:lnTo>
                <a:close/>
              </a:path>
              <a:path w="314325" h="262255">
                <a:moveTo>
                  <a:pt x="314126" y="260152"/>
                </a:moveTo>
                <a:lnTo>
                  <a:pt x="272033" y="260152"/>
                </a:lnTo>
                <a:lnTo>
                  <a:pt x="282818" y="260961"/>
                </a:lnTo>
                <a:lnTo>
                  <a:pt x="288001" y="261164"/>
                </a:lnTo>
                <a:lnTo>
                  <a:pt x="297949" y="261164"/>
                </a:lnTo>
                <a:lnTo>
                  <a:pt x="302095" y="261366"/>
                </a:lnTo>
                <a:lnTo>
                  <a:pt x="305414" y="261772"/>
                </a:lnTo>
                <a:lnTo>
                  <a:pt x="314126" y="261772"/>
                </a:lnTo>
                <a:lnTo>
                  <a:pt x="314126" y="260152"/>
                </a:lnTo>
                <a:close/>
              </a:path>
              <a:path w="314325" h="262255">
                <a:moveTo>
                  <a:pt x="314126" y="259950"/>
                </a:moveTo>
                <a:lnTo>
                  <a:pt x="250683" y="259950"/>
                </a:lnTo>
                <a:lnTo>
                  <a:pt x="253165" y="260759"/>
                </a:lnTo>
                <a:lnTo>
                  <a:pt x="256903" y="260961"/>
                </a:lnTo>
                <a:lnTo>
                  <a:pt x="266850" y="260152"/>
                </a:lnTo>
                <a:lnTo>
                  <a:pt x="314126" y="260152"/>
                </a:lnTo>
                <a:lnTo>
                  <a:pt x="314126" y="259950"/>
                </a:lnTo>
                <a:close/>
              </a:path>
              <a:path w="314325" h="262255">
                <a:moveTo>
                  <a:pt x="122540" y="260006"/>
                </a:moveTo>
                <a:lnTo>
                  <a:pt x="74153" y="260006"/>
                </a:lnTo>
                <a:lnTo>
                  <a:pt x="80098" y="260079"/>
                </a:lnTo>
                <a:lnTo>
                  <a:pt x="122540" y="260006"/>
                </a:lnTo>
                <a:close/>
              </a:path>
              <a:path w="314325" h="262255">
                <a:moveTo>
                  <a:pt x="7465" y="0"/>
                </a:moveTo>
                <a:lnTo>
                  <a:pt x="3109" y="0"/>
                </a:lnTo>
                <a:lnTo>
                  <a:pt x="3109" y="27938"/>
                </a:lnTo>
                <a:lnTo>
                  <a:pt x="20522" y="27938"/>
                </a:lnTo>
                <a:lnTo>
                  <a:pt x="32972" y="28748"/>
                </a:lnTo>
                <a:lnTo>
                  <a:pt x="40428" y="29153"/>
                </a:lnTo>
                <a:lnTo>
                  <a:pt x="44166" y="29153"/>
                </a:lnTo>
                <a:lnTo>
                  <a:pt x="45820" y="29558"/>
                </a:lnTo>
                <a:lnTo>
                  <a:pt x="49967" y="31178"/>
                </a:lnTo>
                <a:lnTo>
                  <a:pt x="51213" y="31583"/>
                </a:lnTo>
                <a:lnTo>
                  <a:pt x="52040" y="31583"/>
                </a:lnTo>
                <a:lnTo>
                  <a:pt x="53286" y="32190"/>
                </a:lnTo>
                <a:lnTo>
                  <a:pt x="57432" y="34619"/>
                </a:lnTo>
                <a:lnTo>
                  <a:pt x="58888" y="35834"/>
                </a:lnTo>
                <a:lnTo>
                  <a:pt x="60542" y="38263"/>
                </a:lnTo>
                <a:lnTo>
                  <a:pt x="61788" y="39680"/>
                </a:lnTo>
                <a:lnTo>
                  <a:pt x="65107" y="42920"/>
                </a:lnTo>
                <a:lnTo>
                  <a:pt x="66971" y="45349"/>
                </a:lnTo>
                <a:lnTo>
                  <a:pt x="71118" y="51827"/>
                </a:lnTo>
                <a:lnTo>
                  <a:pt x="73400" y="54865"/>
                </a:lnTo>
                <a:lnTo>
                  <a:pt x="97661" y="86852"/>
                </a:lnTo>
                <a:lnTo>
                  <a:pt x="133734" y="134226"/>
                </a:lnTo>
                <a:lnTo>
                  <a:pt x="105127" y="170668"/>
                </a:lnTo>
                <a:lnTo>
                  <a:pt x="104290" y="173502"/>
                </a:lnTo>
                <a:lnTo>
                  <a:pt x="100143" y="179171"/>
                </a:lnTo>
                <a:lnTo>
                  <a:pt x="85222" y="196177"/>
                </a:lnTo>
                <a:lnTo>
                  <a:pt x="80866" y="201440"/>
                </a:lnTo>
                <a:lnTo>
                  <a:pt x="78374" y="205490"/>
                </a:lnTo>
                <a:lnTo>
                  <a:pt x="74646" y="209133"/>
                </a:lnTo>
                <a:lnTo>
                  <a:pt x="33956" y="230410"/>
                </a:lnTo>
                <a:lnTo>
                  <a:pt x="8711" y="233833"/>
                </a:lnTo>
                <a:lnTo>
                  <a:pt x="121294" y="233833"/>
                </a:lnTo>
                <a:lnTo>
                  <a:pt x="116739" y="233428"/>
                </a:lnTo>
                <a:lnTo>
                  <a:pt x="113001" y="231606"/>
                </a:lnTo>
                <a:lnTo>
                  <a:pt x="107200" y="225128"/>
                </a:lnTo>
                <a:lnTo>
                  <a:pt x="105745" y="221281"/>
                </a:lnTo>
                <a:lnTo>
                  <a:pt x="105745" y="213183"/>
                </a:lnTo>
                <a:lnTo>
                  <a:pt x="106572" y="210348"/>
                </a:lnTo>
                <a:lnTo>
                  <a:pt x="109617" y="206761"/>
                </a:lnTo>
                <a:lnTo>
                  <a:pt x="114348" y="200784"/>
                </a:lnTo>
                <a:lnTo>
                  <a:pt x="122951" y="189508"/>
                </a:lnTo>
                <a:lnTo>
                  <a:pt x="145326" y="159798"/>
                </a:lnTo>
                <a:lnTo>
                  <a:pt x="148665" y="155484"/>
                </a:lnTo>
                <a:lnTo>
                  <a:pt x="204958" y="155484"/>
                </a:lnTo>
                <a:lnTo>
                  <a:pt x="177282" y="118435"/>
                </a:lnTo>
                <a:lnTo>
                  <a:pt x="190498" y="101367"/>
                </a:lnTo>
                <a:lnTo>
                  <a:pt x="193235" y="97785"/>
                </a:lnTo>
                <a:lnTo>
                  <a:pt x="162351" y="97785"/>
                </a:lnTo>
                <a:lnTo>
                  <a:pt x="155692" y="89251"/>
                </a:lnTo>
                <a:lnTo>
                  <a:pt x="148666" y="79547"/>
                </a:lnTo>
                <a:lnTo>
                  <a:pt x="130830" y="56014"/>
                </a:lnTo>
                <a:lnTo>
                  <a:pt x="124404" y="47374"/>
                </a:lnTo>
                <a:lnTo>
                  <a:pt x="120258" y="41705"/>
                </a:lnTo>
                <a:lnTo>
                  <a:pt x="118184" y="38465"/>
                </a:lnTo>
                <a:lnTo>
                  <a:pt x="118184" y="32796"/>
                </a:lnTo>
                <a:lnTo>
                  <a:pt x="125650" y="29558"/>
                </a:lnTo>
                <a:lnTo>
                  <a:pt x="140582" y="27938"/>
                </a:lnTo>
                <a:lnTo>
                  <a:pt x="140582" y="1168"/>
                </a:lnTo>
                <a:lnTo>
                  <a:pt x="91827" y="1168"/>
                </a:lnTo>
                <a:lnTo>
                  <a:pt x="92077" y="1164"/>
                </a:lnTo>
                <a:lnTo>
                  <a:pt x="55086" y="1162"/>
                </a:lnTo>
                <a:lnTo>
                  <a:pt x="28247" y="772"/>
                </a:lnTo>
                <a:lnTo>
                  <a:pt x="17099" y="433"/>
                </a:lnTo>
                <a:lnTo>
                  <a:pt x="7465" y="0"/>
                </a:lnTo>
                <a:close/>
              </a:path>
              <a:path w="314325" h="262255">
                <a:moveTo>
                  <a:pt x="299195" y="27938"/>
                </a:moveTo>
                <a:lnTo>
                  <a:pt x="184120" y="27938"/>
                </a:lnTo>
                <a:lnTo>
                  <a:pt x="186040" y="28567"/>
                </a:lnTo>
                <a:lnTo>
                  <a:pt x="188057" y="29356"/>
                </a:lnTo>
                <a:lnTo>
                  <a:pt x="189512" y="30165"/>
                </a:lnTo>
                <a:lnTo>
                  <a:pt x="191166" y="31785"/>
                </a:lnTo>
                <a:lnTo>
                  <a:pt x="192203" y="32594"/>
                </a:lnTo>
                <a:lnTo>
                  <a:pt x="197804" y="44447"/>
                </a:lnTo>
                <a:lnTo>
                  <a:pt x="195531" y="51616"/>
                </a:lnTo>
                <a:lnTo>
                  <a:pt x="188895" y="62511"/>
                </a:lnTo>
                <a:lnTo>
                  <a:pt x="162351" y="97785"/>
                </a:lnTo>
                <a:lnTo>
                  <a:pt x="193235" y="97785"/>
                </a:lnTo>
                <a:lnTo>
                  <a:pt x="217278" y="66986"/>
                </a:lnTo>
                <a:lnTo>
                  <a:pt x="249300" y="38011"/>
                </a:lnTo>
                <a:lnTo>
                  <a:pt x="284790" y="28567"/>
                </a:lnTo>
                <a:lnTo>
                  <a:pt x="299195" y="27938"/>
                </a:lnTo>
                <a:close/>
              </a:path>
              <a:path w="314325" h="262255">
                <a:moveTo>
                  <a:pt x="185366" y="0"/>
                </a:moveTo>
                <a:lnTo>
                  <a:pt x="181010" y="0"/>
                </a:lnTo>
                <a:lnTo>
                  <a:pt x="181010" y="27938"/>
                </a:lnTo>
                <a:lnTo>
                  <a:pt x="303550" y="27938"/>
                </a:lnTo>
                <a:lnTo>
                  <a:pt x="303550" y="1765"/>
                </a:lnTo>
                <a:lnTo>
                  <a:pt x="229934" y="1765"/>
                </a:lnTo>
                <a:lnTo>
                  <a:pt x="213319" y="1556"/>
                </a:lnTo>
                <a:lnTo>
                  <a:pt x="199812" y="1162"/>
                </a:lnTo>
                <a:lnTo>
                  <a:pt x="191036" y="673"/>
                </a:lnTo>
                <a:lnTo>
                  <a:pt x="185366" y="0"/>
                </a:lnTo>
                <a:close/>
              </a:path>
              <a:path w="314325" h="262255">
                <a:moveTo>
                  <a:pt x="303550" y="0"/>
                </a:moveTo>
                <a:lnTo>
                  <a:pt x="298742" y="318"/>
                </a:lnTo>
                <a:lnTo>
                  <a:pt x="294038" y="858"/>
                </a:lnTo>
                <a:lnTo>
                  <a:pt x="285418" y="1275"/>
                </a:lnTo>
                <a:lnTo>
                  <a:pt x="272269" y="1566"/>
                </a:lnTo>
                <a:lnTo>
                  <a:pt x="229934" y="1765"/>
                </a:lnTo>
                <a:lnTo>
                  <a:pt x="303550" y="1765"/>
                </a:lnTo>
                <a:lnTo>
                  <a:pt x="303550" y="0"/>
                </a:lnTo>
                <a:close/>
              </a:path>
              <a:path w="314325" h="262255">
                <a:moveTo>
                  <a:pt x="92077" y="1164"/>
                </a:moveTo>
                <a:lnTo>
                  <a:pt x="91827" y="1168"/>
                </a:lnTo>
                <a:lnTo>
                  <a:pt x="140582" y="1168"/>
                </a:lnTo>
                <a:lnTo>
                  <a:pt x="92077" y="1164"/>
                </a:lnTo>
                <a:close/>
              </a:path>
              <a:path w="314325" h="262255">
                <a:moveTo>
                  <a:pt x="140582" y="0"/>
                </a:moveTo>
                <a:lnTo>
                  <a:pt x="135321" y="49"/>
                </a:lnTo>
                <a:lnTo>
                  <a:pt x="130485" y="469"/>
                </a:lnTo>
                <a:lnTo>
                  <a:pt x="121646" y="795"/>
                </a:lnTo>
                <a:lnTo>
                  <a:pt x="92077" y="1164"/>
                </a:lnTo>
                <a:lnTo>
                  <a:pt x="140582" y="1168"/>
                </a:lnTo>
                <a:lnTo>
                  <a:pt x="1405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65" name="object 27"/>
          <p:cNvSpPr>
            <a:spLocks/>
          </p:cNvSpPr>
          <p:nvPr/>
        </p:nvSpPr>
        <p:spPr bwMode="auto">
          <a:xfrm>
            <a:off x="6030517" y="2711055"/>
            <a:ext cx="310753" cy="350044"/>
          </a:xfrm>
          <a:custGeom>
            <a:avLst/>
            <a:gdLst>
              <a:gd name="T0" fmla="*/ 6848 w 911225"/>
              <a:gd name="T1" fmla="*/ 0 h 1026160"/>
              <a:gd name="T2" fmla="*/ 1182 w 911225"/>
              <a:gd name="T3" fmla="*/ 0 h 1026160"/>
              <a:gd name="T4" fmla="*/ 808 w 911225"/>
              <a:gd name="T5" fmla="*/ 66 h 1026160"/>
              <a:gd name="T6" fmla="*/ 483 w 911225"/>
              <a:gd name="T7" fmla="*/ 240 h 1026160"/>
              <a:gd name="T8" fmla="*/ 227 w 911225"/>
              <a:gd name="T9" fmla="*/ 500 h 1026160"/>
              <a:gd name="T10" fmla="*/ 60 w 911225"/>
              <a:gd name="T11" fmla="*/ 828 h 1026160"/>
              <a:gd name="T12" fmla="*/ 1 w 911225"/>
              <a:gd name="T13" fmla="*/ 1184 h 1026160"/>
              <a:gd name="T14" fmla="*/ 0 w 911225"/>
              <a:gd name="T15" fmla="*/ 7900 h 1026160"/>
              <a:gd name="T16" fmla="*/ 9 w 911225"/>
              <a:gd name="T17" fmla="*/ 8030 h 1026160"/>
              <a:gd name="T18" fmla="*/ 113 w 911225"/>
              <a:gd name="T19" fmla="*/ 8390 h 1026160"/>
              <a:gd name="T20" fmla="*/ 317 w 911225"/>
              <a:gd name="T21" fmla="*/ 8694 h 1026160"/>
              <a:gd name="T22" fmla="*/ 602 w 911225"/>
              <a:gd name="T23" fmla="*/ 8923 h 1026160"/>
              <a:gd name="T24" fmla="*/ 947 w 911225"/>
              <a:gd name="T25" fmla="*/ 9057 h 1026160"/>
              <a:gd name="T26" fmla="*/ 1203 w 911225"/>
              <a:gd name="T27" fmla="*/ 9084 h 1026160"/>
              <a:gd name="T28" fmla="*/ 6869 w 911225"/>
              <a:gd name="T29" fmla="*/ 9084 h 1026160"/>
              <a:gd name="T30" fmla="*/ 7243 w 911225"/>
              <a:gd name="T31" fmla="*/ 9018 h 1026160"/>
              <a:gd name="T32" fmla="*/ 7568 w 911225"/>
              <a:gd name="T33" fmla="*/ 8845 h 1026160"/>
              <a:gd name="T34" fmla="*/ 7824 w 911225"/>
              <a:gd name="T35" fmla="*/ 8584 h 1026160"/>
              <a:gd name="T36" fmla="*/ 7991 w 911225"/>
              <a:gd name="T37" fmla="*/ 8256 h 1026160"/>
              <a:gd name="T38" fmla="*/ 8050 w 911225"/>
              <a:gd name="T39" fmla="*/ 7900 h 1026160"/>
              <a:gd name="T40" fmla="*/ 8051 w 911225"/>
              <a:gd name="T41" fmla="*/ 1184 h 1026160"/>
              <a:gd name="T42" fmla="*/ 8042 w 911225"/>
              <a:gd name="T43" fmla="*/ 1055 h 1026160"/>
              <a:gd name="T44" fmla="*/ 7938 w 911225"/>
              <a:gd name="T45" fmla="*/ 694 h 1026160"/>
              <a:gd name="T46" fmla="*/ 7735 w 911225"/>
              <a:gd name="T47" fmla="*/ 390 h 1026160"/>
              <a:gd name="T48" fmla="*/ 7450 w 911225"/>
              <a:gd name="T49" fmla="*/ 161 h 1026160"/>
              <a:gd name="T50" fmla="*/ 7103 w 911225"/>
              <a:gd name="T51" fmla="*/ 27 h 1026160"/>
              <a:gd name="T52" fmla="*/ 6848 w 911225"/>
              <a:gd name="T53" fmla="*/ 0 h 102616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11225" h="1026160">
                <a:moveTo>
                  <a:pt x="774814" y="0"/>
                </a:moveTo>
                <a:lnTo>
                  <a:pt x="133752" y="20"/>
                </a:lnTo>
                <a:lnTo>
                  <a:pt x="91407" y="7517"/>
                </a:lnTo>
                <a:lnTo>
                  <a:pt x="54678" y="27050"/>
                </a:lnTo>
                <a:lnTo>
                  <a:pt x="25743" y="56444"/>
                </a:lnTo>
                <a:lnTo>
                  <a:pt x="6784" y="93529"/>
                </a:lnTo>
                <a:lnTo>
                  <a:pt x="105" y="133769"/>
                </a:lnTo>
                <a:lnTo>
                  <a:pt x="0" y="892376"/>
                </a:lnTo>
                <a:lnTo>
                  <a:pt x="1027" y="906993"/>
                </a:lnTo>
                <a:lnTo>
                  <a:pt x="12779" y="947726"/>
                </a:lnTo>
                <a:lnTo>
                  <a:pt x="35840" y="982097"/>
                </a:lnTo>
                <a:lnTo>
                  <a:pt x="68040" y="1007935"/>
                </a:lnTo>
                <a:lnTo>
                  <a:pt x="107205" y="1023072"/>
                </a:lnTo>
                <a:lnTo>
                  <a:pt x="136111" y="1026146"/>
                </a:lnTo>
                <a:lnTo>
                  <a:pt x="777174" y="1026126"/>
                </a:lnTo>
                <a:lnTo>
                  <a:pt x="819519" y="1018629"/>
                </a:lnTo>
                <a:lnTo>
                  <a:pt x="856248" y="999096"/>
                </a:lnTo>
                <a:lnTo>
                  <a:pt x="885183" y="969702"/>
                </a:lnTo>
                <a:lnTo>
                  <a:pt x="904142" y="932617"/>
                </a:lnTo>
                <a:lnTo>
                  <a:pt x="910820" y="892376"/>
                </a:lnTo>
                <a:lnTo>
                  <a:pt x="910926" y="133769"/>
                </a:lnTo>
                <a:lnTo>
                  <a:pt x="909898" y="119153"/>
                </a:lnTo>
                <a:lnTo>
                  <a:pt x="898147" y="78419"/>
                </a:lnTo>
                <a:lnTo>
                  <a:pt x="875086" y="44049"/>
                </a:lnTo>
                <a:lnTo>
                  <a:pt x="842886" y="18211"/>
                </a:lnTo>
                <a:lnTo>
                  <a:pt x="803721" y="3074"/>
                </a:lnTo>
                <a:lnTo>
                  <a:pt x="77481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8866" name="object 30"/>
          <p:cNvSpPr>
            <a:spLocks/>
          </p:cNvSpPr>
          <p:nvPr/>
        </p:nvSpPr>
        <p:spPr bwMode="auto">
          <a:xfrm>
            <a:off x="6134101" y="2811067"/>
            <a:ext cx="107156" cy="150019"/>
          </a:xfrm>
          <a:custGeom>
            <a:avLst/>
            <a:gdLst>
              <a:gd name="T0" fmla="*/ 1271 w 314325"/>
              <a:gd name="T1" fmla="*/ 2 h 440055"/>
              <a:gd name="T2" fmla="*/ 1130 w 314325"/>
              <a:gd name="T3" fmla="*/ 14 h 440055"/>
              <a:gd name="T4" fmla="*/ 457 w 314325"/>
              <a:gd name="T5" fmla="*/ 60 h 440055"/>
              <a:gd name="T6" fmla="*/ 415 w 314325"/>
              <a:gd name="T7" fmla="*/ 165 h 440055"/>
              <a:gd name="T8" fmla="*/ 405 w 314325"/>
              <a:gd name="T9" fmla="*/ 262 h 440055"/>
              <a:gd name="T10" fmla="*/ 415 w 314325"/>
              <a:gd name="T11" fmla="*/ 291 h 440055"/>
              <a:gd name="T12" fmla="*/ 552 w 314325"/>
              <a:gd name="T13" fmla="*/ 314 h 440055"/>
              <a:gd name="T14" fmla="*/ 740 w 314325"/>
              <a:gd name="T15" fmla="*/ 330 h 440055"/>
              <a:gd name="T16" fmla="*/ 803 w 314325"/>
              <a:gd name="T17" fmla="*/ 381 h 440055"/>
              <a:gd name="T18" fmla="*/ 381 w 314325"/>
              <a:gd name="T19" fmla="*/ 2130 h 440055"/>
              <a:gd name="T20" fmla="*/ 243 w 314325"/>
              <a:gd name="T21" fmla="*/ 2685 h 440055"/>
              <a:gd name="T22" fmla="*/ 37 w 314325"/>
              <a:gd name="T23" fmla="*/ 3543 h 440055"/>
              <a:gd name="T24" fmla="*/ 4 w 314325"/>
              <a:gd name="T25" fmla="*/ 3763 h 440055"/>
              <a:gd name="T26" fmla="*/ 96 w 314325"/>
              <a:gd name="T27" fmla="*/ 3862 h 440055"/>
              <a:gd name="T28" fmla="*/ 260 w 314325"/>
              <a:gd name="T29" fmla="*/ 3872 h 440055"/>
              <a:gd name="T30" fmla="*/ 595 w 314325"/>
              <a:gd name="T31" fmla="*/ 3110 h 440055"/>
              <a:gd name="T32" fmla="*/ 820 w 314325"/>
              <a:gd name="T33" fmla="*/ 2206 h 440055"/>
              <a:gd name="T34" fmla="*/ 1240 w 314325"/>
              <a:gd name="T35" fmla="*/ 1718 h 440055"/>
              <a:gd name="T36" fmla="*/ 1018 w 314325"/>
              <a:gd name="T37" fmla="*/ 1391 h 440055"/>
              <a:gd name="T38" fmla="*/ 1222 w 314325"/>
              <a:gd name="T39" fmla="*/ 585 h 440055"/>
              <a:gd name="T40" fmla="*/ 1344 w 314325"/>
              <a:gd name="T41" fmla="*/ 16 h 440055"/>
              <a:gd name="T42" fmla="*/ 2221 w 314325"/>
              <a:gd name="T43" fmla="*/ 1595 h 440055"/>
              <a:gd name="T44" fmla="*/ 1765 w 314325"/>
              <a:gd name="T45" fmla="*/ 1611 h 440055"/>
              <a:gd name="T46" fmla="*/ 1895 w 314325"/>
              <a:gd name="T47" fmla="*/ 1785 h 440055"/>
              <a:gd name="T48" fmla="*/ 1905 w 314325"/>
              <a:gd name="T49" fmla="*/ 2025 h 440055"/>
              <a:gd name="T50" fmla="*/ 1684 w 314325"/>
              <a:gd name="T51" fmla="*/ 2838 h 440055"/>
              <a:gd name="T52" fmla="*/ 1533 w 314325"/>
              <a:gd name="T53" fmla="*/ 3326 h 440055"/>
              <a:gd name="T54" fmla="*/ 1537 w 314325"/>
              <a:gd name="T55" fmla="*/ 3552 h 440055"/>
              <a:gd name="T56" fmla="*/ 2000 w 314325"/>
              <a:gd name="T57" fmla="*/ 3873 h 440055"/>
              <a:gd name="T58" fmla="*/ 2212 w 314325"/>
              <a:gd name="T59" fmla="*/ 3838 h 440055"/>
              <a:gd name="T60" fmla="*/ 2403 w 314325"/>
              <a:gd name="T61" fmla="*/ 3710 h 440055"/>
              <a:gd name="T62" fmla="*/ 2004 w 314325"/>
              <a:gd name="T63" fmla="*/ 3675 h 440055"/>
              <a:gd name="T64" fmla="*/ 1947 w 314325"/>
              <a:gd name="T65" fmla="*/ 3630 h 440055"/>
              <a:gd name="T66" fmla="*/ 1935 w 314325"/>
              <a:gd name="T67" fmla="*/ 3539 h 440055"/>
              <a:gd name="T68" fmla="*/ 2050 w 314325"/>
              <a:gd name="T69" fmla="*/ 3110 h 440055"/>
              <a:gd name="T70" fmla="*/ 2207 w 314325"/>
              <a:gd name="T71" fmla="*/ 2647 h 440055"/>
              <a:gd name="T72" fmla="*/ 2347 w 314325"/>
              <a:gd name="T73" fmla="*/ 1917 h 440055"/>
              <a:gd name="T74" fmla="*/ 2289 w 314325"/>
              <a:gd name="T75" fmla="*/ 1695 h 440055"/>
              <a:gd name="T76" fmla="*/ 2221 w 314325"/>
              <a:gd name="T77" fmla="*/ 1595 h 440055"/>
              <a:gd name="T78" fmla="*/ 2614 w 314325"/>
              <a:gd name="T79" fmla="*/ 2976 h 440055"/>
              <a:gd name="T80" fmla="*/ 2563 w 314325"/>
              <a:gd name="T81" fmla="*/ 2995 h 440055"/>
              <a:gd name="T82" fmla="*/ 2525 w 314325"/>
              <a:gd name="T83" fmla="*/ 3110 h 440055"/>
              <a:gd name="T84" fmla="*/ 2242 w 314325"/>
              <a:gd name="T85" fmla="*/ 3599 h 440055"/>
              <a:gd name="T86" fmla="*/ 2434 w 314325"/>
              <a:gd name="T87" fmla="*/ 3675 h 440055"/>
              <a:gd name="T88" fmla="*/ 2770 w 314325"/>
              <a:gd name="T89" fmla="*/ 3024 h 440055"/>
              <a:gd name="T90" fmla="*/ 2734 w 314325"/>
              <a:gd name="T91" fmla="*/ 2976 h 440055"/>
              <a:gd name="T92" fmla="*/ 1176 w 314325"/>
              <a:gd name="T93" fmla="*/ 1536 h 440055"/>
              <a:gd name="T94" fmla="*/ 940 w 314325"/>
              <a:gd name="T95" fmla="*/ 1718 h 440055"/>
              <a:gd name="T96" fmla="*/ 1245 w 314325"/>
              <a:gd name="T97" fmla="*/ 1715 h 440055"/>
              <a:gd name="T98" fmla="*/ 1439 w 314325"/>
              <a:gd name="T99" fmla="*/ 1625 h 440055"/>
              <a:gd name="T100" fmla="*/ 1645 w 314325"/>
              <a:gd name="T101" fmla="*/ 1595 h 440055"/>
              <a:gd name="T102" fmla="*/ 2145 w 314325"/>
              <a:gd name="T103" fmla="*/ 1520 h 440055"/>
              <a:gd name="T104" fmla="*/ 1980 w 314325"/>
              <a:gd name="T105" fmla="*/ 1435 h 440055"/>
              <a:gd name="T106" fmla="*/ 1745 w 314325"/>
              <a:gd name="T107" fmla="*/ 1395 h 44005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14325" h="440055">
                <a:moveTo>
                  <a:pt x="149943" y="0"/>
                </a:moveTo>
                <a:lnTo>
                  <a:pt x="144093" y="180"/>
                </a:lnTo>
                <a:lnTo>
                  <a:pt x="138816" y="737"/>
                </a:lnTo>
                <a:lnTo>
                  <a:pt x="128174" y="1622"/>
                </a:lnTo>
                <a:lnTo>
                  <a:pt x="55139" y="6861"/>
                </a:lnTo>
                <a:lnTo>
                  <a:pt x="51841" y="6861"/>
                </a:lnTo>
                <a:lnTo>
                  <a:pt x="49150" y="10812"/>
                </a:lnTo>
                <a:lnTo>
                  <a:pt x="47087" y="18713"/>
                </a:lnTo>
                <a:lnTo>
                  <a:pt x="46260" y="25783"/>
                </a:lnTo>
                <a:lnTo>
                  <a:pt x="45852" y="29734"/>
                </a:lnTo>
                <a:lnTo>
                  <a:pt x="45852" y="31397"/>
                </a:lnTo>
                <a:lnTo>
                  <a:pt x="47087" y="33060"/>
                </a:lnTo>
                <a:lnTo>
                  <a:pt x="49569" y="35555"/>
                </a:lnTo>
                <a:lnTo>
                  <a:pt x="62574" y="35555"/>
                </a:lnTo>
                <a:lnTo>
                  <a:pt x="75798" y="36388"/>
                </a:lnTo>
                <a:lnTo>
                  <a:pt x="83850" y="37428"/>
                </a:lnTo>
                <a:lnTo>
                  <a:pt x="89630" y="39923"/>
                </a:lnTo>
                <a:lnTo>
                  <a:pt x="91075" y="43249"/>
                </a:lnTo>
                <a:lnTo>
                  <a:pt x="91075" y="48656"/>
                </a:lnTo>
                <a:lnTo>
                  <a:pt x="43190" y="241478"/>
                </a:lnTo>
                <a:lnTo>
                  <a:pt x="37623" y="263804"/>
                </a:lnTo>
                <a:lnTo>
                  <a:pt x="27556" y="304420"/>
                </a:lnTo>
                <a:lnTo>
                  <a:pt x="15426" y="354020"/>
                </a:lnTo>
                <a:lnTo>
                  <a:pt x="4186" y="401713"/>
                </a:lnTo>
                <a:lnTo>
                  <a:pt x="0" y="422934"/>
                </a:lnTo>
                <a:lnTo>
                  <a:pt x="418" y="426677"/>
                </a:lnTo>
                <a:lnTo>
                  <a:pt x="2680" y="430420"/>
                </a:lnTo>
                <a:lnTo>
                  <a:pt x="10942" y="437906"/>
                </a:lnTo>
                <a:lnTo>
                  <a:pt x="15905" y="439777"/>
                </a:lnTo>
                <a:lnTo>
                  <a:pt x="29519" y="438974"/>
                </a:lnTo>
                <a:lnTo>
                  <a:pt x="55134" y="401249"/>
                </a:lnTo>
                <a:lnTo>
                  <a:pt x="67396" y="352577"/>
                </a:lnTo>
                <a:lnTo>
                  <a:pt x="71872" y="334355"/>
                </a:lnTo>
                <a:lnTo>
                  <a:pt x="92939" y="250142"/>
                </a:lnTo>
                <a:lnTo>
                  <a:pt x="120795" y="211245"/>
                </a:lnTo>
                <a:lnTo>
                  <a:pt x="140580" y="194832"/>
                </a:lnTo>
                <a:lnTo>
                  <a:pt x="106572" y="194832"/>
                </a:lnTo>
                <a:lnTo>
                  <a:pt x="115424" y="157742"/>
                </a:lnTo>
                <a:lnTo>
                  <a:pt x="133602" y="86092"/>
                </a:lnTo>
                <a:lnTo>
                  <a:pt x="138593" y="66284"/>
                </a:lnTo>
                <a:lnTo>
                  <a:pt x="148958" y="23482"/>
                </a:lnTo>
                <a:lnTo>
                  <a:pt x="152414" y="1871"/>
                </a:lnTo>
                <a:lnTo>
                  <a:pt x="149943" y="0"/>
                </a:lnTo>
                <a:close/>
              </a:path>
              <a:path w="314325" h="440055">
                <a:moveTo>
                  <a:pt x="251812" y="180901"/>
                </a:moveTo>
                <a:lnTo>
                  <a:pt x="186496" y="180901"/>
                </a:lnTo>
                <a:lnTo>
                  <a:pt x="200145" y="182671"/>
                </a:lnTo>
                <a:lnTo>
                  <a:pt x="209412" y="189688"/>
                </a:lnTo>
                <a:lnTo>
                  <a:pt x="214945" y="202388"/>
                </a:lnTo>
                <a:lnTo>
                  <a:pt x="216727" y="221136"/>
                </a:lnTo>
                <a:lnTo>
                  <a:pt x="215993" y="229555"/>
                </a:lnTo>
                <a:lnTo>
                  <a:pt x="206239" y="274255"/>
                </a:lnTo>
                <a:lnTo>
                  <a:pt x="190930" y="321757"/>
                </a:lnTo>
                <a:lnTo>
                  <a:pt x="185020" y="339138"/>
                </a:lnTo>
                <a:lnTo>
                  <a:pt x="173849" y="377090"/>
                </a:lnTo>
                <a:lnTo>
                  <a:pt x="171876" y="391884"/>
                </a:lnTo>
                <a:lnTo>
                  <a:pt x="174324" y="402709"/>
                </a:lnTo>
                <a:lnTo>
                  <a:pt x="199211" y="433875"/>
                </a:lnTo>
                <a:lnTo>
                  <a:pt x="226767" y="439153"/>
                </a:lnTo>
                <a:lnTo>
                  <a:pt x="239491" y="438371"/>
                </a:lnTo>
                <a:lnTo>
                  <a:pt x="250821" y="435166"/>
                </a:lnTo>
                <a:lnTo>
                  <a:pt x="261745" y="429317"/>
                </a:lnTo>
                <a:lnTo>
                  <a:pt x="272424" y="420642"/>
                </a:lnTo>
                <a:lnTo>
                  <a:pt x="276003" y="416696"/>
                </a:lnTo>
                <a:lnTo>
                  <a:pt x="227176" y="416696"/>
                </a:lnTo>
                <a:lnTo>
                  <a:pt x="224076" y="415656"/>
                </a:lnTo>
                <a:lnTo>
                  <a:pt x="220778" y="411498"/>
                </a:lnTo>
                <a:lnTo>
                  <a:pt x="219742" y="407547"/>
                </a:lnTo>
                <a:lnTo>
                  <a:pt x="219340" y="401249"/>
                </a:lnTo>
                <a:lnTo>
                  <a:pt x="219929" y="396222"/>
                </a:lnTo>
                <a:lnTo>
                  <a:pt x="232397" y="352577"/>
                </a:lnTo>
                <a:lnTo>
                  <a:pt x="245256" y="315032"/>
                </a:lnTo>
                <a:lnTo>
                  <a:pt x="250214" y="300106"/>
                </a:lnTo>
                <a:lnTo>
                  <a:pt x="261086" y="260465"/>
                </a:lnTo>
                <a:lnTo>
                  <a:pt x="266129" y="217392"/>
                </a:lnTo>
                <a:lnTo>
                  <a:pt x="263919" y="204096"/>
                </a:lnTo>
                <a:lnTo>
                  <a:pt x="259461" y="192233"/>
                </a:lnTo>
                <a:lnTo>
                  <a:pt x="252600" y="181683"/>
                </a:lnTo>
                <a:lnTo>
                  <a:pt x="251812" y="180901"/>
                </a:lnTo>
                <a:close/>
              </a:path>
              <a:path w="314325" h="440055">
                <a:moveTo>
                  <a:pt x="310001" y="337474"/>
                </a:moveTo>
                <a:lnTo>
                  <a:pt x="296367" y="337474"/>
                </a:lnTo>
                <a:lnTo>
                  <a:pt x="293059" y="337890"/>
                </a:lnTo>
                <a:lnTo>
                  <a:pt x="290588" y="339554"/>
                </a:lnTo>
                <a:lnTo>
                  <a:pt x="289341" y="342256"/>
                </a:lnTo>
                <a:lnTo>
                  <a:pt x="286342" y="352685"/>
                </a:lnTo>
                <a:lnTo>
                  <a:pt x="282404" y="363754"/>
                </a:lnTo>
                <a:lnTo>
                  <a:pt x="254222" y="407999"/>
                </a:lnTo>
                <a:lnTo>
                  <a:pt x="231720" y="416696"/>
                </a:lnTo>
                <a:lnTo>
                  <a:pt x="276003" y="416696"/>
                </a:lnTo>
                <a:lnTo>
                  <a:pt x="302638" y="377398"/>
                </a:lnTo>
                <a:lnTo>
                  <a:pt x="314126" y="342880"/>
                </a:lnTo>
                <a:lnTo>
                  <a:pt x="314020" y="339095"/>
                </a:lnTo>
                <a:lnTo>
                  <a:pt x="310001" y="337474"/>
                </a:lnTo>
                <a:close/>
              </a:path>
              <a:path w="314325" h="440055">
                <a:moveTo>
                  <a:pt x="180656" y="157742"/>
                </a:moveTo>
                <a:lnTo>
                  <a:pt x="133316" y="174132"/>
                </a:lnTo>
                <a:lnTo>
                  <a:pt x="108017" y="193793"/>
                </a:lnTo>
                <a:lnTo>
                  <a:pt x="106572" y="194832"/>
                </a:lnTo>
                <a:lnTo>
                  <a:pt x="140580" y="194832"/>
                </a:lnTo>
                <a:lnTo>
                  <a:pt x="141190" y="194387"/>
                </a:lnTo>
                <a:lnTo>
                  <a:pt x="151952" y="188487"/>
                </a:lnTo>
                <a:lnTo>
                  <a:pt x="163090" y="184272"/>
                </a:lnTo>
                <a:lnTo>
                  <a:pt x="174605" y="181744"/>
                </a:lnTo>
                <a:lnTo>
                  <a:pt x="186496" y="180901"/>
                </a:lnTo>
                <a:lnTo>
                  <a:pt x="251812" y="180901"/>
                </a:lnTo>
                <a:lnTo>
                  <a:pt x="243184" y="172329"/>
                </a:lnTo>
                <a:lnTo>
                  <a:pt x="234555" y="166889"/>
                </a:lnTo>
                <a:lnTo>
                  <a:pt x="224429" y="162688"/>
                </a:lnTo>
                <a:lnTo>
                  <a:pt x="212365" y="159748"/>
                </a:lnTo>
                <a:lnTo>
                  <a:pt x="197921" y="158092"/>
                </a:lnTo>
                <a:lnTo>
                  <a:pt x="180656" y="1577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615680" y="1638133"/>
            <a:ext cx="2807494" cy="290849"/>
          </a:xfrm>
        </p:spPr>
        <p:txBody>
          <a:bodyPr vert="horz" lIns="0" tIns="0" rIns="0" bIns="0" rtlCol="0" anchor="ctr">
            <a:spAutoFit/>
          </a:bodyPr>
          <a:lstStyle/>
          <a:p>
            <a:pPr marL="214313" indent="-214313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 Autograd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09700" y="3128964"/>
          <a:ext cx="4296966" cy="345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6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W_h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 smtClean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Variable(</a:t>
                      </a:r>
                      <a:r>
                        <a:rPr sz="1100" b="1" dirty="0" err="1" smtClean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 err="1" smtClean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.randn</a:t>
                      </a:r>
                      <a:r>
                        <a:rPr sz="1100" b="1" dirty="0" smtClean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b="1" dirty="0" smtClean="0">
                          <a:solidFill>
                            <a:srgbClr val="E5493D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lang="en-US" sz="1100" b="1" dirty="0" smtClean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 smtClean="0">
                          <a:solidFill>
                            <a:srgbClr val="E5493D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100" b="1" dirty="0" smtClean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9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W_x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Variable(</a:t>
                      </a: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.randn(2</a:t>
                      </a:r>
                      <a:r>
                        <a:rPr sz="1100" b="1" dirty="0">
                          <a:solidFill>
                            <a:srgbClr val="E5493D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E5493D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877" name="标题 1"/>
          <p:cNvSpPr txBox="1">
            <a:spLocks noChangeArrowheads="1"/>
          </p:cNvSpPr>
          <p:nvPr/>
        </p:nvSpPr>
        <p:spPr bwMode="auto">
          <a:xfrm>
            <a:off x="1485900" y="944166"/>
            <a:ext cx="6172200" cy="61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计算图 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337653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00" y="2240757"/>
            <a:ext cx="22383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from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autograd </a:t>
            </a: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import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666" y="2240757"/>
            <a:ext cx="6941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Variable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900" y="2562226"/>
            <a:ext cx="23241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7391" y="2562226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2722961"/>
            <a:ext cx="275272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6016" y="2722961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9880" name="object 8"/>
          <p:cNvSpPr txBox="1">
            <a:spLocks noChangeArrowheads="1"/>
          </p:cNvSpPr>
          <p:nvPr/>
        </p:nvSpPr>
        <p:spPr bwMode="auto">
          <a:xfrm>
            <a:off x="1485900" y="2883695"/>
            <a:ext cx="258127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W_x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.randn(2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4566" y="2883695"/>
            <a:ext cx="351234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9882" name="object 11"/>
          <p:cNvSpPr>
            <a:spLocks noChangeArrowheads="1"/>
          </p:cNvSpPr>
          <p:nvPr/>
        </p:nvSpPr>
        <p:spPr bwMode="auto">
          <a:xfrm>
            <a:off x="6750844" y="2240757"/>
            <a:ext cx="1057275" cy="157043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79883" name="object 12"/>
          <p:cNvSpPr>
            <a:spLocks noChangeArrowheads="1"/>
          </p:cNvSpPr>
          <p:nvPr/>
        </p:nvSpPr>
        <p:spPr bwMode="auto">
          <a:xfrm>
            <a:off x="5107782" y="2240756"/>
            <a:ext cx="1246585" cy="156329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13" name="object 13"/>
          <p:cNvSpPr txBox="1"/>
          <p:nvPr/>
        </p:nvSpPr>
        <p:spPr>
          <a:xfrm>
            <a:off x="6896100" y="2969420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5950" y="2969420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79886" name="object 15"/>
          <p:cNvSpPr>
            <a:spLocks/>
          </p:cNvSpPr>
          <p:nvPr/>
        </p:nvSpPr>
        <p:spPr bwMode="auto">
          <a:xfrm>
            <a:off x="5336381" y="2264570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87" name="object 16"/>
          <p:cNvSpPr>
            <a:spLocks/>
          </p:cNvSpPr>
          <p:nvPr/>
        </p:nvSpPr>
        <p:spPr bwMode="auto">
          <a:xfrm>
            <a:off x="5370910" y="2624138"/>
            <a:ext cx="371475" cy="0"/>
          </a:xfrm>
          <a:custGeom>
            <a:avLst/>
            <a:gdLst>
              <a:gd name="T0" fmla="*/ 101 w 1089025"/>
              <a:gd name="T1" fmla="*/ 9736 w 10890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89025">
                <a:moveTo>
                  <a:pt x="11367" y="0"/>
                </a:moveTo>
                <a:lnTo>
                  <a:pt x="1099998" y="0"/>
                </a:lnTo>
              </a:path>
            </a:pathLst>
          </a:custGeom>
          <a:noFill/>
          <a:ln w="4827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88" name="object 17"/>
          <p:cNvSpPr>
            <a:spLocks/>
          </p:cNvSpPr>
          <p:nvPr/>
        </p:nvSpPr>
        <p:spPr bwMode="auto">
          <a:xfrm>
            <a:off x="5323285" y="2576513"/>
            <a:ext cx="0" cy="1191"/>
          </a:xfrm>
          <a:custGeom>
            <a:avLst/>
            <a:gdLst>
              <a:gd name="T0" fmla="*/ 0 w 634"/>
              <a:gd name="T1" fmla="*/ 2235 h 1269"/>
              <a:gd name="T2" fmla="*/ 0 w 634"/>
              <a:gd name="T3" fmla="*/ 0 h 12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1269">
                <a:moveTo>
                  <a:pt x="123" y="58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89" name="object 19"/>
          <p:cNvSpPr>
            <a:spLocks/>
          </p:cNvSpPr>
          <p:nvPr/>
        </p:nvSpPr>
        <p:spPr bwMode="auto">
          <a:xfrm>
            <a:off x="5322094" y="2320529"/>
            <a:ext cx="14288" cy="0"/>
          </a:xfrm>
          <a:custGeom>
            <a:avLst/>
            <a:gdLst>
              <a:gd name="T0" fmla="*/ 343 w 42545"/>
              <a:gd name="T1" fmla="*/ 686 w 425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45">
                <a:moveTo>
                  <a:pt x="42532" y="0"/>
                </a:moveTo>
                <a:lnTo>
                  <a:pt x="85065" y="0"/>
                </a:lnTo>
              </a:path>
            </a:pathLst>
          </a:custGeom>
          <a:noFill/>
          <a:ln w="53668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0" name="object 20"/>
          <p:cNvSpPr>
            <a:spLocks/>
          </p:cNvSpPr>
          <p:nvPr/>
        </p:nvSpPr>
        <p:spPr bwMode="auto">
          <a:xfrm>
            <a:off x="5423298" y="2357439"/>
            <a:ext cx="188119" cy="136922"/>
          </a:xfrm>
          <a:custGeom>
            <a:avLst/>
            <a:gdLst>
              <a:gd name="T0" fmla="*/ 0 w 549909"/>
              <a:gd name="T1" fmla="*/ 239 h 398780"/>
              <a:gd name="T2" fmla="*/ 345 w 549909"/>
              <a:gd name="T3" fmla="*/ 260 h 398780"/>
              <a:gd name="T4" fmla="*/ 550 w 549909"/>
              <a:gd name="T5" fmla="*/ 691 h 398780"/>
              <a:gd name="T6" fmla="*/ 1175 w 549909"/>
              <a:gd name="T7" fmla="*/ 2719 h 398780"/>
              <a:gd name="T8" fmla="*/ 1643 w 549909"/>
              <a:gd name="T9" fmla="*/ 3669 h 398780"/>
              <a:gd name="T10" fmla="*/ 1728 w 549909"/>
              <a:gd name="T11" fmla="*/ 2805 h 398780"/>
              <a:gd name="T12" fmla="*/ 1081 w 549909"/>
              <a:gd name="T13" fmla="*/ 688 h 398780"/>
              <a:gd name="T14" fmla="*/ 1026 w 549909"/>
              <a:gd name="T15" fmla="*/ 273 h 398780"/>
              <a:gd name="T16" fmla="*/ 1398 w 549909"/>
              <a:gd name="T17" fmla="*/ 239 h 398780"/>
              <a:gd name="T18" fmla="*/ 335 w 549909"/>
              <a:gd name="T19" fmla="*/ 8 h 398780"/>
              <a:gd name="T20" fmla="*/ 3017 w 549909"/>
              <a:gd name="T21" fmla="*/ 1072 h 398780"/>
              <a:gd name="T22" fmla="*/ 3219 w 549909"/>
              <a:gd name="T23" fmla="*/ 3473 h 398780"/>
              <a:gd name="T24" fmla="*/ 3588 w 549909"/>
              <a:gd name="T25" fmla="*/ 3331 h 398780"/>
              <a:gd name="T26" fmla="*/ 3017 w 549909"/>
              <a:gd name="T27" fmla="*/ 1072 h 398780"/>
              <a:gd name="T28" fmla="*/ 2120 w 549909"/>
              <a:gd name="T29" fmla="*/ 243 h 398780"/>
              <a:gd name="T30" fmla="*/ 2219 w 549909"/>
              <a:gd name="T31" fmla="*/ 286 h 398780"/>
              <a:gd name="T32" fmla="*/ 2351 w 549909"/>
              <a:gd name="T33" fmla="*/ 665 h 398780"/>
              <a:gd name="T34" fmla="*/ 2339 w 549909"/>
              <a:gd name="T35" fmla="*/ 819 h 398780"/>
              <a:gd name="T36" fmla="*/ 1728 w 549909"/>
              <a:gd name="T37" fmla="*/ 2805 h 398780"/>
              <a:gd name="T38" fmla="*/ 2083 w 549909"/>
              <a:gd name="T39" fmla="*/ 2337 h 398780"/>
              <a:gd name="T40" fmla="*/ 2788 w 549909"/>
              <a:gd name="T41" fmla="*/ 322 h 398780"/>
              <a:gd name="T42" fmla="*/ 3142 w 549909"/>
              <a:gd name="T43" fmla="*/ 239 h 398780"/>
              <a:gd name="T44" fmla="*/ 3866 w 549909"/>
              <a:gd name="T45" fmla="*/ 0 h 398780"/>
              <a:gd name="T46" fmla="*/ 3878 w 549909"/>
              <a:gd name="T47" fmla="*/ 239 h 398780"/>
              <a:gd name="T48" fmla="*/ 4251 w 549909"/>
              <a:gd name="T49" fmla="*/ 432 h 398780"/>
              <a:gd name="T50" fmla="*/ 3796 w 549909"/>
              <a:gd name="T51" fmla="*/ 1978 h 398780"/>
              <a:gd name="T52" fmla="*/ 3753 w 549909"/>
              <a:gd name="T53" fmla="*/ 2795 h 398780"/>
              <a:gd name="T54" fmla="*/ 4618 w 549909"/>
              <a:gd name="T55" fmla="*/ 302 h 398780"/>
              <a:gd name="T56" fmla="*/ 4950 w 549909"/>
              <a:gd name="T57" fmla="*/ 15 h 398780"/>
              <a:gd name="T58" fmla="*/ 4243 w 549909"/>
              <a:gd name="T59" fmla="*/ 15 h 398780"/>
              <a:gd name="T60" fmla="*/ 3914 w 549909"/>
              <a:gd name="T61" fmla="*/ 5 h 398780"/>
              <a:gd name="T62" fmla="*/ 1808 w 549909"/>
              <a:gd name="T63" fmla="*/ 0 h 398780"/>
              <a:gd name="T64" fmla="*/ 2011 w 549909"/>
              <a:gd name="T65" fmla="*/ 250 h 398780"/>
              <a:gd name="T66" fmla="*/ 3207 w 549909"/>
              <a:gd name="T67" fmla="*/ 238 h 398780"/>
              <a:gd name="T68" fmla="*/ 2066 w 549909"/>
              <a:gd name="T69" fmla="*/ 13 h 398780"/>
              <a:gd name="T70" fmla="*/ 1848 w 549909"/>
              <a:gd name="T71" fmla="*/ 0 h 398780"/>
              <a:gd name="T72" fmla="*/ 4950 w 549909"/>
              <a:gd name="T73" fmla="*/ 15 h 398780"/>
              <a:gd name="T74" fmla="*/ 4905 w 549909"/>
              <a:gd name="T75" fmla="*/ 3 h 398780"/>
              <a:gd name="T76" fmla="*/ 4607 w 549909"/>
              <a:gd name="T77" fmla="*/ 15 h 398780"/>
              <a:gd name="T78" fmla="*/ 3207 w 549909"/>
              <a:gd name="T79" fmla="*/ 0 h 398780"/>
              <a:gd name="T80" fmla="*/ 2991 w 549909"/>
              <a:gd name="T81" fmla="*/ 10 h 398780"/>
              <a:gd name="T82" fmla="*/ 2213 w 549909"/>
              <a:gd name="T83" fmla="*/ 15 h 398780"/>
              <a:gd name="T84" fmla="*/ 1398 w 549909"/>
              <a:gd name="T85" fmla="*/ 0 h 398780"/>
              <a:gd name="T86" fmla="*/ 1104 w 549909"/>
              <a:gd name="T87" fmla="*/ 9 h 398780"/>
              <a:gd name="T88" fmla="*/ 1398 w 549909"/>
              <a:gd name="T89" fmla="*/ 0 h 3987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49909" h="398780">
                <a:moveTo>
                  <a:pt x="4994" y="0"/>
                </a:moveTo>
                <a:lnTo>
                  <a:pt x="0" y="0"/>
                </a:lnTo>
                <a:lnTo>
                  <a:pt x="0" y="26008"/>
                </a:lnTo>
                <a:lnTo>
                  <a:pt x="14374" y="26042"/>
                </a:lnTo>
                <a:lnTo>
                  <a:pt x="28890" y="26720"/>
                </a:lnTo>
                <a:lnTo>
                  <a:pt x="38271" y="28269"/>
                </a:lnTo>
                <a:lnTo>
                  <a:pt x="42344" y="28646"/>
                </a:lnTo>
                <a:lnTo>
                  <a:pt x="45485" y="30719"/>
                </a:lnTo>
                <a:lnTo>
                  <a:pt x="61090" y="75034"/>
                </a:lnTo>
                <a:lnTo>
                  <a:pt x="74332" y="116752"/>
                </a:lnTo>
                <a:lnTo>
                  <a:pt x="90039" y="166558"/>
                </a:lnTo>
                <a:lnTo>
                  <a:pt x="130496" y="295399"/>
                </a:lnTo>
                <a:lnTo>
                  <a:pt x="152398" y="364904"/>
                </a:lnTo>
                <a:lnTo>
                  <a:pt x="173607" y="398597"/>
                </a:lnTo>
                <a:lnTo>
                  <a:pt x="182486" y="398597"/>
                </a:lnTo>
                <a:lnTo>
                  <a:pt x="198354" y="361861"/>
                </a:lnTo>
                <a:lnTo>
                  <a:pt x="215733" y="304742"/>
                </a:lnTo>
                <a:lnTo>
                  <a:pt x="191910" y="304742"/>
                </a:lnTo>
                <a:lnTo>
                  <a:pt x="148456" y="164872"/>
                </a:lnTo>
                <a:lnTo>
                  <a:pt x="133152" y="116469"/>
                </a:lnTo>
                <a:lnTo>
                  <a:pt x="120088" y="74760"/>
                </a:lnTo>
                <a:lnTo>
                  <a:pt x="108655" y="36038"/>
                </a:lnTo>
                <a:lnTo>
                  <a:pt x="108373" y="34277"/>
                </a:lnTo>
                <a:lnTo>
                  <a:pt x="113979" y="29683"/>
                </a:lnTo>
                <a:lnTo>
                  <a:pt x="127221" y="26927"/>
                </a:lnTo>
                <a:lnTo>
                  <a:pt x="148100" y="26008"/>
                </a:lnTo>
                <a:lnTo>
                  <a:pt x="155304" y="26008"/>
                </a:lnTo>
                <a:lnTo>
                  <a:pt x="155304" y="1130"/>
                </a:lnTo>
                <a:lnTo>
                  <a:pt x="116478" y="1130"/>
                </a:lnTo>
                <a:lnTo>
                  <a:pt x="37164" y="892"/>
                </a:lnTo>
                <a:lnTo>
                  <a:pt x="14167" y="370"/>
                </a:lnTo>
                <a:lnTo>
                  <a:pt x="4994" y="0"/>
                </a:lnTo>
                <a:close/>
              </a:path>
              <a:path w="549909" h="398780">
                <a:moveTo>
                  <a:pt x="335025" y="116469"/>
                </a:moveTo>
                <a:lnTo>
                  <a:pt x="275112" y="116469"/>
                </a:lnTo>
                <a:lnTo>
                  <a:pt x="341343" y="326799"/>
                </a:lnTo>
                <a:lnTo>
                  <a:pt x="357428" y="377285"/>
                </a:lnTo>
                <a:lnTo>
                  <a:pt x="368292" y="398597"/>
                </a:lnTo>
                <a:lnTo>
                  <a:pt x="381234" y="398597"/>
                </a:lnTo>
                <a:lnTo>
                  <a:pt x="398438" y="361861"/>
                </a:lnTo>
                <a:lnTo>
                  <a:pt x="416834" y="303611"/>
                </a:lnTo>
                <a:lnTo>
                  <a:pt x="393255" y="303611"/>
                </a:lnTo>
                <a:lnTo>
                  <a:pt x="335025" y="116469"/>
                </a:lnTo>
                <a:close/>
              </a:path>
              <a:path w="549909" h="398780">
                <a:moveTo>
                  <a:pt x="356093" y="25819"/>
                </a:moveTo>
                <a:lnTo>
                  <a:pt x="232401" y="25819"/>
                </a:lnTo>
                <a:lnTo>
                  <a:pt x="235364" y="26384"/>
                </a:lnTo>
                <a:lnTo>
                  <a:pt x="242757" y="30154"/>
                </a:lnTo>
                <a:lnTo>
                  <a:pt x="244976" y="31096"/>
                </a:lnTo>
                <a:lnTo>
                  <a:pt x="246453" y="31096"/>
                </a:lnTo>
                <a:lnTo>
                  <a:pt x="247751" y="32981"/>
                </a:lnTo>
                <a:lnTo>
                  <a:pt x="259217" y="66150"/>
                </a:lnTo>
                <a:lnTo>
                  <a:pt x="261060" y="72181"/>
                </a:lnTo>
                <a:lnTo>
                  <a:pt x="262614" y="78751"/>
                </a:lnTo>
                <a:lnTo>
                  <a:pt x="261541" y="82646"/>
                </a:lnTo>
                <a:lnTo>
                  <a:pt x="259704" y="88912"/>
                </a:lnTo>
                <a:lnTo>
                  <a:pt x="239898" y="153023"/>
                </a:lnTo>
                <a:lnTo>
                  <a:pt x="226862" y="194492"/>
                </a:lnTo>
                <a:lnTo>
                  <a:pt x="191910" y="304742"/>
                </a:lnTo>
                <a:lnTo>
                  <a:pt x="215733" y="304742"/>
                </a:lnTo>
                <a:lnTo>
                  <a:pt x="224608" y="275535"/>
                </a:lnTo>
                <a:lnTo>
                  <a:pt x="231291" y="253858"/>
                </a:lnTo>
                <a:lnTo>
                  <a:pt x="275112" y="116469"/>
                </a:lnTo>
                <a:lnTo>
                  <a:pt x="335025" y="116469"/>
                </a:lnTo>
                <a:lnTo>
                  <a:pt x="309656" y="34937"/>
                </a:lnTo>
                <a:lnTo>
                  <a:pt x="315053" y="29976"/>
                </a:lnTo>
                <a:lnTo>
                  <a:pt x="328128" y="27000"/>
                </a:lnTo>
                <a:lnTo>
                  <a:pt x="348879" y="26008"/>
                </a:lnTo>
                <a:lnTo>
                  <a:pt x="356093" y="26008"/>
                </a:lnTo>
                <a:lnTo>
                  <a:pt x="356093" y="25819"/>
                </a:lnTo>
                <a:close/>
              </a:path>
              <a:path w="549909" h="398780">
                <a:moveTo>
                  <a:pt x="429306" y="0"/>
                </a:moveTo>
                <a:lnTo>
                  <a:pt x="424311" y="0"/>
                </a:lnTo>
                <a:lnTo>
                  <a:pt x="424311" y="26008"/>
                </a:lnTo>
                <a:lnTo>
                  <a:pt x="430643" y="26026"/>
                </a:lnTo>
                <a:lnTo>
                  <a:pt x="444241" y="28008"/>
                </a:lnTo>
                <a:lnTo>
                  <a:pt x="472017" y="45042"/>
                </a:lnTo>
                <a:lnTo>
                  <a:pt x="472017" y="46927"/>
                </a:lnTo>
                <a:lnTo>
                  <a:pt x="458249" y="97287"/>
                </a:lnTo>
                <a:lnTo>
                  <a:pt x="443664" y="144761"/>
                </a:lnTo>
                <a:lnTo>
                  <a:pt x="421610" y="214823"/>
                </a:lnTo>
                <a:lnTo>
                  <a:pt x="408220" y="256877"/>
                </a:lnTo>
                <a:lnTo>
                  <a:pt x="393255" y="303611"/>
                </a:lnTo>
                <a:lnTo>
                  <a:pt x="416834" y="303611"/>
                </a:lnTo>
                <a:lnTo>
                  <a:pt x="476366" y="114149"/>
                </a:lnTo>
                <a:lnTo>
                  <a:pt x="490716" y="70137"/>
                </a:lnTo>
                <a:lnTo>
                  <a:pt x="512862" y="32819"/>
                </a:lnTo>
                <a:lnTo>
                  <a:pt x="542454" y="26008"/>
                </a:lnTo>
                <a:lnTo>
                  <a:pt x="549669" y="26008"/>
                </a:lnTo>
                <a:lnTo>
                  <a:pt x="549669" y="1607"/>
                </a:lnTo>
                <a:lnTo>
                  <a:pt x="511159" y="1607"/>
                </a:lnTo>
                <a:lnTo>
                  <a:pt x="511651" y="1599"/>
                </a:lnTo>
                <a:lnTo>
                  <a:pt x="471156" y="1590"/>
                </a:lnTo>
                <a:lnTo>
                  <a:pt x="454848" y="1349"/>
                </a:lnTo>
                <a:lnTo>
                  <a:pt x="443516" y="1034"/>
                </a:lnTo>
                <a:lnTo>
                  <a:pt x="434732" y="576"/>
                </a:lnTo>
                <a:lnTo>
                  <a:pt x="429306" y="0"/>
                </a:lnTo>
                <a:close/>
              </a:path>
              <a:path w="549909" h="398780">
                <a:moveTo>
                  <a:pt x="205229" y="0"/>
                </a:moveTo>
                <a:lnTo>
                  <a:pt x="200789" y="0"/>
                </a:lnTo>
                <a:lnTo>
                  <a:pt x="200789" y="26008"/>
                </a:lnTo>
                <a:lnTo>
                  <a:pt x="216318" y="26008"/>
                </a:lnTo>
                <a:lnTo>
                  <a:pt x="223343" y="27138"/>
                </a:lnTo>
                <a:lnTo>
                  <a:pt x="227972" y="27326"/>
                </a:lnTo>
                <a:lnTo>
                  <a:pt x="232401" y="25819"/>
                </a:lnTo>
                <a:lnTo>
                  <a:pt x="356093" y="25819"/>
                </a:lnTo>
                <a:lnTo>
                  <a:pt x="356093" y="1601"/>
                </a:lnTo>
                <a:lnTo>
                  <a:pt x="245783" y="1601"/>
                </a:lnTo>
                <a:lnTo>
                  <a:pt x="229468" y="1385"/>
                </a:lnTo>
                <a:lnTo>
                  <a:pt x="217191" y="1042"/>
                </a:lnTo>
                <a:lnTo>
                  <a:pt x="209133" y="576"/>
                </a:lnTo>
                <a:lnTo>
                  <a:pt x="205229" y="0"/>
                </a:lnTo>
                <a:close/>
              </a:path>
              <a:path w="549909" h="398780">
                <a:moveTo>
                  <a:pt x="511651" y="1599"/>
                </a:moveTo>
                <a:lnTo>
                  <a:pt x="511159" y="1607"/>
                </a:lnTo>
                <a:lnTo>
                  <a:pt x="549669" y="1607"/>
                </a:lnTo>
                <a:lnTo>
                  <a:pt x="511651" y="1599"/>
                </a:lnTo>
                <a:close/>
              </a:path>
              <a:path w="549909" h="398780">
                <a:moveTo>
                  <a:pt x="549669" y="0"/>
                </a:moveTo>
                <a:lnTo>
                  <a:pt x="544670" y="317"/>
                </a:lnTo>
                <a:lnTo>
                  <a:pt x="538008" y="920"/>
                </a:lnTo>
                <a:lnTo>
                  <a:pt x="526998" y="1350"/>
                </a:lnTo>
                <a:lnTo>
                  <a:pt x="511651" y="1599"/>
                </a:lnTo>
                <a:lnTo>
                  <a:pt x="549669" y="1607"/>
                </a:lnTo>
                <a:lnTo>
                  <a:pt x="549669" y="0"/>
                </a:lnTo>
                <a:close/>
              </a:path>
              <a:path w="549909" h="398780">
                <a:moveTo>
                  <a:pt x="356093" y="0"/>
                </a:moveTo>
                <a:lnTo>
                  <a:pt x="347682" y="317"/>
                </a:lnTo>
                <a:lnTo>
                  <a:pt x="341317" y="734"/>
                </a:lnTo>
                <a:lnTo>
                  <a:pt x="332158" y="1080"/>
                </a:lnTo>
                <a:lnTo>
                  <a:pt x="320103" y="1350"/>
                </a:lnTo>
                <a:lnTo>
                  <a:pt x="305275" y="1541"/>
                </a:lnTo>
                <a:lnTo>
                  <a:pt x="245783" y="1601"/>
                </a:lnTo>
                <a:lnTo>
                  <a:pt x="356093" y="1601"/>
                </a:lnTo>
                <a:lnTo>
                  <a:pt x="356093" y="0"/>
                </a:lnTo>
                <a:close/>
              </a:path>
              <a:path w="549909" h="398780">
                <a:moveTo>
                  <a:pt x="155304" y="0"/>
                </a:moveTo>
                <a:lnTo>
                  <a:pt x="138665" y="0"/>
                </a:lnTo>
                <a:lnTo>
                  <a:pt x="133681" y="188"/>
                </a:lnTo>
                <a:lnTo>
                  <a:pt x="122582" y="942"/>
                </a:lnTo>
                <a:lnTo>
                  <a:pt x="116478" y="1130"/>
                </a:lnTo>
                <a:lnTo>
                  <a:pt x="155304" y="1130"/>
                </a:lnTo>
                <a:lnTo>
                  <a:pt x="1553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1" name="object 21"/>
          <p:cNvSpPr>
            <a:spLocks/>
          </p:cNvSpPr>
          <p:nvPr/>
        </p:nvSpPr>
        <p:spPr bwMode="auto">
          <a:xfrm>
            <a:off x="5585224" y="2424113"/>
            <a:ext cx="67865" cy="96441"/>
          </a:xfrm>
          <a:custGeom>
            <a:avLst/>
            <a:gdLst>
              <a:gd name="T0" fmla="*/ 782 w 199390"/>
              <a:gd name="T1" fmla="*/ 3 h 281939"/>
              <a:gd name="T2" fmla="*/ 305 w 199390"/>
              <a:gd name="T3" fmla="*/ 40 h 281939"/>
              <a:gd name="T4" fmla="*/ 272 w 199390"/>
              <a:gd name="T5" fmla="*/ 62 h 281939"/>
              <a:gd name="T6" fmla="*/ 256 w 199390"/>
              <a:gd name="T7" fmla="*/ 149 h 281939"/>
              <a:gd name="T8" fmla="*/ 254 w 199390"/>
              <a:gd name="T9" fmla="*/ 181 h 281939"/>
              <a:gd name="T10" fmla="*/ 274 w 199390"/>
              <a:gd name="T11" fmla="*/ 205 h 281939"/>
              <a:gd name="T12" fmla="*/ 419 w 199390"/>
              <a:gd name="T13" fmla="*/ 210 h 281939"/>
              <a:gd name="T14" fmla="*/ 496 w 199390"/>
              <a:gd name="T15" fmla="*/ 230 h 281939"/>
              <a:gd name="T16" fmla="*/ 504 w 199390"/>
              <a:gd name="T17" fmla="*/ 280 h 281939"/>
              <a:gd name="T18" fmla="*/ 93 w 199390"/>
              <a:gd name="T19" fmla="*/ 2008 h 281939"/>
              <a:gd name="T20" fmla="*/ 0 w 199390"/>
              <a:gd name="T21" fmla="*/ 2439 h 281939"/>
              <a:gd name="T22" fmla="*/ 15 w 199390"/>
              <a:gd name="T23" fmla="*/ 2482 h 281939"/>
              <a:gd name="T24" fmla="*/ 88 w 199390"/>
              <a:gd name="T25" fmla="*/ 2536 h 281939"/>
              <a:gd name="T26" fmla="*/ 354 w 199390"/>
              <a:gd name="T27" fmla="*/ 2111 h 281939"/>
              <a:gd name="T28" fmla="*/ 514 w 199390"/>
              <a:gd name="T29" fmla="*/ 1443 h 281939"/>
              <a:gd name="T30" fmla="*/ 652 w 199390"/>
              <a:gd name="T31" fmla="*/ 1236 h 281939"/>
              <a:gd name="T32" fmla="*/ 782 w 199390"/>
              <a:gd name="T33" fmla="*/ 1124 h 281939"/>
              <a:gd name="T34" fmla="*/ 760 w 199390"/>
              <a:gd name="T35" fmla="*/ 409 h 281939"/>
              <a:gd name="T36" fmla="*/ 822 w 199390"/>
              <a:gd name="T37" fmla="*/ 143 h 281939"/>
              <a:gd name="T38" fmla="*/ 842 w 199390"/>
              <a:gd name="T39" fmla="*/ 40 h 281939"/>
              <a:gd name="T40" fmla="*/ 829 w 199390"/>
              <a:gd name="T41" fmla="*/ 0 h 281939"/>
              <a:gd name="T42" fmla="*/ 1031 w 199390"/>
              <a:gd name="T43" fmla="*/ 1044 h 281939"/>
              <a:gd name="T44" fmla="*/ 1175 w 199390"/>
              <a:gd name="T45" fmla="*/ 1126 h 281939"/>
              <a:gd name="T46" fmla="*/ 1191 w 199390"/>
              <a:gd name="T47" fmla="*/ 1350 h 281939"/>
              <a:gd name="T48" fmla="*/ 1153 w 199390"/>
              <a:gd name="T49" fmla="*/ 1530 h 281939"/>
              <a:gd name="T50" fmla="*/ 1075 w 199390"/>
              <a:gd name="T51" fmla="*/ 1796 h 281939"/>
              <a:gd name="T52" fmla="*/ 980 w 199390"/>
              <a:gd name="T53" fmla="*/ 2097 h 281939"/>
              <a:gd name="T54" fmla="*/ 949 w 199390"/>
              <a:gd name="T55" fmla="*/ 2245 h 281939"/>
              <a:gd name="T56" fmla="*/ 1039 w 199390"/>
              <a:gd name="T57" fmla="*/ 2457 h 281939"/>
              <a:gd name="T58" fmla="*/ 1254 w 199390"/>
              <a:gd name="T59" fmla="*/ 2533 h 281939"/>
              <a:gd name="T60" fmla="*/ 1389 w 199390"/>
              <a:gd name="T61" fmla="*/ 2508 h 281939"/>
              <a:gd name="T62" fmla="*/ 1522 w 199390"/>
              <a:gd name="T63" fmla="*/ 2404 h 281939"/>
              <a:gd name="T64" fmla="*/ 1239 w 199390"/>
              <a:gd name="T65" fmla="*/ 2397 h 281939"/>
              <a:gd name="T66" fmla="*/ 1215 w 199390"/>
              <a:gd name="T67" fmla="*/ 2351 h 281939"/>
              <a:gd name="T68" fmla="*/ 1222 w 199390"/>
              <a:gd name="T69" fmla="*/ 2259 h 281939"/>
              <a:gd name="T70" fmla="*/ 1273 w 199390"/>
              <a:gd name="T71" fmla="*/ 2072 h 281939"/>
              <a:gd name="T72" fmla="*/ 1382 w 199390"/>
              <a:gd name="T73" fmla="*/ 1734 h 281939"/>
              <a:gd name="T74" fmla="*/ 1439 w 199390"/>
              <a:gd name="T75" fmla="*/ 1510 h 281939"/>
              <a:gd name="T76" fmla="*/ 1463 w 199390"/>
              <a:gd name="T77" fmla="*/ 1296 h 281939"/>
              <a:gd name="T78" fmla="*/ 1420 w 199390"/>
              <a:gd name="T79" fmla="*/ 1082 h 281939"/>
              <a:gd name="T80" fmla="*/ 1714 w 199390"/>
              <a:gd name="T81" fmla="*/ 1947 h 281939"/>
              <a:gd name="T82" fmla="*/ 1620 w 199390"/>
              <a:gd name="T83" fmla="*/ 1949 h 281939"/>
              <a:gd name="T84" fmla="*/ 1600 w 199390"/>
              <a:gd name="T85" fmla="*/ 1974 h 281939"/>
              <a:gd name="T86" fmla="*/ 1513 w 199390"/>
              <a:gd name="T87" fmla="*/ 2210 h 281939"/>
              <a:gd name="T88" fmla="*/ 1405 w 199390"/>
              <a:gd name="T89" fmla="*/ 2368 h 281939"/>
              <a:gd name="T90" fmla="*/ 1522 w 199390"/>
              <a:gd name="T91" fmla="*/ 2404 h 281939"/>
              <a:gd name="T92" fmla="*/ 1737 w 199390"/>
              <a:gd name="T93" fmla="*/ 1978 h 281939"/>
              <a:gd name="T94" fmla="*/ 1714 w 199390"/>
              <a:gd name="T95" fmla="*/ 1947 h 281939"/>
              <a:gd name="T96" fmla="*/ 613 w 199390"/>
              <a:gd name="T97" fmla="*/ 1101 h 281939"/>
              <a:gd name="T98" fmla="*/ 589 w 199390"/>
              <a:gd name="T99" fmla="*/ 1124 h 281939"/>
              <a:gd name="T100" fmla="*/ 831 w 199390"/>
              <a:gd name="T101" fmla="*/ 1091 h 281939"/>
              <a:gd name="T102" fmla="*/ 1031 w 199390"/>
              <a:gd name="T103" fmla="*/ 1044 h 281939"/>
              <a:gd name="T104" fmla="*/ 1345 w 199390"/>
              <a:gd name="T105" fmla="*/ 995 h 281939"/>
              <a:gd name="T106" fmla="*/ 1156 w 199390"/>
              <a:gd name="T107" fmla="*/ 917 h 2819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99390" h="281939">
                <a:moveTo>
                  <a:pt x="94897" y="0"/>
                </a:moveTo>
                <a:lnTo>
                  <a:pt x="89485" y="317"/>
                </a:lnTo>
                <a:lnTo>
                  <a:pt x="78743" y="1230"/>
                </a:lnTo>
                <a:lnTo>
                  <a:pt x="34899" y="4397"/>
                </a:lnTo>
                <a:lnTo>
                  <a:pt x="32805" y="4397"/>
                </a:lnTo>
                <a:lnTo>
                  <a:pt x="31109" y="6928"/>
                </a:lnTo>
                <a:lnTo>
                  <a:pt x="29800" y="11992"/>
                </a:lnTo>
                <a:lnTo>
                  <a:pt x="29276" y="16522"/>
                </a:lnTo>
                <a:lnTo>
                  <a:pt x="29014" y="19053"/>
                </a:lnTo>
                <a:lnTo>
                  <a:pt x="29014" y="20119"/>
                </a:lnTo>
                <a:lnTo>
                  <a:pt x="29800" y="21185"/>
                </a:lnTo>
                <a:lnTo>
                  <a:pt x="31370" y="22784"/>
                </a:lnTo>
                <a:lnTo>
                  <a:pt x="39611" y="22784"/>
                </a:lnTo>
                <a:lnTo>
                  <a:pt x="47977" y="23317"/>
                </a:lnTo>
                <a:lnTo>
                  <a:pt x="53066" y="23983"/>
                </a:lnTo>
                <a:lnTo>
                  <a:pt x="56731" y="25582"/>
                </a:lnTo>
                <a:lnTo>
                  <a:pt x="57642" y="27714"/>
                </a:lnTo>
                <a:lnTo>
                  <a:pt x="57642" y="31179"/>
                </a:lnTo>
                <a:lnTo>
                  <a:pt x="18958" y="188839"/>
                </a:lnTo>
                <a:lnTo>
                  <a:pt x="10663" y="223083"/>
                </a:lnTo>
                <a:lnTo>
                  <a:pt x="1184" y="264171"/>
                </a:lnTo>
                <a:lnTo>
                  <a:pt x="0" y="271015"/>
                </a:lnTo>
                <a:lnTo>
                  <a:pt x="261" y="273413"/>
                </a:lnTo>
                <a:lnTo>
                  <a:pt x="1696" y="275812"/>
                </a:lnTo>
                <a:lnTo>
                  <a:pt x="6931" y="280608"/>
                </a:lnTo>
                <a:lnTo>
                  <a:pt x="10062" y="281808"/>
                </a:lnTo>
                <a:lnTo>
                  <a:pt x="21831" y="281808"/>
                </a:lnTo>
                <a:lnTo>
                  <a:pt x="40543" y="234567"/>
                </a:lnTo>
                <a:lnTo>
                  <a:pt x="45595" y="213811"/>
                </a:lnTo>
                <a:lnTo>
                  <a:pt x="58825" y="160290"/>
                </a:lnTo>
                <a:lnTo>
                  <a:pt x="65257" y="149362"/>
                </a:lnTo>
                <a:lnTo>
                  <a:pt x="74635" y="137323"/>
                </a:lnTo>
                <a:lnTo>
                  <a:pt x="84603" y="127960"/>
                </a:lnTo>
                <a:lnTo>
                  <a:pt x="89514" y="124848"/>
                </a:lnTo>
                <a:lnTo>
                  <a:pt x="67453" y="124848"/>
                </a:lnTo>
                <a:lnTo>
                  <a:pt x="86989" y="45436"/>
                </a:lnTo>
                <a:lnTo>
                  <a:pt x="91137" y="28483"/>
                </a:lnTo>
                <a:lnTo>
                  <a:pt x="94099" y="15859"/>
                </a:lnTo>
                <a:lnTo>
                  <a:pt x="95876" y="7563"/>
                </a:lnTo>
                <a:lnTo>
                  <a:pt x="96348" y="4397"/>
                </a:lnTo>
                <a:lnTo>
                  <a:pt x="96468" y="1198"/>
                </a:lnTo>
                <a:lnTo>
                  <a:pt x="94897" y="0"/>
                </a:lnTo>
                <a:close/>
              </a:path>
              <a:path w="199390" h="281939">
                <a:moveTo>
                  <a:pt x="158795" y="115921"/>
                </a:moveTo>
                <a:lnTo>
                  <a:pt x="118038" y="115921"/>
                </a:lnTo>
                <a:lnTo>
                  <a:pt x="126221" y="116892"/>
                </a:lnTo>
                <a:lnTo>
                  <a:pt x="134468" y="125067"/>
                </a:lnTo>
                <a:lnTo>
                  <a:pt x="137125" y="142511"/>
                </a:lnTo>
                <a:lnTo>
                  <a:pt x="136303" y="149964"/>
                </a:lnTo>
                <a:lnTo>
                  <a:pt x="134623" y="158986"/>
                </a:lnTo>
                <a:lnTo>
                  <a:pt x="131948" y="169983"/>
                </a:lnTo>
                <a:lnTo>
                  <a:pt x="128140" y="183361"/>
                </a:lnTo>
                <a:lnTo>
                  <a:pt x="123062" y="199526"/>
                </a:lnTo>
                <a:lnTo>
                  <a:pt x="116316" y="219716"/>
                </a:lnTo>
                <a:lnTo>
                  <a:pt x="112162" y="233017"/>
                </a:lnTo>
                <a:lnTo>
                  <a:pt x="109523" y="243142"/>
                </a:lnTo>
                <a:lnTo>
                  <a:pt x="108661" y="249407"/>
                </a:lnTo>
                <a:lnTo>
                  <a:pt x="111276" y="260632"/>
                </a:lnTo>
                <a:lnTo>
                  <a:pt x="118926" y="272996"/>
                </a:lnTo>
                <a:lnTo>
                  <a:pt x="129242" y="279305"/>
                </a:lnTo>
                <a:lnTo>
                  <a:pt x="143524" y="281408"/>
                </a:lnTo>
                <a:lnTo>
                  <a:pt x="148078" y="281319"/>
                </a:lnTo>
                <a:lnTo>
                  <a:pt x="158966" y="278697"/>
                </a:lnTo>
                <a:lnTo>
                  <a:pt x="169609" y="271905"/>
                </a:lnTo>
                <a:lnTo>
                  <a:pt x="174217" y="267018"/>
                </a:lnTo>
                <a:lnTo>
                  <a:pt x="143786" y="267018"/>
                </a:lnTo>
                <a:lnTo>
                  <a:pt x="141828" y="266352"/>
                </a:lnTo>
                <a:lnTo>
                  <a:pt x="139733" y="263687"/>
                </a:lnTo>
                <a:lnTo>
                  <a:pt x="139084" y="261155"/>
                </a:lnTo>
                <a:lnTo>
                  <a:pt x="138879" y="256266"/>
                </a:lnTo>
                <a:lnTo>
                  <a:pt x="139815" y="250905"/>
                </a:lnTo>
                <a:lnTo>
                  <a:pt x="142040" y="242403"/>
                </a:lnTo>
                <a:lnTo>
                  <a:pt x="145734" y="230219"/>
                </a:lnTo>
                <a:lnTo>
                  <a:pt x="151077" y="213811"/>
                </a:lnTo>
                <a:lnTo>
                  <a:pt x="158250" y="192639"/>
                </a:lnTo>
                <a:lnTo>
                  <a:pt x="161940" y="179867"/>
                </a:lnTo>
                <a:lnTo>
                  <a:pt x="164728" y="167718"/>
                </a:lnTo>
                <a:lnTo>
                  <a:pt x="166577" y="155880"/>
                </a:lnTo>
                <a:lnTo>
                  <a:pt x="167450" y="144039"/>
                </a:lnTo>
                <a:lnTo>
                  <a:pt x="167312" y="131882"/>
                </a:lnTo>
                <a:lnTo>
                  <a:pt x="162552" y="120176"/>
                </a:lnTo>
                <a:lnTo>
                  <a:pt x="158795" y="115921"/>
                </a:lnTo>
                <a:close/>
              </a:path>
              <a:path w="199390" h="281939">
                <a:moveTo>
                  <a:pt x="196203" y="216253"/>
                </a:moveTo>
                <a:lnTo>
                  <a:pt x="187575" y="216253"/>
                </a:lnTo>
                <a:lnTo>
                  <a:pt x="185481" y="216519"/>
                </a:lnTo>
                <a:lnTo>
                  <a:pt x="183910" y="217584"/>
                </a:lnTo>
                <a:lnTo>
                  <a:pt x="183135" y="219316"/>
                </a:lnTo>
                <a:lnTo>
                  <a:pt x="178530" y="233848"/>
                </a:lnTo>
                <a:lnTo>
                  <a:pt x="173225" y="245520"/>
                </a:lnTo>
                <a:lnTo>
                  <a:pt x="167052" y="255025"/>
                </a:lnTo>
                <a:lnTo>
                  <a:pt x="160780" y="263021"/>
                </a:lnTo>
                <a:lnTo>
                  <a:pt x="153984" y="267018"/>
                </a:lnTo>
                <a:lnTo>
                  <a:pt x="174217" y="267018"/>
                </a:lnTo>
                <a:lnTo>
                  <a:pt x="197250" y="225446"/>
                </a:lnTo>
                <a:lnTo>
                  <a:pt x="198821" y="219716"/>
                </a:lnTo>
                <a:lnTo>
                  <a:pt x="198821" y="217319"/>
                </a:lnTo>
                <a:lnTo>
                  <a:pt x="196203" y="216253"/>
                </a:lnTo>
                <a:close/>
              </a:path>
              <a:path w="199390" h="281939">
                <a:moveTo>
                  <a:pt x="116739" y="100878"/>
                </a:moveTo>
                <a:lnTo>
                  <a:pt x="70196" y="122316"/>
                </a:lnTo>
                <a:lnTo>
                  <a:pt x="68364" y="124182"/>
                </a:lnTo>
                <a:lnTo>
                  <a:pt x="67453" y="124848"/>
                </a:lnTo>
                <a:lnTo>
                  <a:pt x="89514" y="124848"/>
                </a:lnTo>
                <a:lnTo>
                  <a:pt x="95159" y="121271"/>
                </a:lnTo>
                <a:lnTo>
                  <a:pt x="106304" y="117258"/>
                </a:lnTo>
                <a:lnTo>
                  <a:pt x="118038" y="115921"/>
                </a:lnTo>
                <a:lnTo>
                  <a:pt x="158795" y="115921"/>
                </a:lnTo>
                <a:lnTo>
                  <a:pt x="153997" y="110486"/>
                </a:lnTo>
                <a:lnTo>
                  <a:pt x="144493" y="105074"/>
                </a:lnTo>
                <a:lnTo>
                  <a:pt x="132356" y="101862"/>
                </a:lnTo>
                <a:lnTo>
                  <a:pt x="116739" y="1008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2" name="object 22"/>
          <p:cNvSpPr>
            <a:spLocks/>
          </p:cNvSpPr>
          <p:nvPr/>
        </p:nvSpPr>
        <p:spPr bwMode="auto">
          <a:xfrm>
            <a:off x="6568678" y="2264570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3" name="object 23"/>
          <p:cNvSpPr>
            <a:spLocks/>
          </p:cNvSpPr>
          <p:nvPr/>
        </p:nvSpPr>
        <p:spPr bwMode="auto">
          <a:xfrm>
            <a:off x="6554392" y="2284810"/>
            <a:ext cx="7144" cy="27384"/>
          </a:xfrm>
          <a:custGeom>
            <a:avLst/>
            <a:gdLst>
              <a:gd name="T0" fmla="*/ 0 w 19684"/>
              <a:gd name="T1" fmla="*/ 777 h 78739"/>
              <a:gd name="T2" fmla="*/ 8 w 19684"/>
              <a:gd name="T3" fmla="*/ 631 h 78739"/>
              <a:gd name="T4" fmla="*/ 22 w 19684"/>
              <a:gd name="T5" fmla="*/ 549 h 787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84" h="78739">
                <a:moveTo>
                  <a:pt x="0" y="78135"/>
                </a:moveTo>
                <a:lnTo>
                  <a:pt x="628" y="63411"/>
                </a:lnTo>
                <a:lnTo>
                  <a:pt x="1679" y="55244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4" name="object 24"/>
          <p:cNvSpPr>
            <a:spLocks/>
          </p:cNvSpPr>
          <p:nvPr/>
        </p:nvSpPr>
        <p:spPr bwMode="auto">
          <a:xfrm>
            <a:off x="6598445" y="2624138"/>
            <a:ext cx="373856" cy="0"/>
          </a:xfrm>
          <a:custGeom>
            <a:avLst/>
            <a:gdLst>
              <a:gd name="T0" fmla="*/ 147 w 1096009"/>
              <a:gd name="T1" fmla="*/ 9847 w 10960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6009">
                <a:moveTo>
                  <a:pt x="16661" y="0"/>
                </a:moveTo>
                <a:lnTo>
                  <a:pt x="1112529" y="0"/>
                </a:lnTo>
              </a:path>
            </a:pathLst>
          </a:custGeom>
          <a:noFill/>
          <a:ln w="963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5" name="object 25"/>
          <p:cNvSpPr>
            <a:spLocks/>
          </p:cNvSpPr>
          <p:nvPr/>
        </p:nvSpPr>
        <p:spPr bwMode="auto">
          <a:xfrm>
            <a:off x="6554392" y="2571751"/>
            <a:ext cx="11906" cy="30956"/>
          </a:xfrm>
          <a:custGeom>
            <a:avLst/>
            <a:gdLst>
              <a:gd name="T0" fmla="*/ 19 w 34925"/>
              <a:gd name="T1" fmla="*/ 152 h 89535"/>
              <a:gd name="T2" fmla="*/ 15 w 34925"/>
              <a:gd name="T3" fmla="*/ 130 h 89535"/>
              <a:gd name="T4" fmla="*/ 11 w 34925"/>
              <a:gd name="T5" fmla="*/ 95 h 89535"/>
              <a:gd name="T6" fmla="*/ 0 w 34925"/>
              <a:gd name="T7" fmla="*/ 0 h 895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925" h="89535">
                <a:moveTo>
                  <a:pt x="2150" y="15812"/>
                </a:moveTo>
                <a:lnTo>
                  <a:pt x="1682" y="13594"/>
                </a:lnTo>
              </a:path>
              <a:path w="34925" h="89535">
                <a:moveTo>
                  <a:pt x="1226" y="9909"/>
                </a:moveTo>
                <a:lnTo>
                  <a:pt x="0" y="6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6" name="object 27"/>
          <p:cNvSpPr>
            <a:spLocks/>
          </p:cNvSpPr>
          <p:nvPr/>
        </p:nvSpPr>
        <p:spPr bwMode="auto">
          <a:xfrm>
            <a:off x="6669882" y="2361010"/>
            <a:ext cx="189310" cy="136922"/>
          </a:xfrm>
          <a:custGeom>
            <a:avLst/>
            <a:gdLst>
              <a:gd name="T0" fmla="*/ 0 w 554990"/>
              <a:gd name="T1" fmla="*/ 239 h 398780"/>
              <a:gd name="T2" fmla="*/ 342 w 554990"/>
              <a:gd name="T3" fmla="*/ 260 h 398780"/>
              <a:gd name="T4" fmla="*/ 664 w 554990"/>
              <a:gd name="T5" fmla="*/ 1075 h 398780"/>
              <a:gd name="T6" fmla="*/ 1362 w 554990"/>
              <a:gd name="T7" fmla="*/ 3360 h 398780"/>
              <a:gd name="T8" fmla="*/ 1773 w 554990"/>
              <a:gd name="T9" fmla="*/ 3328 h 398780"/>
              <a:gd name="T10" fmla="*/ 1325 w 554990"/>
              <a:gd name="T11" fmla="*/ 1513 h 398780"/>
              <a:gd name="T12" fmla="*/ 968 w 554990"/>
              <a:gd name="T13" fmla="*/ 314 h 398780"/>
              <a:gd name="T14" fmla="*/ 1323 w 554990"/>
              <a:gd name="T15" fmla="*/ 239 h 398780"/>
              <a:gd name="T16" fmla="*/ 1041 w 554990"/>
              <a:gd name="T17" fmla="*/ 10 h 398780"/>
              <a:gd name="T18" fmla="*/ 45 w 554990"/>
              <a:gd name="T19" fmla="*/ 0 h 398780"/>
              <a:gd name="T20" fmla="*/ 3049 w 554990"/>
              <a:gd name="T21" fmla="*/ 3010 h 398780"/>
              <a:gd name="T22" fmla="*/ 3406 w 554990"/>
              <a:gd name="T23" fmla="*/ 3669 h 398780"/>
              <a:gd name="T24" fmla="*/ 3513 w 554990"/>
              <a:gd name="T25" fmla="*/ 2795 h 398780"/>
              <a:gd name="T26" fmla="*/ 2076 w 554990"/>
              <a:gd name="T27" fmla="*/ 238 h 398780"/>
              <a:gd name="T28" fmla="*/ 2188 w 554990"/>
              <a:gd name="T29" fmla="*/ 286 h 398780"/>
              <a:gd name="T30" fmla="*/ 2315 w 554990"/>
              <a:gd name="T31" fmla="*/ 609 h 398780"/>
              <a:gd name="T32" fmla="*/ 2336 w 554990"/>
              <a:gd name="T33" fmla="*/ 761 h 398780"/>
              <a:gd name="T34" fmla="*/ 2027 w 554990"/>
              <a:gd name="T35" fmla="*/ 1790 h 398780"/>
              <a:gd name="T36" fmla="*/ 2007 w 554990"/>
              <a:gd name="T37" fmla="*/ 2536 h 398780"/>
              <a:gd name="T38" fmla="*/ 2994 w 554990"/>
              <a:gd name="T39" fmla="*/ 1072 h 398780"/>
              <a:gd name="T40" fmla="*/ 2816 w 554990"/>
              <a:gd name="T41" fmla="*/ 275 h 398780"/>
              <a:gd name="T42" fmla="*/ 3181 w 554990"/>
              <a:gd name="T43" fmla="*/ 239 h 398780"/>
              <a:gd name="T44" fmla="*/ 3790 w 554990"/>
              <a:gd name="T45" fmla="*/ 0 h 398780"/>
              <a:gd name="T46" fmla="*/ 3969 w 554990"/>
              <a:gd name="T47" fmla="*/ 258 h 398780"/>
              <a:gd name="T48" fmla="*/ 4094 w 554990"/>
              <a:gd name="T49" fmla="*/ 894 h 398780"/>
              <a:gd name="T50" fmla="*/ 3646 w 554990"/>
              <a:gd name="T51" fmla="*/ 2365 h 398780"/>
              <a:gd name="T52" fmla="*/ 4257 w 554990"/>
              <a:gd name="T53" fmla="*/ 1047 h 398780"/>
              <a:gd name="T54" fmla="*/ 4846 w 554990"/>
              <a:gd name="T55" fmla="*/ 239 h 398780"/>
              <a:gd name="T56" fmla="*/ 4558 w 554990"/>
              <a:gd name="T57" fmla="*/ 15 h 398780"/>
              <a:gd name="T58" fmla="*/ 4066 w 554990"/>
              <a:gd name="T59" fmla="*/ 12 h 398780"/>
              <a:gd name="T60" fmla="*/ 3835 w 554990"/>
              <a:gd name="T61" fmla="*/ 0 h 398780"/>
              <a:gd name="T62" fmla="*/ 1794 w 554990"/>
              <a:gd name="T63" fmla="*/ 239 h 398780"/>
              <a:gd name="T64" fmla="*/ 2037 w 554990"/>
              <a:gd name="T65" fmla="*/ 251 h 398780"/>
              <a:gd name="T66" fmla="*/ 3181 w 554990"/>
              <a:gd name="T67" fmla="*/ 15 h 398780"/>
              <a:gd name="T68" fmla="*/ 1939 w 554990"/>
              <a:gd name="T69" fmla="*/ 10 h 398780"/>
              <a:gd name="T70" fmla="*/ 4565 w 554990"/>
              <a:gd name="T71" fmla="*/ 15 h 398780"/>
              <a:gd name="T72" fmla="*/ 4565 w 554990"/>
              <a:gd name="T73" fmla="*/ 15 h 398780"/>
              <a:gd name="T74" fmla="*/ 4800 w 554990"/>
              <a:gd name="T75" fmla="*/ 9 h 398780"/>
              <a:gd name="T76" fmla="*/ 4910 w 554990"/>
              <a:gd name="T77" fmla="*/ 15 h 398780"/>
              <a:gd name="T78" fmla="*/ 3100 w 554990"/>
              <a:gd name="T79" fmla="*/ 3 h 398780"/>
              <a:gd name="T80" fmla="*/ 2850 w 554990"/>
              <a:gd name="T81" fmla="*/ 12 h 398780"/>
              <a:gd name="T82" fmla="*/ 3181 w 554990"/>
              <a:gd name="T83" fmla="*/ 15 h 398780"/>
              <a:gd name="T84" fmla="*/ 1238 w 554990"/>
              <a:gd name="T85" fmla="*/ 0 h 398780"/>
              <a:gd name="T86" fmla="*/ 1041 w 554990"/>
              <a:gd name="T87" fmla="*/ 10 h 3987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54990" h="398780">
                <a:moveTo>
                  <a:pt x="5036" y="0"/>
                </a:moveTo>
                <a:lnTo>
                  <a:pt x="0" y="0"/>
                </a:lnTo>
                <a:lnTo>
                  <a:pt x="0" y="26008"/>
                </a:lnTo>
                <a:lnTo>
                  <a:pt x="14822" y="26046"/>
                </a:lnTo>
                <a:lnTo>
                  <a:pt x="29265" y="26730"/>
                </a:lnTo>
                <a:lnTo>
                  <a:pt x="38627" y="28269"/>
                </a:lnTo>
                <a:lnTo>
                  <a:pt x="42731" y="28646"/>
                </a:lnTo>
                <a:lnTo>
                  <a:pt x="45904" y="30719"/>
                </a:lnTo>
                <a:lnTo>
                  <a:pt x="75023" y="116752"/>
                </a:lnTo>
                <a:lnTo>
                  <a:pt x="90965" y="166843"/>
                </a:lnTo>
                <a:lnTo>
                  <a:pt x="131756" y="295569"/>
                </a:lnTo>
                <a:lnTo>
                  <a:pt x="153827" y="364955"/>
                </a:lnTo>
                <a:lnTo>
                  <a:pt x="175219" y="398597"/>
                </a:lnTo>
                <a:lnTo>
                  <a:pt x="184182" y="398597"/>
                </a:lnTo>
                <a:lnTo>
                  <a:pt x="200309" y="361497"/>
                </a:lnTo>
                <a:lnTo>
                  <a:pt x="217739" y="304742"/>
                </a:lnTo>
                <a:lnTo>
                  <a:pt x="193700" y="304742"/>
                </a:lnTo>
                <a:lnTo>
                  <a:pt x="149680" y="164400"/>
                </a:lnTo>
                <a:lnTo>
                  <a:pt x="130579" y="104503"/>
                </a:lnTo>
                <a:lnTo>
                  <a:pt x="117583" y="63066"/>
                </a:lnTo>
                <a:lnTo>
                  <a:pt x="109430" y="34135"/>
                </a:lnTo>
                <a:lnTo>
                  <a:pt x="115204" y="29620"/>
                </a:lnTo>
                <a:lnTo>
                  <a:pt x="128551" y="26911"/>
                </a:lnTo>
                <a:lnTo>
                  <a:pt x="149471" y="26008"/>
                </a:lnTo>
                <a:lnTo>
                  <a:pt x="156749" y="26008"/>
                </a:lnTo>
                <a:lnTo>
                  <a:pt x="156749" y="1130"/>
                </a:lnTo>
                <a:lnTo>
                  <a:pt x="117567" y="1130"/>
                </a:lnTo>
                <a:lnTo>
                  <a:pt x="37147" y="887"/>
                </a:lnTo>
                <a:lnTo>
                  <a:pt x="14203" y="367"/>
                </a:lnTo>
                <a:lnTo>
                  <a:pt x="5036" y="0"/>
                </a:lnTo>
                <a:close/>
              </a:path>
              <a:path w="554990" h="398780">
                <a:moveTo>
                  <a:pt x="338204" y="116469"/>
                </a:moveTo>
                <a:lnTo>
                  <a:pt x="277677" y="116469"/>
                </a:lnTo>
                <a:lnTo>
                  <a:pt x="344553" y="326914"/>
                </a:lnTo>
                <a:lnTo>
                  <a:pt x="360760" y="377314"/>
                </a:lnTo>
                <a:lnTo>
                  <a:pt x="371726" y="398597"/>
                </a:lnTo>
                <a:lnTo>
                  <a:pt x="384784" y="398597"/>
                </a:lnTo>
                <a:lnTo>
                  <a:pt x="402264" y="361497"/>
                </a:lnTo>
                <a:lnTo>
                  <a:pt x="420714" y="303611"/>
                </a:lnTo>
                <a:lnTo>
                  <a:pt x="396909" y="303611"/>
                </a:lnTo>
                <a:lnTo>
                  <a:pt x="338204" y="116469"/>
                </a:lnTo>
                <a:close/>
              </a:path>
              <a:path w="554990" h="398780">
                <a:moveTo>
                  <a:pt x="359402" y="25819"/>
                </a:moveTo>
                <a:lnTo>
                  <a:pt x="234568" y="25819"/>
                </a:lnTo>
                <a:lnTo>
                  <a:pt x="237552" y="26384"/>
                </a:lnTo>
                <a:lnTo>
                  <a:pt x="245018" y="30154"/>
                </a:lnTo>
                <a:lnTo>
                  <a:pt x="247259" y="31096"/>
                </a:lnTo>
                <a:lnTo>
                  <a:pt x="248746" y="31096"/>
                </a:lnTo>
                <a:lnTo>
                  <a:pt x="250055" y="32981"/>
                </a:lnTo>
                <a:lnTo>
                  <a:pt x="261625" y="66150"/>
                </a:lnTo>
                <a:lnTo>
                  <a:pt x="263489" y="72181"/>
                </a:lnTo>
                <a:lnTo>
                  <a:pt x="265047" y="78771"/>
                </a:lnTo>
                <a:lnTo>
                  <a:pt x="263973" y="82644"/>
                </a:lnTo>
                <a:lnTo>
                  <a:pt x="262164" y="88763"/>
                </a:lnTo>
                <a:lnTo>
                  <a:pt x="242120" y="153053"/>
                </a:lnTo>
                <a:lnTo>
                  <a:pt x="228966" y="194492"/>
                </a:lnTo>
                <a:lnTo>
                  <a:pt x="193700" y="304742"/>
                </a:lnTo>
                <a:lnTo>
                  <a:pt x="217739" y="304742"/>
                </a:lnTo>
                <a:lnTo>
                  <a:pt x="226708" y="275516"/>
                </a:lnTo>
                <a:lnTo>
                  <a:pt x="233448" y="253858"/>
                </a:lnTo>
                <a:lnTo>
                  <a:pt x="277677" y="116469"/>
                </a:lnTo>
                <a:lnTo>
                  <a:pt x="338204" y="116469"/>
                </a:lnTo>
                <a:lnTo>
                  <a:pt x="312593" y="34823"/>
                </a:lnTo>
                <a:lnTo>
                  <a:pt x="312702" y="34677"/>
                </a:lnTo>
                <a:lnTo>
                  <a:pt x="318147" y="29908"/>
                </a:lnTo>
                <a:lnTo>
                  <a:pt x="331330" y="26983"/>
                </a:lnTo>
                <a:lnTo>
                  <a:pt x="352125" y="26008"/>
                </a:lnTo>
                <a:lnTo>
                  <a:pt x="359402" y="26008"/>
                </a:lnTo>
                <a:lnTo>
                  <a:pt x="359402" y="25819"/>
                </a:lnTo>
                <a:close/>
              </a:path>
              <a:path w="554990" h="398780">
                <a:moveTo>
                  <a:pt x="433306" y="0"/>
                </a:moveTo>
                <a:lnTo>
                  <a:pt x="428259" y="0"/>
                </a:lnTo>
                <a:lnTo>
                  <a:pt x="428259" y="26008"/>
                </a:lnTo>
                <a:lnTo>
                  <a:pt x="434914" y="26046"/>
                </a:lnTo>
                <a:lnTo>
                  <a:pt x="448477" y="28032"/>
                </a:lnTo>
                <a:lnTo>
                  <a:pt x="476404" y="45042"/>
                </a:lnTo>
                <a:lnTo>
                  <a:pt x="476404" y="46927"/>
                </a:lnTo>
                <a:lnTo>
                  <a:pt x="462557" y="97129"/>
                </a:lnTo>
                <a:lnTo>
                  <a:pt x="447789" y="144761"/>
                </a:lnTo>
                <a:lnTo>
                  <a:pt x="425530" y="214823"/>
                </a:lnTo>
                <a:lnTo>
                  <a:pt x="412015" y="256877"/>
                </a:lnTo>
                <a:lnTo>
                  <a:pt x="396909" y="303611"/>
                </a:lnTo>
                <a:lnTo>
                  <a:pt x="420714" y="303611"/>
                </a:lnTo>
                <a:lnTo>
                  <a:pt x="480927" y="113753"/>
                </a:lnTo>
                <a:lnTo>
                  <a:pt x="495354" y="69969"/>
                </a:lnTo>
                <a:lnTo>
                  <a:pt x="517804" y="32735"/>
                </a:lnTo>
                <a:lnTo>
                  <a:pt x="547501" y="26008"/>
                </a:lnTo>
                <a:lnTo>
                  <a:pt x="554778" y="26008"/>
                </a:lnTo>
                <a:lnTo>
                  <a:pt x="554778" y="1610"/>
                </a:lnTo>
                <a:lnTo>
                  <a:pt x="514996" y="1610"/>
                </a:lnTo>
                <a:lnTo>
                  <a:pt x="515822" y="1597"/>
                </a:lnTo>
                <a:lnTo>
                  <a:pt x="474910" y="1584"/>
                </a:lnTo>
                <a:lnTo>
                  <a:pt x="459494" y="1363"/>
                </a:lnTo>
                <a:lnTo>
                  <a:pt x="447450" y="1026"/>
                </a:lnTo>
                <a:lnTo>
                  <a:pt x="438713" y="572"/>
                </a:lnTo>
                <a:lnTo>
                  <a:pt x="433306" y="0"/>
                </a:lnTo>
                <a:close/>
              </a:path>
              <a:path w="554990" h="398780">
                <a:moveTo>
                  <a:pt x="207135" y="0"/>
                </a:moveTo>
                <a:lnTo>
                  <a:pt x="202653" y="0"/>
                </a:lnTo>
                <a:lnTo>
                  <a:pt x="202653" y="26008"/>
                </a:lnTo>
                <a:lnTo>
                  <a:pt x="218328" y="26008"/>
                </a:lnTo>
                <a:lnTo>
                  <a:pt x="225427" y="27138"/>
                </a:lnTo>
                <a:lnTo>
                  <a:pt x="230087" y="27326"/>
                </a:lnTo>
                <a:lnTo>
                  <a:pt x="234568" y="25819"/>
                </a:lnTo>
                <a:lnTo>
                  <a:pt x="359402" y="25819"/>
                </a:lnTo>
                <a:lnTo>
                  <a:pt x="359402" y="1595"/>
                </a:lnTo>
                <a:lnTo>
                  <a:pt x="247381" y="1595"/>
                </a:lnTo>
                <a:lnTo>
                  <a:pt x="230691" y="1363"/>
                </a:lnTo>
                <a:lnTo>
                  <a:pt x="219078" y="1038"/>
                </a:lnTo>
                <a:lnTo>
                  <a:pt x="211021" y="572"/>
                </a:lnTo>
                <a:lnTo>
                  <a:pt x="207135" y="0"/>
                </a:lnTo>
                <a:close/>
              </a:path>
              <a:path w="554990" h="398780">
                <a:moveTo>
                  <a:pt x="515822" y="1597"/>
                </a:moveTo>
                <a:lnTo>
                  <a:pt x="514996" y="1610"/>
                </a:lnTo>
                <a:lnTo>
                  <a:pt x="554778" y="1610"/>
                </a:lnTo>
                <a:lnTo>
                  <a:pt x="515822" y="1597"/>
                </a:lnTo>
                <a:close/>
              </a:path>
              <a:path w="554990" h="398780">
                <a:moveTo>
                  <a:pt x="554778" y="0"/>
                </a:moveTo>
                <a:lnTo>
                  <a:pt x="549245" y="386"/>
                </a:lnTo>
                <a:lnTo>
                  <a:pt x="542295" y="959"/>
                </a:lnTo>
                <a:lnTo>
                  <a:pt x="531047" y="1367"/>
                </a:lnTo>
                <a:lnTo>
                  <a:pt x="515822" y="1597"/>
                </a:lnTo>
                <a:lnTo>
                  <a:pt x="554778" y="1610"/>
                </a:lnTo>
                <a:lnTo>
                  <a:pt x="554778" y="0"/>
                </a:lnTo>
                <a:close/>
              </a:path>
              <a:path w="554990" h="398780">
                <a:moveTo>
                  <a:pt x="359402" y="0"/>
                </a:moveTo>
                <a:lnTo>
                  <a:pt x="350323" y="370"/>
                </a:lnTo>
                <a:lnTo>
                  <a:pt x="343619" y="775"/>
                </a:lnTo>
                <a:lnTo>
                  <a:pt x="334256" y="1106"/>
                </a:lnTo>
                <a:lnTo>
                  <a:pt x="322056" y="1364"/>
                </a:lnTo>
                <a:lnTo>
                  <a:pt x="307038" y="1547"/>
                </a:lnTo>
                <a:lnTo>
                  <a:pt x="247381" y="1595"/>
                </a:lnTo>
                <a:lnTo>
                  <a:pt x="359402" y="1595"/>
                </a:lnTo>
                <a:lnTo>
                  <a:pt x="359402" y="0"/>
                </a:lnTo>
                <a:close/>
              </a:path>
              <a:path w="554990" h="398780">
                <a:moveTo>
                  <a:pt x="156749" y="0"/>
                </a:moveTo>
                <a:lnTo>
                  <a:pt x="139953" y="0"/>
                </a:lnTo>
                <a:lnTo>
                  <a:pt x="134917" y="188"/>
                </a:lnTo>
                <a:lnTo>
                  <a:pt x="123723" y="942"/>
                </a:lnTo>
                <a:lnTo>
                  <a:pt x="117567" y="1130"/>
                </a:lnTo>
                <a:lnTo>
                  <a:pt x="156749" y="1130"/>
                </a:lnTo>
                <a:lnTo>
                  <a:pt x="1567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79897" name="object 28"/>
          <p:cNvSpPr>
            <a:spLocks/>
          </p:cNvSpPr>
          <p:nvPr/>
        </p:nvSpPr>
        <p:spPr bwMode="auto">
          <a:xfrm>
            <a:off x="6844904" y="2462212"/>
            <a:ext cx="65484" cy="61913"/>
          </a:xfrm>
          <a:custGeom>
            <a:avLst/>
            <a:gdLst>
              <a:gd name="T0" fmla="*/ 669 w 192405"/>
              <a:gd name="T1" fmla="*/ 1410 h 180975"/>
              <a:gd name="T2" fmla="*/ 826 w 192405"/>
              <a:gd name="T3" fmla="*/ 1573 h 180975"/>
              <a:gd name="T4" fmla="*/ 1061 w 192405"/>
              <a:gd name="T5" fmla="*/ 1626 h 180975"/>
              <a:gd name="T6" fmla="*/ 1250 w 192405"/>
              <a:gd name="T7" fmla="*/ 1571 h 180975"/>
              <a:gd name="T8" fmla="*/ 1361 w 192405"/>
              <a:gd name="T9" fmla="*/ 1494 h 180975"/>
              <a:gd name="T10" fmla="*/ 974 w 192405"/>
              <a:gd name="T11" fmla="*/ 1479 h 180975"/>
              <a:gd name="T12" fmla="*/ 896 w 192405"/>
              <a:gd name="T13" fmla="*/ 1410 h 180975"/>
              <a:gd name="T14" fmla="*/ 161 w 192405"/>
              <a:gd name="T15" fmla="*/ 1072 h 180975"/>
              <a:gd name="T16" fmla="*/ 22 w 192405"/>
              <a:gd name="T17" fmla="*/ 1192 h 180975"/>
              <a:gd name="T18" fmla="*/ 1 w 192405"/>
              <a:gd name="T19" fmla="*/ 1345 h 180975"/>
              <a:gd name="T20" fmla="*/ 98 w 192405"/>
              <a:gd name="T21" fmla="*/ 1554 h 180975"/>
              <a:gd name="T22" fmla="*/ 318 w 192405"/>
              <a:gd name="T23" fmla="*/ 1623 h 180975"/>
              <a:gd name="T24" fmla="*/ 490 w 192405"/>
              <a:gd name="T25" fmla="*/ 1582 h 180975"/>
              <a:gd name="T26" fmla="*/ 596 w 192405"/>
              <a:gd name="T27" fmla="*/ 1496 h 180975"/>
              <a:gd name="T28" fmla="*/ 293 w 192405"/>
              <a:gd name="T29" fmla="*/ 1492 h 180975"/>
              <a:gd name="T30" fmla="*/ 228 w 192405"/>
              <a:gd name="T31" fmla="*/ 1465 h 180975"/>
              <a:gd name="T32" fmla="*/ 194 w 192405"/>
              <a:gd name="T33" fmla="*/ 1446 h 180975"/>
              <a:gd name="T34" fmla="*/ 204 w 192405"/>
              <a:gd name="T35" fmla="*/ 1440 h 180975"/>
              <a:gd name="T36" fmla="*/ 223 w 192405"/>
              <a:gd name="T37" fmla="*/ 1434 h 180975"/>
              <a:gd name="T38" fmla="*/ 301 w 192405"/>
              <a:gd name="T39" fmla="*/ 1386 h 180975"/>
              <a:gd name="T40" fmla="*/ 370 w 192405"/>
              <a:gd name="T41" fmla="*/ 1271 h 180975"/>
              <a:gd name="T42" fmla="*/ 320 w 192405"/>
              <a:gd name="T43" fmla="*/ 1072 h 180975"/>
              <a:gd name="T44" fmla="*/ 673 w 192405"/>
              <a:gd name="T45" fmla="*/ 133 h 180975"/>
              <a:gd name="T46" fmla="*/ 781 w 192405"/>
              <a:gd name="T47" fmla="*/ 204 h 180975"/>
              <a:gd name="T48" fmla="*/ 798 w 192405"/>
              <a:gd name="T49" fmla="*/ 348 h 180975"/>
              <a:gd name="T50" fmla="*/ 718 w 192405"/>
              <a:gd name="T51" fmla="*/ 731 h 180975"/>
              <a:gd name="T52" fmla="*/ 335 w 192405"/>
              <a:gd name="T53" fmla="*/ 1494 h 180975"/>
              <a:gd name="T54" fmla="*/ 596 w 192405"/>
              <a:gd name="T55" fmla="*/ 1496 h 180975"/>
              <a:gd name="T56" fmla="*/ 896 w 192405"/>
              <a:gd name="T57" fmla="*/ 1410 h 180975"/>
              <a:gd name="T58" fmla="*/ 954 w 192405"/>
              <a:gd name="T59" fmla="*/ 931 h 180975"/>
              <a:gd name="T60" fmla="*/ 1208 w 192405"/>
              <a:gd name="T61" fmla="*/ 190 h 180975"/>
              <a:gd name="T62" fmla="*/ 948 w 192405"/>
              <a:gd name="T63" fmla="*/ 133 h 180975"/>
              <a:gd name="T64" fmla="*/ 1555 w 192405"/>
              <a:gd name="T65" fmla="*/ 1036 h 180975"/>
              <a:gd name="T66" fmla="*/ 1507 w 192405"/>
              <a:gd name="T67" fmla="*/ 1041 h 180975"/>
              <a:gd name="T68" fmla="*/ 1486 w 192405"/>
              <a:gd name="T69" fmla="*/ 1059 h 180975"/>
              <a:gd name="T70" fmla="*/ 1421 w 192405"/>
              <a:gd name="T71" fmla="*/ 1226 h 180975"/>
              <a:gd name="T72" fmla="*/ 1260 w 192405"/>
              <a:gd name="T73" fmla="*/ 1418 h 180975"/>
              <a:gd name="T74" fmla="*/ 1058 w 192405"/>
              <a:gd name="T75" fmla="*/ 1494 h 180975"/>
              <a:gd name="T76" fmla="*/ 1577 w 192405"/>
              <a:gd name="T77" fmla="*/ 1212 h 180975"/>
              <a:gd name="T78" fmla="*/ 1604 w 192405"/>
              <a:gd name="T79" fmla="*/ 1036 h 180975"/>
              <a:gd name="T80" fmla="*/ 203 w 192405"/>
              <a:gd name="T81" fmla="*/ 252 h 180975"/>
              <a:gd name="T82" fmla="*/ 66 w 192405"/>
              <a:gd name="T83" fmla="*/ 572 h 180975"/>
              <a:gd name="T84" fmla="*/ 128 w 192405"/>
              <a:gd name="T85" fmla="*/ 586 h 180975"/>
              <a:gd name="T86" fmla="*/ 262 w 192405"/>
              <a:gd name="T87" fmla="*/ 393 h 180975"/>
              <a:gd name="T88" fmla="*/ 422 w 192405"/>
              <a:gd name="T89" fmla="*/ 204 h 180975"/>
              <a:gd name="T90" fmla="*/ 629 w 192405"/>
              <a:gd name="T91" fmla="*/ 133 h 180975"/>
              <a:gd name="T92" fmla="*/ 932 w 192405"/>
              <a:gd name="T93" fmla="*/ 114 h 180975"/>
              <a:gd name="T94" fmla="*/ 722 w 192405"/>
              <a:gd name="T95" fmla="*/ 6 h 180975"/>
              <a:gd name="T96" fmla="*/ 1629 w 192405"/>
              <a:gd name="T97" fmla="*/ 133 h 180975"/>
              <a:gd name="T98" fmla="*/ 1461 w 192405"/>
              <a:gd name="T99" fmla="*/ 148 h 180975"/>
              <a:gd name="T100" fmla="*/ 1341 w 192405"/>
              <a:gd name="T101" fmla="*/ 291 h 180975"/>
              <a:gd name="T102" fmla="*/ 1313 w 192405"/>
              <a:gd name="T103" fmla="*/ 449 h 180975"/>
              <a:gd name="T104" fmla="*/ 1383 w 192405"/>
              <a:gd name="T105" fmla="*/ 537 h 180975"/>
              <a:gd name="T106" fmla="*/ 1485 w 192405"/>
              <a:gd name="T107" fmla="*/ 550 h 180975"/>
              <a:gd name="T108" fmla="*/ 1631 w 192405"/>
              <a:gd name="T109" fmla="*/ 135 h 180975"/>
              <a:gd name="T110" fmla="*/ 1288 w 192405"/>
              <a:gd name="T111" fmla="*/ 4 h 180975"/>
              <a:gd name="T112" fmla="*/ 1091 w 192405"/>
              <a:gd name="T113" fmla="*/ 104 h 180975"/>
              <a:gd name="T114" fmla="*/ 1208 w 192405"/>
              <a:gd name="T115" fmla="*/ 190 h 180975"/>
              <a:gd name="T116" fmla="*/ 1296 w 192405"/>
              <a:gd name="T117" fmla="*/ 135 h 180975"/>
              <a:gd name="T118" fmla="*/ 1629 w 192405"/>
              <a:gd name="T119" fmla="*/ 133 h 180975"/>
              <a:gd name="T120" fmla="*/ 1432 w 192405"/>
              <a:gd name="T121" fmla="*/ 8 h 18097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2405" h="180975">
                <a:moveTo>
                  <a:pt x="102544" y="156570"/>
                </a:moveTo>
                <a:lnTo>
                  <a:pt x="76657" y="156570"/>
                </a:lnTo>
                <a:lnTo>
                  <a:pt x="84636" y="167087"/>
                </a:lnTo>
                <a:lnTo>
                  <a:pt x="94553" y="174590"/>
                </a:lnTo>
                <a:lnTo>
                  <a:pt x="106716" y="179069"/>
                </a:lnTo>
                <a:lnTo>
                  <a:pt x="121428" y="180518"/>
                </a:lnTo>
                <a:lnTo>
                  <a:pt x="132290" y="178784"/>
                </a:lnTo>
                <a:lnTo>
                  <a:pt x="143160" y="174473"/>
                </a:lnTo>
                <a:lnTo>
                  <a:pt x="154531" y="167061"/>
                </a:lnTo>
                <a:lnTo>
                  <a:pt x="155918" y="165823"/>
                </a:lnTo>
                <a:lnTo>
                  <a:pt x="116101" y="165823"/>
                </a:lnTo>
                <a:lnTo>
                  <a:pt x="111483" y="164224"/>
                </a:lnTo>
                <a:lnTo>
                  <a:pt x="103043" y="157829"/>
                </a:lnTo>
                <a:lnTo>
                  <a:pt x="102544" y="156570"/>
                </a:lnTo>
                <a:close/>
              </a:path>
              <a:path w="192405" h="180975">
                <a:moveTo>
                  <a:pt x="36679" y="119055"/>
                </a:moveTo>
                <a:lnTo>
                  <a:pt x="18470" y="119055"/>
                </a:lnTo>
                <a:lnTo>
                  <a:pt x="12533" y="121720"/>
                </a:lnTo>
                <a:lnTo>
                  <a:pt x="2502" y="132379"/>
                </a:lnTo>
                <a:lnTo>
                  <a:pt x="0" y="139308"/>
                </a:lnTo>
                <a:lnTo>
                  <a:pt x="85" y="149346"/>
                </a:lnTo>
                <a:lnTo>
                  <a:pt x="3059" y="160258"/>
                </a:lnTo>
                <a:lnTo>
                  <a:pt x="11287" y="172556"/>
                </a:lnTo>
                <a:lnTo>
                  <a:pt x="21810" y="178299"/>
                </a:lnTo>
                <a:lnTo>
                  <a:pt x="36417" y="180213"/>
                </a:lnTo>
                <a:lnTo>
                  <a:pt x="44837" y="179684"/>
                </a:lnTo>
                <a:lnTo>
                  <a:pt x="56043" y="175699"/>
                </a:lnTo>
                <a:lnTo>
                  <a:pt x="66618" y="167942"/>
                </a:lnTo>
                <a:lnTo>
                  <a:pt x="68253" y="166089"/>
                </a:lnTo>
                <a:lnTo>
                  <a:pt x="36019" y="166089"/>
                </a:lnTo>
                <a:lnTo>
                  <a:pt x="33506" y="165690"/>
                </a:lnTo>
                <a:lnTo>
                  <a:pt x="28239" y="163558"/>
                </a:lnTo>
                <a:lnTo>
                  <a:pt x="26124" y="162625"/>
                </a:lnTo>
                <a:lnTo>
                  <a:pt x="22952" y="161027"/>
                </a:lnTo>
                <a:lnTo>
                  <a:pt x="22166" y="160494"/>
                </a:lnTo>
                <a:lnTo>
                  <a:pt x="22166" y="160227"/>
                </a:lnTo>
                <a:lnTo>
                  <a:pt x="23350" y="159828"/>
                </a:lnTo>
                <a:lnTo>
                  <a:pt x="23884" y="159828"/>
                </a:lnTo>
                <a:lnTo>
                  <a:pt x="25601" y="159161"/>
                </a:lnTo>
                <a:lnTo>
                  <a:pt x="31402" y="156497"/>
                </a:lnTo>
                <a:lnTo>
                  <a:pt x="34438" y="153831"/>
                </a:lnTo>
                <a:lnTo>
                  <a:pt x="40763" y="145836"/>
                </a:lnTo>
                <a:lnTo>
                  <a:pt x="42354" y="141174"/>
                </a:lnTo>
                <a:lnTo>
                  <a:pt x="42354" y="124652"/>
                </a:lnTo>
                <a:lnTo>
                  <a:pt x="36679" y="119055"/>
                </a:lnTo>
                <a:close/>
              </a:path>
              <a:path w="192405" h="180975">
                <a:moveTo>
                  <a:pt x="108526" y="14726"/>
                </a:moveTo>
                <a:lnTo>
                  <a:pt x="77044" y="14726"/>
                </a:lnTo>
                <a:lnTo>
                  <a:pt x="81536" y="16325"/>
                </a:lnTo>
                <a:lnTo>
                  <a:pt x="89452" y="22721"/>
                </a:lnTo>
                <a:lnTo>
                  <a:pt x="91394" y="27951"/>
                </a:lnTo>
                <a:lnTo>
                  <a:pt x="91431" y="38710"/>
                </a:lnTo>
                <a:lnTo>
                  <a:pt x="90772" y="43907"/>
                </a:lnTo>
                <a:lnTo>
                  <a:pt x="82195" y="81195"/>
                </a:lnTo>
                <a:lnTo>
                  <a:pt x="69078" y="131074"/>
                </a:lnTo>
                <a:lnTo>
                  <a:pt x="38396" y="165823"/>
                </a:lnTo>
                <a:lnTo>
                  <a:pt x="36019" y="166089"/>
                </a:lnTo>
                <a:lnTo>
                  <a:pt x="68253" y="166089"/>
                </a:lnTo>
                <a:lnTo>
                  <a:pt x="76657" y="156570"/>
                </a:lnTo>
                <a:lnTo>
                  <a:pt x="102544" y="156570"/>
                </a:lnTo>
                <a:lnTo>
                  <a:pt x="100928" y="152499"/>
                </a:lnTo>
                <a:lnTo>
                  <a:pt x="109209" y="103414"/>
                </a:lnTo>
                <a:lnTo>
                  <a:pt x="122800" y="53589"/>
                </a:lnTo>
                <a:lnTo>
                  <a:pt x="138405" y="21054"/>
                </a:lnTo>
                <a:lnTo>
                  <a:pt x="114223" y="21054"/>
                </a:lnTo>
                <a:lnTo>
                  <a:pt x="108526" y="14726"/>
                </a:lnTo>
                <a:close/>
              </a:path>
              <a:path w="192405" h="180975">
                <a:moveTo>
                  <a:pt x="183648" y="115058"/>
                </a:moveTo>
                <a:lnTo>
                  <a:pt x="178109" y="115058"/>
                </a:lnTo>
                <a:lnTo>
                  <a:pt x="174675" y="115324"/>
                </a:lnTo>
                <a:lnTo>
                  <a:pt x="172570" y="115591"/>
                </a:lnTo>
                <a:lnTo>
                  <a:pt x="170979" y="116124"/>
                </a:lnTo>
                <a:lnTo>
                  <a:pt x="170193" y="117589"/>
                </a:lnTo>
                <a:lnTo>
                  <a:pt x="167631" y="125893"/>
                </a:lnTo>
                <a:lnTo>
                  <a:pt x="162765" y="136145"/>
                </a:lnTo>
                <a:lnTo>
                  <a:pt x="155242" y="146426"/>
                </a:lnTo>
                <a:lnTo>
                  <a:pt x="144285" y="157385"/>
                </a:lnTo>
                <a:lnTo>
                  <a:pt x="132763" y="163714"/>
                </a:lnTo>
                <a:lnTo>
                  <a:pt x="121116" y="165823"/>
                </a:lnTo>
                <a:lnTo>
                  <a:pt x="155918" y="165823"/>
                </a:lnTo>
                <a:lnTo>
                  <a:pt x="180570" y="134527"/>
                </a:lnTo>
                <a:lnTo>
                  <a:pt x="185627" y="116124"/>
                </a:lnTo>
                <a:lnTo>
                  <a:pt x="183648" y="115058"/>
                </a:lnTo>
                <a:close/>
              </a:path>
              <a:path w="192405" h="180975">
                <a:moveTo>
                  <a:pt x="67201" y="0"/>
                </a:moveTo>
                <a:lnTo>
                  <a:pt x="23221" y="27951"/>
                </a:lnTo>
                <a:lnTo>
                  <a:pt x="6732" y="62027"/>
                </a:lnTo>
                <a:lnTo>
                  <a:pt x="7518" y="63492"/>
                </a:lnTo>
                <a:lnTo>
                  <a:pt x="9109" y="65092"/>
                </a:lnTo>
                <a:lnTo>
                  <a:pt x="14648" y="65092"/>
                </a:lnTo>
                <a:lnTo>
                  <a:pt x="24988" y="53999"/>
                </a:lnTo>
                <a:lnTo>
                  <a:pt x="29980" y="43642"/>
                </a:lnTo>
                <a:lnTo>
                  <a:pt x="37514" y="33397"/>
                </a:lnTo>
                <a:lnTo>
                  <a:pt x="48380" y="22625"/>
                </a:lnTo>
                <a:lnTo>
                  <a:pt x="59904" y="16701"/>
                </a:lnTo>
                <a:lnTo>
                  <a:pt x="72039" y="14726"/>
                </a:lnTo>
                <a:lnTo>
                  <a:pt x="108526" y="14726"/>
                </a:lnTo>
                <a:lnTo>
                  <a:pt x="106695" y="12693"/>
                </a:lnTo>
                <a:lnTo>
                  <a:pt x="93824" y="3793"/>
                </a:lnTo>
                <a:lnTo>
                  <a:pt x="82723" y="708"/>
                </a:lnTo>
                <a:lnTo>
                  <a:pt x="67201" y="0"/>
                </a:lnTo>
                <a:close/>
              </a:path>
              <a:path w="192405" h="180975">
                <a:moveTo>
                  <a:pt x="186542" y="14726"/>
                </a:moveTo>
                <a:lnTo>
                  <a:pt x="162016" y="14726"/>
                </a:lnTo>
                <a:lnTo>
                  <a:pt x="167293" y="16458"/>
                </a:lnTo>
                <a:lnTo>
                  <a:pt x="162850" y="23232"/>
                </a:lnTo>
                <a:lnTo>
                  <a:pt x="153515" y="32346"/>
                </a:lnTo>
                <a:lnTo>
                  <a:pt x="150403" y="45105"/>
                </a:lnTo>
                <a:lnTo>
                  <a:pt x="150403" y="49902"/>
                </a:lnTo>
                <a:lnTo>
                  <a:pt x="151984" y="53766"/>
                </a:lnTo>
                <a:lnTo>
                  <a:pt x="158319" y="59629"/>
                </a:lnTo>
                <a:lnTo>
                  <a:pt x="162403" y="61095"/>
                </a:lnTo>
                <a:lnTo>
                  <a:pt x="170057" y="61095"/>
                </a:lnTo>
                <a:lnTo>
                  <a:pt x="191939" y="25365"/>
                </a:lnTo>
                <a:lnTo>
                  <a:pt x="186826" y="14990"/>
                </a:lnTo>
                <a:lnTo>
                  <a:pt x="186542" y="14726"/>
                </a:lnTo>
                <a:close/>
              </a:path>
              <a:path w="192405" h="180975">
                <a:moveTo>
                  <a:pt x="147498" y="462"/>
                </a:moveTo>
                <a:lnTo>
                  <a:pt x="135949" y="4570"/>
                </a:lnTo>
                <a:lnTo>
                  <a:pt x="124941" y="11576"/>
                </a:lnTo>
                <a:lnTo>
                  <a:pt x="114223" y="21054"/>
                </a:lnTo>
                <a:lnTo>
                  <a:pt x="138405" y="21054"/>
                </a:lnTo>
                <a:lnTo>
                  <a:pt x="146843" y="15525"/>
                </a:lnTo>
                <a:lnTo>
                  <a:pt x="148454" y="14990"/>
                </a:lnTo>
                <a:lnTo>
                  <a:pt x="150927" y="14726"/>
                </a:lnTo>
                <a:lnTo>
                  <a:pt x="186542" y="14726"/>
                </a:lnTo>
                <a:lnTo>
                  <a:pt x="175052" y="4053"/>
                </a:lnTo>
                <a:lnTo>
                  <a:pt x="163958" y="906"/>
                </a:lnTo>
                <a:lnTo>
                  <a:pt x="147498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78757" y="3349228"/>
          <a:ext cx="3551635" cy="346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23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i2h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.mm(</a:t>
                      </a: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W_x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x.t()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3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h2h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.mm(</a:t>
                      </a: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prev_h.t()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标题 1"/>
          <p:cNvSpPr txBox="1">
            <a:spLocks noChangeArrowheads="1"/>
          </p:cNvSpPr>
          <p:nvPr/>
        </p:nvSpPr>
        <p:spPr bwMode="auto">
          <a:xfrm>
            <a:off x="1485900" y="944166"/>
            <a:ext cx="6172200" cy="61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15" b="0" i="0" kern="1200">
                <a:solidFill>
                  <a:srgbClr val="002452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计算图 Computational Graph</a:t>
            </a:r>
          </a:p>
        </p:txBody>
      </p:sp>
      <p:sp>
        <p:nvSpPr>
          <p:cNvPr id="32" name="object 31"/>
          <p:cNvSpPr txBox="1">
            <a:spLocks noGrp="1"/>
          </p:cNvSpPr>
          <p:nvPr>
            <p:ph type="title"/>
          </p:nvPr>
        </p:nvSpPr>
        <p:spPr>
          <a:xfrm>
            <a:off x="1485901" y="1678614"/>
            <a:ext cx="2807494" cy="290849"/>
          </a:xfrm>
        </p:spPr>
        <p:txBody>
          <a:bodyPr rtlCol="0">
            <a:spAutoFit/>
          </a:bodyPr>
          <a:lstStyle/>
          <a:p>
            <a:pPr marL="214313" indent="-214313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 Autograd</a:t>
            </a:r>
          </a:p>
        </p:txBody>
      </p:sp>
    </p:spTree>
    <p:extLst>
      <p:ext uri="{BB962C8B-B14F-4D97-AF65-F5344CB8AC3E}">
        <p14:creationId xmlns:p14="http://schemas.microsoft.com/office/powerpoint/2010/main" val="408095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4950" y="2240757"/>
            <a:ext cx="22383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from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autograd </a:t>
            </a: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import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716" y="2240757"/>
            <a:ext cx="6941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Variable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950" y="2562226"/>
            <a:ext cx="23241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6441" y="2562226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4950" y="2722961"/>
            <a:ext cx="275272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5066" y="2722961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0904" name="object 8"/>
          <p:cNvSpPr txBox="1">
            <a:spLocks noChangeArrowheads="1"/>
          </p:cNvSpPr>
          <p:nvPr/>
        </p:nvSpPr>
        <p:spPr bwMode="auto">
          <a:xfrm>
            <a:off x="1504950" y="2883695"/>
            <a:ext cx="258127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W_x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3616" y="2883695"/>
            <a:ext cx="351234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4950" y="3687367"/>
            <a:ext cx="5238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next_h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5025" y="3687367"/>
            <a:ext cx="9525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i2h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+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h2h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0908" name="object 13"/>
          <p:cNvSpPr>
            <a:spLocks noChangeArrowheads="1"/>
          </p:cNvSpPr>
          <p:nvPr/>
        </p:nvSpPr>
        <p:spPr bwMode="auto">
          <a:xfrm>
            <a:off x="6685360" y="2188370"/>
            <a:ext cx="1057275" cy="157043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80909" name="object 14"/>
          <p:cNvSpPr>
            <a:spLocks noChangeArrowheads="1"/>
          </p:cNvSpPr>
          <p:nvPr/>
        </p:nvSpPr>
        <p:spPr bwMode="auto">
          <a:xfrm>
            <a:off x="5042297" y="2188369"/>
            <a:ext cx="1246584" cy="156329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15" name="object 15"/>
          <p:cNvSpPr txBox="1"/>
          <p:nvPr/>
        </p:nvSpPr>
        <p:spPr>
          <a:xfrm>
            <a:off x="6830616" y="2917032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0466" y="2917032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80912" name="object 17"/>
          <p:cNvSpPr>
            <a:spLocks/>
          </p:cNvSpPr>
          <p:nvPr/>
        </p:nvSpPr>
        <p:spPr bwMode="auto">
          <a:xfrm>
            <a:off x="5270897" y="2212182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13" name="object 18"/>
          <p:cNvSpPr>
            <a:spLocks/>
          </p:cNvSpPr>
          <p:nvPr/>
        </p:nvSpPr>
        <p:spPr bwMode="auto">
          <a:xfrm>
            <a:off x="5305425" y="2571750"/>
            <a:ext cx="371475" cy="0"/>
          </a:xfrm>
          <a:custGeom>
            <a:avLst/>
            <a:gdLst>
              <a:gd name="T0" fmla="*/ 101 w 1089025"/>
              <a:gd name="T1" fmla="*/ 9736 w 10890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89025">
                <a:moveTo>
                  <a:pt x="11367" y="0"/>
                </a:moveTo>
                <a:lnTo>
                  <a:pt x="1099998" y="0"/>
                </a:lnTo>
              </a:path>
            </a:pathLst>
          </a:custGeom>
          <a:noFill/>
          <a:ln w="4827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14" name="object 19"/>
          <p:cNvSpPr>
            <a:spLocks/>
          </p:cNvSpPr>
          <p:nvPr/>
        </p:nvSpPr>
        <p:spPr bwMode="auto">
          <a:xfrm>
            <a:off x="5257800" y="2524125"/>
            <a:ext cx="0" cy="1191"/>
          </a:xfrm>
          <a:custGeom>
            <a:avLst/>
            <a:gdLst>
              <a:gd name="T0" fmla="*/ 0 w 634"/>
              <a:gd name="T1" fmla="*/ 2235 h 1269"/>
              <a:gd name="T2" fmla="*/ 0 w 634"/>
              <a:gd name="T3" fmla="*/ 0 h 12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1269">
                <a:moveTo>
                  <a:pt x="123" y="58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15" name="object 20"/>
          <p:cNvSpPr>
            <a:spLocks/>
          </p:cNvSpPr>
          <p:nvPr/>
        </p:nvSpPr>
        <p:spPr bwMode="auto">
          <a:xfrm>
            <a:off x="5256610" y="2519364"/>
            <a:ext cx="0" cy="2381"/>
          </a:xfrm>
          <a:custGeom>
            <a:avLst/>
            <a:gdLst>
              <a:gd name="T0" fmla="*/ 0 w 634"/>
              <a:gd name="T1" fmla="*/ 294 h 5080"/>
              <a:gd name="T2" fmla="*/ 0 w 634"/>
              <a:gd name="T3" fmla="*/ 0 h 5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5080">
                <a:moveTo>
                  <a:pt x="611" y="494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16" name="object 21"/>
          <p:cNvSpPr>
            <a:spLocks/>
          </p:cNvSpPr>
          <p:nvPr/>
        </p:nvSpPr>
        <p:spPr bwMode="auto">
          <a:xfrm>
            <a:off x="5256610" y="2268141"/>
            <a:ext cx="14288" cy="0"/>
          </a:xfrm>
          <a:custGeom>
            <a:avLst/>
            <a:gdLst>
              <a:gd name="T0" fmla="*/ 343 w 42545"/>
              <a:gd name="T1" fmla="*/ 686 w 425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45">
                <a:moveTo>
                  <a:pt x="42532" y="0"/>
                </a:moveTo>
                <a:lnTo>
                  <a:pt x="85065" y="0"/>
                </a:lnTo>
              </a:path>
            </a:pathLst>
          </a:custGeom>
          <a:noFill/>
          <a:ln w="53668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17" name="object 22"/>
          <p:cNvSpPr>
            <a:spLocks/>
          </p:cNvSpPr>
          <p:nvPr/>
        </p:nvSpPr>
        <p:spPr bwMode="auto">
          <a:xfrm>
            <a:off x="5357814" y="2305051"/>
            <a:ext cx="188119" cy="136922"/>
          </a:xfrm>
          <a:custGeom>
            <a:avLst/>
            <a:gdLst>
              <a:gd name="T0" fmla="*/ 0 w 549909"/>
              <a:gd name="T1" fmla="*/ 239 h 398780"/>
              <a:gd name="T2" fmla="*/ 345 w 549909"/>
              <a:gd name="T3" fmla="*/ 260 h 398780"/>
              <a:gd name="T4" fmla="*/ 550 w 549909"/>
              <a:gd name="T5" fmla="*/ 691 h 398780"/>
              <a:gd name="T6" fmla="*/ 1175 w 549909"/>
              <a:gd name="T7" fmla="*/ 2719 h 398780"/>
              <a:gd name="T8" fmla="*/ 1643 w 549909"/>
              <a:gd name="T9" fmla="*/ 3669 h 398780"/>
              <a:gd name="T10" fmla="*/ 1728 w 549909"/>
              <a:gd name="T11" fmla="*/ 2805 h 398780"/>
              <a:gd name="T12" fmla="*/ 1081 w 549909"/>
              <a:gd name="T13" fmla="*/ 688 h 398780"/>
              <a:gd name="T14" fmla="*/ 1026 w 549909"/>
              <a:gd name="T15" fmla="*/ 273 h 398780"/>
              <a:gd name="T16" fmla="*/ 1398 w 549909"/>
              <a:gd name="T17" fmla="*/ 239 h 398780"/>
              <a:gd name="T18" fmla="*/ 335 w 549909"/>
              <a:gd name="T19" fmla="*/ 8 h 398780"/>
              <a:gd name="T20" fmla="*/ 3017 w 549909"/>
              <a:gd name="T21" fmla="*/ 1072 h 398780"/>
              <a:gd name="T22" fmla="*/ 3219 w 549909"/>
              <a:gd name="T23" fmla="*/ 3473 h 398780"/>
              <a:gd name="T24" fmla="*/ 3588 w 549909"/>
              <a:gd name="T25" fmla="*/ 3331 h 398780"/>
              <a:gd name="T26" fmla="*/ 3017 w 549909"/>
              <a:gd name="T27" fmla="*/ 1072 h 398780"/>
              <a:gd name="T28" fmla="*/ 2120 w 549909"/>
              <a:gd name="T29" fmla="*/ 243 h 398780"/>
              <a:gd name="T30" fmla="*/ 2219 w 549909"/>
              <a:gd name="T31" fmla="*/ 286 h 398780"/>
              <a:gd name="T32" fmla="*/ 2351 w 549909"/>
              <a:gd name="T33" fmla="*/ 665 h 398780"/>
              <a:gd name="T34" fmla="*/ 2339 w 549909"/>
              <a:gd name="T35" fmla="*/ 819 h 398780"/>
              <a:gd name="T36" fmla="*/ 1728 w 549909"/>
              <a:gd name="T37" fmla="*/ 2805 h 398780"/>
              <a:gd name="T38" fmla="*/ 2083 w 549909"/>
              <a:gd name="T39" fmla="*/ 2337 h 398780"/>
              <a:gd name="T40" fmla="*/ 2788 w 549909"/>
              <a:gd name="T41" fmla="*/ 322 h 398780"/>
              <a:gd name="T42" fmla="*/ 3142 w 549909"/>
              <a:gd name="T43" fmla="*/ 239 h 398780"/>
              <a:gd name="T44" fmla="*/ 3866 w 549909"/>
              <a:gd name="T45" fmla="*/ 0 h 398780"/>
              <a:gd name="T46" fmla="*/ 3878 w 549909"/>
              <a:gd name="T47" fmla="*/ 239 h 398780"/>
              <a:gd name="T48" fmla="*/ 4251 w 549909"/>
              <a:gd name="T49" fmla="*/ 432 h 398780"/>
              <a:gd name="T50" fmla="*/ 3796 w 549909"/>
              <a:gd name="T51" fmla="*/ 1978 h 398780"/>
              <a:gd name="T52" fmla="*/ 3753 w 549909"/>
              <a:gd name="T53" fmla="*/ 2795 h 398780"/>
              <a:gd name="T54" fmla="*/ 4618 w 549909"/>
              <a:gd name="T55" fmla="*/ 302 h 398780"/>
              <a:gd name="T56" fmla="*/ 4950 w 549909"/>
              <a:gd name="T57" fmla="*/ 15 h 398780"/>
              <a:gd name="T58" fmla="*/ 4243 w 549909"/>
              <a:gd name="T59" fmla="*/ 15 h 398780"/>
              <a:gd name="T60" fmla="*/ 3914 w 549909"/>
              <a:gd name="T61" fmla="*/ 5 h 398780"/>
              <a:gd name="T62" fmla="*/ 1808 w 549909"/>
              <a:gd name="T63" fmla="*/ 0 h 398780"/>
              <a:gd name="T64" fmla="*/ 2011 w 549909"/>
              <a:gd name="T65" fmla="*/ 250 h 398780"/>
              <a:gd name="T66" fmla="*/ 3207 w 549909"/>
              <a:gd name="T67" fmla="*/ 238 h 398780"/>
              <a:gd name="T68" fmla="*/ 2066 w 549909"/>
              <a:gd name="T69" fmla="*/ 13 h 398780"/>
              <a:gd name="T70" fmla="*/ 1848 w 549909"/>
              <a:gd name="T71" fmla="*/ 0 h 398780"/>
              <a:gd name="T72" fmla="*/ 4950 w 549909"/>
              <a:gd name="T73" fmla="*/ 15 h 398780"/>
              <a:gd name="T74" fmla="*/ 4905 w 549909"/>
              <a:gd name="T75" fmla="*/ 3 h 398780"/>
              <a:gd name="T76" fmla="*/ 4607 w 549909"/>
              <a:gd name="T77" fmla="*/ 15 h 398780"/>
              <a:gd name="T78" fmla="*/ 3207 w 549909"/>
              <a:gd name="T79" fmla="*/ 0 h 398780"/>
              <a:gd name="T80" fmla="*/ 2991 w 549909"/>
              <a:gd name="T81" fmla="*/ 10 h 398780"/>
              <a:gd name="T82" fmla="*/ 2213 w 549909"/>
              <a:gd name="T83" fmla="*/ 15 h 398780"/>
              <a:gd name="T84" fmla="*/ 1398 w 549909"/>
              <a:gd name="T85" fmla="*/ 0 h 398780"/>
              <a:gd name="T86" fmla="*/ 1104 w 549909"/>
              <a:gd name="T87" fmla="*/ 9 h 398780"/>
              <a:gd name="T88" fmla="*/ 1398 w 549909"/>
              <a:gd name="T89" fmla="*/ 0 h 3987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49909" h="398780">
                <a:moveTo>
                  <a:pt x="4994" y="0"/>
                </a:moveTo>
                <a:lnTo>
                  <a:pt x="0" y="0"/>
                </a:lnTo>
                <a:lnTo>
                  <a:pt x="0" y="26008"/>
                </a:lnTo>
                <a:lnTo>
                  <a:pt x="14374" y="26042"/>
                </a:lnTo>
                <a:lnTo>
                  <a:pt x="28890" y="26720"/>
                </a:lnTo>
                <a:lnTo>
                  <a:pt x="38271" y="28269"/>
                </a:lnTo>
                <a:lnTo>
                  <a:pt x="42344" y="28646"/>
                </a:lnTo>
                <a:lnTo>
                  <a:pt x="45485" y="30719"/>
                </a:lnTo>
                <a:lnTo>
                  <a:pt x="61090" y="75034"/>
                </a:lnTo>
                <a:lnTo>
                  <a:pt x="74332" y="116752"/>
                </a:lnTo>
                <a:lnTo>
                  <a:pt x="90039" y="166558"/>
                </a:lnTo>
                <a:lnTo>
                  <a:pt x="130496" y="295399"/>
                </a:lnTo>
                <a:lnTo>
                  <a:pt x="152398" y="364904"/>
                </a:lnTo>
                <a:lnTo>
                  <a:pt x="173607" y="398597"/>
                </a:lnTo>
                <a:lnTo>
                  <a:pt x="182486" y="398597"/>
                </a:lnTo>
                <a:lnTo>
                  <a:pt x="198354" y="361861"/>
                </a:lnTo>
                <a:lnTo>
                  <a:pt x="215733" y="304742"/>
                </a:lnTo>
                <a:lnTo>
                  <a:pt x="191910" y="304742"/>
                </a:lnTo>
                <a:lnTo>
                  <a:pt x="148456" y="164872"/>
                </a:lnTo>
                <a:lnTo>
                  <a:pt x="133152" y="116469"/>
                </a:lnTo>
                <a:lnTo>
                  <a:pt x="120088" y="74760"/>
                </a:lnTo>
                <a:lnTo>
                  <a:pt x="108655" y="36038"/>
                </a:lnTo>
                <a:lnTo>
                  <a:pt x="108373" y="34277"/>
                </a:lnTo>
                <a:lnTo>
                  <a:pt x="113979" y="29683"/>
                </a:lnTo>
                <a:lnTo>
                  <a:pt x="127221" y="26927"/>
                </a:lnTo>
                <a:lnTo>
                  <a:pt x="148100" y="26008"/>
                </a:lnTo>
                <a:lnTo>
                  <a:pt x="155304" y="26008"/>
                </a:lnTo>
                <a:lnTo>
                  <a:pt x="155304" y="1130"/>
                </a:lnTo>
                <a:lnTo>
                  <a:pt x="116478" y="1130"/>
                </a:lnTo>
                <a:lnTo>
                  <a:pt x="37164" y="892"/>
                </a:lnTo>
                <a:lnTo>
                  <a:pt x="14167" y="370"/>
                </a:lnTo>
                <a:lnTo>
                  <a:pt x="4994" y="0"/>
                </a:lnTo>
                <a:close/>
              </a:path>
              <a:path w="549909" h="398780">
                <a:moveTo>
                  <a:pt x="335025" y="116469"/>
                </a:moveTo>
                <a:lnTo>
                  <a:pt x="275112" y="116469"/>
                </a:lnTo>
                <a:lnTo>
                  <a:pt x="341343" y="326799"/>
                </a:lnTo>
                <a:lnTo>
                  <a:pt x="357428" y="377285"/>
                </a:lnTo>
                <a:lnTo>
                  <a:pt x="368292" y="398597"/>
                </a:lnTo>
                <a:lnTo>
                  <a:pt x="381234" y="398597"/>
                </a:lnTo>
                <a:lnTo>
                  <a:pt x="398438" y="361861"/>
                </a:lnTo>
                <a:lnTo>
                  <a:pt x="416834" y="303611"/>
                </a:lnTo>
                <a:lnTo>
                  <a:pt x="393255" y="303611"/>
                </a:lnTo>
                <a:lnTo>
                  <a:pt x="335025" y="116469"/>
                </a:lnTo>
                <a:close/>
              </a:path>
              <a:path w="549909" h="398780">
                <a:moveTo>
                  <a:pt x="356093" y="25819"/>
                </a:moveTo>
                <a:lnTo>
                  <a:pt x="232401" y="25819"/>
                </a:lnTo>
                <a:lnTo>
                  <a:pt x="235364" y="26384"/>
                </a:lnTo>
                <a:lnTo>
                  <a:pt x="242757" y="30154"/>
                </a:lnTo>
                <a:lnTo>
                  <a:pt x="244976" y="31096"/>
                </a:lnTo>
                <a:lnTo>
                  <a:pt x="246453" y="31096"/>
                </a:lnTo>
                <a:lnTo>
                  <a:pt x="247751" y="32981"/>
                </a:lnTo>
                <a:lnTo>
                  <a:pt x="259217" y="66150"/>
                </a:lnTo>
                <a:lnTo>
                  <a:pt x="261060" y="72181"/>
                </a:lnTo>
                <a:lnTo>
                  <a:pt x="262614" y="78751"/>
                </a:lnTo>
                <a:lnTo>
                  <a:pt x="261541" y="82646"/>
                </a:lnTo>
                <a:lnTo>
                  <a:pt x="259704" y="88912"/>
                </a:lnTo>
                <a:lnTo>
                  <a:pt x="239898" y="153023"/>
                </a:lnTo>
                <a:lnTo>
                  <a:pt x="226862" y="194492"/>
                </a:lnTo>
                <a:lnTo>
                  <a:pt x="191910" y="304742"/>
                </a:lnTo>
                <a:lnTo>
                  <a:pt x="215733" y="304742"/>
                </a:lnTo>
                <a:lnTo>
                  <a:pt x="224608" y="275535"/>
                </a:lnTo>
                <a:lnTo>
                  <a:pt x="231291" y="253858"/>
                </a:lnTo>
                <a:lnTo>
                  <a:pt x="275112" y="116469"/>
                </a:lnTo>
                <a:lnTo>
                  <a:pt x="335025" y="116469"/>
                </a:lnTo>
                <a:lnTo>
                  <a:pt x="309656" y="34937"/>
                </a:lnTo>
                <a:lnTo>
                  <a:pt x="315053" y="29976"/>
                </a:lnTo>
                <a:lnTo>
                  <a:pt x="328128" y="27000"/>
                </a:lnTo>
                <a:lnTo>
                  <a:pt x="348879" y="26008"/>
                </a:lnTo>
                <a:lnTo>
                  <a:pt x="356093" y="26008"/>
                </a:lnTo>
                <a:lnTo>
                  <a:pt x="356093" y="25819"/>
                </a:lnTo>
                <a:close/>
              </a:path>
              <a:path w="549909" h="398780">
                <a:moveTo>
                  <a:pt x="429306" y="0"/>
                </a:moveTo>
                <a:lnTo>
                  <a:pt x="424311" y="0"/>
                </a:lnTo>
                <a:lnTo>
                  <a:pt x="424311" y="26008"/>
                </a:lnTo>
                <a:lnTo>
                  <a:pt x="430643" y="26026"/>
                </a:lnTo>
                <a:lnTo>
                  <a:pt x="444241" y="28008"/>
                </a:lnTo>
                <a:lnTo>
                  <a:pt x="472017" y="45042"/>
                </a:lnTo>
                <a:lnTo>
                  <a:pt x="472017" y="46927"/>
                </a:lnTo>
                <a:lnTo>
                  <a:pt x="458249" y="97287"/>
                </a:lnTo>
                <a:lnTo>
                  <a:pt x="443664" y="144761"/>
                </a:lnTo>
                <a:lnTo>
                  <a:pt x="421610" y="214823"/>
                </a:lnTo>
                <a:lnTo>
                  <a:pt x="408220" y="256877"/>
                </a:lnTo>
                <a:lnTo>
                  <a:pt x="393255" y="303611"/>
                </a:lnTo>
                <a:lnTo>
                  <a:pt x="416834" y="303611"/>
                </a:lnTo>
                <a:lnTo>
                  <a:pt x="476366" y="114149"/>
                </a:lnTo>
                <a:lnTo>
                  <a:pt x="490716" y="70137"/>
                </a:lnTo>
                <a:lnTo>
                  <a:pt x="512862" y="32819"/>
                </a:lnTo>
                <a:lnTo>
                  <a:pt x="542454" y="26008"/>
                </a:lnTo>
                <a:lnTo>
                  <a:pt x="549669" y="26008"/>
                </a:lnTo>
                <a:lnTo>
                  <a:pt x="549669" y="1607"/>
                </a:lnTo>
                <a:lnTo>
                  <a:pt x="511159" y="1607"/>
                </a:lnTo>
                <a:lnTo>
                  <a:pt x="511651" y="1599"/>
                </a:lnTo>
                <a:lnTo>
                  <a:pt x="471156" y="1590"/>
                </a:lnTo>
                <a:lnTo>
                  <a:pt x="454848" y="1349"/>
                </a:lnTo>
                <a:lnTo>
                  <a:pt x="443516" y="1034"/>
                </a:lnTo>
                <a:lnTo>
                  <a:pt x="434732" y="576"/>
                </a:lnTo>
                <a:lnTo>
                  <a:pt x="429306" y="0"/>
                </a:lnTo>
                <a:close/>
              </a:path>
              <a:path w="549909" h="398780">
                <a:moveTo>
                  <a:pt x="205229" y="0"/>
                </a:moveTo>
                <a:lnTo>
                  <a:pt x="200789" y="0"/>
                </a:lnTo>
                <a:lnTo>
                  <a:pt x="200789" y="26008"/>
                </a:lnTo>
                <a:lnTo>
                  <a:pt x="216318" y="26008"/>
                </a:lnTo>
                <a:lnTo>
                  <a:pt x="223343" y="27138"/>
                </a:lnTo>
                <a:lnTo>
                  <a:pt x="227972" y="27326"/>
                </a:lnTo>
                <a:lnTo>
                  <a:pt x="232401" y="25819"/>
                </a:lnTo>
                <a:lnTo>
                  <a:pt x="356093" y="25819"/>
                </a:lnTo>
                <a:lnTo>
                  <a:pt x="356093" y="1601"/>
                </a:lnTo>
                <a:lnTo>
                  <a:pt x="245783" y="1601"/>
                </a:lnTo>
                <a:lnTo>
                  <a:pt x="229468" y="1385"/>
                </a:lnTo>
                <a:lnTo>
                  <a:pt x="217191" y="1042"/>
                </a:lnTo>
                <a:lnTo>
                  <a:pt x="209133" y="576"/>
                </a:lnTo>
                <a:lnTo>
                  <a:pt x="205229" y="0"/>
                </a:lnTo>
                <a:close/>
              </a:path>
              <a:path w="549909" h="398780">
                <a:moveTo>
                  <a:pt x="511651" y="1599"/>
                </a:moveTo>
                <a:lnTo>
                  <a:pt x="511159" y="1607"/>
                </a:lnTo>
                <a:lnTo>
                  <a:pt x="549669" y="1607"/>
                </a:lnTo>
                <a:lnTo>
                  <a:pt x="511651" y="1599"/>
                </a:lnTo>
                <a:close/>
              </a:path>
              <a:path w="549909" h="398780">
                <a:moveTo>
                  <a:pt x="549669" y="0"/>
                </a:moveTo>
                <a:lnTo>
                  <a:pt x="544670" y="317"/>
                </a:lnTo>
                <a:lnTo>
                  <a:pt x="538008" y="920"/>
                </a:lnTo>
                <a:lnTo>
                  <a:pt x="526998" y="1350"/>
                </a:lnTo>
                <a:lnTo>
                  <a:pt x="511651" y="1599"/>
                </a:lnTo>
                <a:lnTo>
                  <a:pt x="549669" y="1607"/>
                </a:lnTo>
                <a:lnTo>
                  <a:pt x="549669" y="0"/>
                </a:lnTo>
                <a:close/>
              </a:path>
              <a:path w="549909" h="398780">
                <a:moveTo>
                  <a:pt x="356093" y="0"/>
                </a:moveTo>
                <a:lnTo>
                  <a:pt x="347682" y="317"/>
                </a:lnTo>
                <a:lnTo>
                  <a:pt x="341317" y="734"/>
                </a:lnTo>
                <a:lnTo>
                  <a:pt x="332158" y="1080"/>
                </a:lnTo>
                <a:lnTo>
                  <a:pt x="320103" y="1350"/>
                </a:lnTo>
                <a:lnTo>
                  <a:pt x="305275" y="1541"/>
                </a:lnTo>
                <a:lnTo>
                  <a:pt x="245783" y="1601"/>
                </a:lnTo>
                <a:lnTo>
                  <a:pt x="356093" y="1601"/>
                </a:lnTo>
                <a:lnTo>
                  <a:pt x="356093" y="0"/>
                </a:lnTo>
                <a:close/>
              </a:path>
              <a:path w="549909" h="398780">
                <a:moveTo>
                  <a:pt x="155304" y="0"/>
                </a:moveTo>
                <a:lnTo>
                  <a:pt x="138665" y="0"/>
                </a:lnTo>
                <a:lnTo>
                  <a:pt x="133681" y="188"/>
                </a:lnTo>
                <a:lnTo>
                  <a:pt x="122582" y="942"/>
                </a:lnTo>
                <a:lnTo>
                  <a:pt x="116478" y="1130"/>
                </a:lnTo>
                <a:lnTo>
                  <a:pt x="155304" y="1130"/>
                </a:lnTo>
                <a:lnTo>
                  <a:pt x="1553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18" name="object 23"/>
          <p:cNvSpPr>
            <a:spLocks/>
          </p:cNvSpPr>
          <p:nvPr/>
        </p:nvSpPr>
        <p:spPr bwMode="auto">
          <a:xfrm>
            <a:off x="5519738" y="2371725"/>
            <a:ext cx="67866" cy="96441"/>
          </a:xfrm>
          <a:custGeom>
            <a:avLst/>
            <a:gdLst>
              <a:gd name="T0" fmla="*/ 782 w 199390"/>
              <a:gd name="T1" fmla="*/ 3 h 281939"/>
              <a:gd name="T2" fmla="*/ 305 w 199390"/>
              <a:gd name="T3" fmla="*/ 40 h 281939"/>
              <a:gd name="T4" fmla="*/ 272 w 199390"/>
              <a:gd name="T5" fmla="*/ 62 h 281939"/>
              <a:gd name="T6" fmla="*/ 256 w 199390"/>
              <a:gd name="T7" fmla="*/ 149 h 281939"/>
              <a:gd name="T8" fmla="*/ 254 w 199390"/>
              <a:gd name="T9" fmla="*/ 181 h 281939"/>
              <a:gd name="T10" fmla="*/ 274 w 199390"/>
              <a:gd name="T11" fmla="*/ 205 h 281939"/>
              <a:gd name="T12" fmla="*/ 419 w 199390"/>
              <a:gd name="T13" fmla="*/ 210 h 281939"/>
              <a:gd name="T14" fmla="*/ 496 w 199390"/>
              <a:gd name="T15" fmla="*/ 230 h 281939"/>
              <a:gd name="T16" fmla="*/ 504 w 199390"/>
              <a:gd name="T17" fmla="*/ 280 h 281939"/>
              <a:gd name="T18" fmla="*/ 93 w 199390"/>
              <a:gd name="T19" fmla="*/ 2008 h 281939"/>
              <a:gd name="T20" fmla="*/ 0 w 199390"/>
              <a:gd name="T21" fmla="*/ 2439 h 281939"/>
              <a:gd name="T22" fmla="*/ 15 w 199390"/>
              <a:gd name="T23" fmla="*/ 2482 h 281939"/>
              <a:gd name="T24" fmla="*/ 88 w 199390"/>
              <a:gd name="T25" fmla="*/ 2536 h 281939"/>
              <a:gd name="T26" fmla="*/ 354 w 199390"/>
              <a:gd name="T27" fmla="*/ 2111 h 281939"/>
              <a:gd name="T28" fmla="*/ 514 w 199390"/>
              <a:gd name="T29" fmla="*/ 1443 h 281939"/>
              <a:gd name="T30" fmla="*/ 652 w 199390"/>
              <a:gd name="T31" fmla="*/ 1236 h 281939"/>
              <a:gd name="T32" fmla="*/ 782 w 199390"/>
              <a:gd name="T33" fmla="*/ 1124 h 281939"/>
              <a:gd name="T34" fmla="*/ 760 w 199390"/>
              <a:gd name="T35" fmla="*/ 409 h 281939"/>
              <a:gd name="T36" fmla="*/ 822 w 199390"/>
              <a:gd name="T37" fmla="*/ 143 h 281939"/>
              <a:gd name="T38" fmla="*/ 842 w 199390"/>
              <a:gd name="T39" fmla="*/ 40 h 281939"/>
              <a:gd name="T40" fmla="*/ 829 w 199390"/>
              <a:gd name="T41" fmla="*/ 0 h 281939"/>
              <a:gd name="T42" fmla="*/ 1031 w 199390"/>
              <a:gd name="T43" fmla="*/ 1044 h 281939"/>
              <a:gd name="T44" fmla="*/ 1175 w 199390"/>
              <a:gd name="T45" fmla="*/ 1126 h 281939"/>
              <a:gd name="T46" fmla="*/ 1191 w 199390"/>
              <a:gd name="T47" fmla="*/ 1350 h 281939"/>
              <a:gd name="T48" fmla="*/ 1153 w 199390"/>
              <a:gd name="T49" fmla="*/ 1530 h 281939"/>
              <a:gd name="T50" fmla="*/ 1075 w 199390"/>
              <a:gd name="T51" fmla="*/ 1796 h 281939"/>
              <a:gd name="T52" fmla="*/ 980 w 199390"/>
              <a:gd name="T53" fmla="*/ 2097 h 281939"/>
              <a:gd name="T54" fmla="*/ 949 w 199390"/>
              <a:gd name="T55" fmla="*/ 2245 h 281939"/>
              <a:gd name="T56" fmla="*/ 1039 w 199390"/>
              <a:gd name="T57" fmla="*/ 2457 h 281939"/>
              <a:gd name="T58" fmla="*/ 1254 w 199390"/>
              <a:gd name="T59" fmla="*/ 2533 h 281939"/>
              <a:gd name="T60" fmla="*/ 1389 w 199390"/>
              <a:gd name="T61" fmla="*/ 2508 h 281939"/>
              <a:gd name="T62" fmla="*/ 1522 w 199390"/>
              <a:gd name="T63" fmla="*/ 2404 h 281939"/>
              <a:gd name="T64" fmla="*/ 1239 w 199390"/>
              <a:gd name="T65" fmla="*/ 2397 h 281939"/>
              <a:gd name="T66" fmla="*/ 1215 w 199390"/>
              <a:gd name="T67" fmla="*/ 2351 h 281939"/>
              <a:gd name="T68" fmla="*/ 1222 w 199390"/>
              <a:gd name="T69" fmla="*/ 2259 h 281939"/>
              <a:gd name="T70" fmla="*/ 1273 w 199390"/>
              <a:gd name="T71" fmla="*/ 2072 h 281939"/>
              <a:gd name="T72" fmla="*/ 1383 w 199390"/>
              <a:gd name="T73" fmla="*/ 1734 h 281939"/>
              <a:gd name="T74" fmla="*/ 1439 w 199390"/>
              <a:gd name="T75" fmla="*/ 1510 h 281939"/>
              <a:gd name="T76" fmla="*/ 1463 w 199390"/>
              <a:gd name="T77" fmla="*/ 1296 h 281939"/>
              <a:gd name="T78" fmla="*/ 1420 w 199390"/>
              <a:gd name="T79" fmla="*/ 1082 h 281939"/>
              <a:gd name="T80" fmla="*/ 1714 w 199390"/>
              <a:gd name="T81" fmla="*/ 1947 h 281939"/>
              <a:gd name="T82" fmla="*/ 1621 w 199390"/>
              <a:gd name="T83" fmla="*/ 1949 h 281939"/>
              <a:gd name="T84" fmla="*/ 1600 w 199390"/>
              <a:gd name="T85" fmla="*/ 1974 h 281939"/>
              <a:gd name="T86" fmla="*/ 1514 w 199390"/>
              <a:gd name="T87" fmla="*/ 2210 h 281939"/>
              <a:gd name="T88" fmla="*/ 1405 w 199390"/>
              <a:gd name="T89" fmla="*/ 2368 h 281939"/>
              <a:gd name="T90" fmla="*/ 1522 w 199390"/>
              <a:gd name="T91" fmla="*/ 2404 h 281939"/>
              <a:gd name="T92" fmla="*/ 1737 w 199390"/>
              <a:gd name="T93" fmla="*/ 1978 h 281939"/>
              <a:gd name="T94" fmla="*/ 1714 w 199390"/>
              <a:gd name="T95" fmla="*/ 1947 h 281939"/>
              <a:gd name="T96" fmla="*/ 613 w 199390"/>
              <a:gd name="T97" fmla="*/ 1101 h 281939"/>
              <a:gd name="T98" fmla="*/ 589 w 199390"/>
              <a:gd name="T99" fmla="*/ 1124 h 281939"/>
              <a:gd name="T100" fmla="*/ 831 w 199390"/>
              <a:gd name="T101" fmla="*/ 1091 h 281939"/>
              <a:gd name="T102" fmla="*/ 1031 w 199390"/>
              <a:gd name="T103" fmla="*/ 1044 h 281939"/>
              <a:gd name="T104" fmla="*/ 1345 w 199390"/>
              <a:gd name="T105" fmla="*/ 995 h 281939"/>
              <a:gd name="T106" fmla="*/ 1156 w 199390"/>
              <a:gd name="T107" fmla="*/ 917 h 2819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99390" h="281939">
                <a:moveTo>
                  <a:pt x="94897" y="0"/>
                </a:moveTo>
                <a:lnTo>
                  <a:pt x="89485" y="317"/>
                </a:lnTo>
                <a:lnTo>
                  <a:pt x="78743" y="1230"/>
                </a:lnTo>
                <a:lnTo>
                  <a:pt x="34899" y="4397"/>
                </a:lnTo>
                <a:lnTo>
                  <a:pt x="32805" y="4397"/>
                </a:lnTo>
                <a:lnTo>
                  <a:pt x="31109" y="6928"/>
                </a:lnTo>
                <a:lnTo>
                  <a:pt x="29800" y="11992"/>
                </a:lnTo>
                <a:lnTo>
                  <a:pt x="29276" y="16522"/>
                </a:lnTo>
                <a:lnTo>
                  <a:pt x="29014" y="19053"/>
                </a:lnTo>
                <a:lnTo>
                  <a:pt x="29014" y="20119"/>
                </a:lnTo>
                <a:lnTo>
                  <a:pt x="29800" y="21185"/>
                </a:lnTo>
                <a:lnTo>
                  <a:pt x="31370" y="22784"/>
                </a:lnTo>
                <a:lnTo>
                  <a:pt x="39611" y="22784"/>
                </a:lnTo>
                <a:lnTo>
                  <a:pt x="47977" y="23317"/>
                </a:lnTo>
                <a:lnTo>
                  <a:pt x="53066" y="23983"/>
                </a:lnTo>
                <a:lnTo>
                  <a:pt x="56731" y="25582"/>
                </a:lnTo>
                <a:lnTo>
                  <a:pt x="57642" y="27714"/>
                </a:lnTo>
                <a:lnTo>
                  <a:pt x="57642" y="31179"/>
                </a:lnTo>
                <a:lnTo>
                  <a:pt x="18958" y="188839"/>
                </a:lnTo>
                <a:lnTo>
                  <a:pt x="10663" y="223083"/>
                </a:lnTo>
                <a:lnTo>
                  <a:pt x="1184" y="264171"/>
                </a:lnTo>
                <a:lnTo>
                  <a:pt x="0" y="271015"/>
                </a:lnTo>
                <a:lnTo>
                  <a:pt x="261" y="273413"/>
                </a:lnTo>
                <a:lnTo>
                  <a:pt x="1696" y="275812"/>
                </a:lnTo>
                <a:lnTo>
                  <a:pt x="6931" y="280608"/>
                </a:lnTo>
                <a:lnTo>
                  <a:pt x="10062" y="281808"/>
                </a:lnTo>
                <a:lnTo>
                  <a:pt x="21831" y="281808"/>
                </a:lnTo>
                <a:lnTo>
                  <a:pt x="40543" y="234567"/>
                </a:lnTo>
                <a:lnTo>
                  <a:pt x="45595" y="213811"/>
                </a:lnTo>
                <a:lnTo>
                  <a:pt x="58825" y="160290"/>
                </a:lnTo>
                <a:lnTo>
                  <a:pt x="65257" y="149362"/>
                </a:lnTo>
                <a:lnTo>
                  <a:pt x="74635" y="137323"/>
                </a:lnTo>
                <a:lnTo>
                  <a:pt x="84603" y="127960"/>
                </a:lnTo>
                <a:lnTo>
                  <a:pt x="89514" y="124848"/>
                </a:lnTo>
                <a:lnTo>
                  <a:pt x="67453" y="124848"/>
                </a:lnTo>
                <a:lnTo>
                  <a:pt x="86989" y="45436"/>
                </a:lnTo>
                <a:lnTo>
                  <a:pt x="91137" y="28483"/>
                </a:lnTo>
                <a:lnTo>
                  <a:pt x="94099" y="15859"/>
                </a:lnTo>
                <a:lnTo>
                  <a:pt x="95876" y="7563"/>
                </a:lnTo>
                <a:lnTo>
                  <a:pt x="96348" y="4397"/>
                </a:lnTo>
                <a:lnTo>
                  <a:pt x="96468" y="1198"/>
                </a:lnTo>
                <a:lnTo>
                  <a:pt x="94897" y="0"/>
                </a:lnTo>
                <a:close/>
              </a:path>
              <a:path w="199390" h="281939">
                <a:moveTo>
                  <a:pt x="158795" y="115921"/>
                </a:moveTo>
                <a:lnTo>
                  <a:pt x="118038" y="115921"/>
                </a:lnTo>
                <a:lnTo>
                  <a:pt x="126221" y="116892"/>
                </a:lnTo>
                <a:lnTo>
                  <a:pt x="134468" y="125067"/>
                </a:lnTo>
                <a:lnTo>
                  <a:pt x="137125" y="142511"/>
                </a:lnTo>
                <a:lnTo>
                  <a:pt x="136303" y="149964"/>
                </a:lnTo>
                <a:lnTo>
                  <a:pt x="134623" y="158986"/>
                </a:lnTo>
                <a:lnTo>
                  <a:pt x="131948" y="169983"/>
                </a:lnTo>
                <a:lnTo>
                  <a:pt x="128140" y="183361"/>
                </a:lnTo>
                <a:lnTo>
                  <a:pt x="123062" y="199526"/>
                </a:lnTo>
                <a:lnTo>
                  <a:pt x="116316" y="219716"/>
                </a:lnTo>
                <a:lnTo>
                  <a:pt x="112162" y="233017"/>
                </a:lnTo>
                <a:lnTo>
                  <a:pt x="109523" y="243142"/>
                </a:lnTo>
                <a:lnTo>
                  <a:pt x="108661" y="249407"/>
                </a:lnTo>
                <a:lnTo>
                  <a:pt x="111276" y="260632"/>
                </a:lnTo>
                <a:lnTo>
                  <a:pt x="118926" y="272996"/>
                </a:lnTo>
                <a:lnTo>
                  <a:pt x="129242" y="279305"/>
                </a:lnTo>
                <a:lnTo>
                  <a:pt x="143524" y="281408"/>
                </a:lnTo>
                <a:lnTo>
                  <a:pt x="148078" y="281319"/>
                </a:lnTo>
                <a:lnTo>
                  <a:pt x="158966" y="278697"/>
                </a:lnTo>
                <a:lnTo>
                  <a:pt x="169609" y="271905"/>
                </a:lnTo>
                <a:lnTo>
                  <a:pt x="174217" y="267018"/>
                </a:lnTo>
                <a:lnTo>
                  <a:pt x="143786" y="267018"/>
                </a:lnTo>
                <a:lnTo>
                  <a:pt x="141828" y="266352"/>
                </a:lnTo>
                <a:lnTo>
                  <a:pt x="139733" y="263687"/>
                </a:lnTo>
                <a:lnTo>
                  <a:pt x="139084" y="261155"/>
                </a:lnTo>
                <a:lnTo>
                  <a:pt x="138879" y="256266"/>
                </a:lnTo>
                <a:lnTo>
                  <a:pt x="139815" y="250905"/>
                </a:lnTo>
                <a:lnTo>
                  <a:pt x="142040" y="242403"/>
                </a:lnTo>
                <a:lnTo>
                  <a:pt x="145734" y="230219"/>
                </a:lnTo>
                <a:lnTo>
                  <a:pt x="151077" y="213811"/>
                </a:lnTo>
                <a:lnTo>
                  <a:pt x="158250" y="192639"/>
                </a:lnTo>
                <a:lnTo>
                  <a:pt x="161940" y="179867"/>
                </a:lnTo>
                <a:lnTo>
                  <a:pt x="164728" y="167718"/>
                </a:lnTo>
                <a:lnTo>
                  <a:pt x="166577" y="155880"/>
                </a:lnTo>
                <a:lnTo>
                  <a:pt x="167450" y="144039"/>
                </a:lnTo>
                <a:lnTo>
                  <a:pt x="167312" y="131882"/>
                </a:lnTo>
                <a:lnTo>
                  <a:pt x="162552" y="120176"/>
                </a:lnTo>
                <a:lnTo>
                  <a:pt x="158795" y="115921"/>
                </a:lnTo>
                <a:close/>
              </a:path>
              <a:path w="199390" h="281939">
                <a:moveTo>
                  <a:pt x="196203" y="216253"/>
                </a:moveTo>
                <a:lnTo>
                  <a:pt x="187575" y="216253"/>
                </a:lnTo>
                <a:lnTo>
                  <a:pt x="185481" y="216519"/>
                </a:lnTo>
                <a:lnTo>
                  <a:pt x="183910" y="217584"/>
                </a:lnTo>
                <a:lnTo>
                  <a:pt x="183135" y="219316"/>
                </a:lnTo>
                <a:lnTo>
                  <a:pt x="178530" y="233848"/>
                </a:lnTo>
                <a:lnTo>
                  <a:pt x="173225" y="245520"/>
                </a:lnTo>
                <a:lnTo>
                  <a:pt x="167052" y="255025"/>
                </a:lnTo>
                <a:lnTo>
                  <a:pt x="160780" y="263021"/>
                </a:lnTo>
                <a:lnTo>
                  <a:pt x="153984" y="267018"/>
                </a:lnTo>
                <a:lnTo>
                  <a:pt x="174217" y="267018"/>
                </a:lnTo>
                <a:lnTo>
                  <a:pt x="197250" y="225446"/>
                </a:lnTo>
                <a:lnTo>
                  <a:pt x="198821" y="219716"/>
                </a:lnTo>
                <a:lnTo>
                  <a:pt x="198821" y="217319"/>
                </a:lnTo>
                <a:lnTo>
                  <a:pt x="196203" y="216253"/>
                </a:lnTo>
                <a:close/>
              </a:path>
              <a:path w="199390" h="281939">
                <a:moveTo>
                  <a:pt x="116739" y="100878"/>
                </a:moveTo>
                <a:lnTo>
                  <a:pt x="70196" y="122316"/>
                </a:lnTo>
                <a:lnTo>
                  <a:pt x="68364" y="124182"/>
                </a:lnTo>
                <a:lnTo>
                  <a:pt x="67453" y="124848"/>
                </a:lnTo>
                <a:lnTo>
                  <a:pt x="89514" y="124848"/>
                </a:lnTo>
                <a:lnTo>
                  <a:pt x="95159" y="121271"/>
                </a:lnTo>
                <a:lnTo>
                  <a:pt x="106304" y="117258"/>
                </a:lnTo>
                <a:lnTo>
                  <a:pt x="118038" y="115921"/>
                </a:lnTo>
                <a:lnTo>
                  <a:pt x="158795" y="115921"/>
                </a:lnTo>
                <a:lnTo>
                  <a:pt x="153997" y="110486"/>
                </a:lnTo>
                <a:lnTo>
                  <a:pt x="144493" y="105074"/>
                </a:lnTo>
                <a:lnTo>
                  <a:pt x="132356" y="101862"/>
                </a:lnTo>
                <a:lnTo>
                  <a:pt x="116739" y="1008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19" name="object 24"/>
          <p:cNvSpPr>
            <a:spLocks/>
          </p:cNvSpPr>
          <p:nvPr/>
        </p:nvSpPr>
        <p:spPr bwMode="auto">
          <a:xfrm>
            <a:off x="6503194" y="2212182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20" name="object 26"/>
          <p:cNvSpPr>
            <a:spLocks/>
          </p:cNvSpPr>
          <p:nvPr/>
        </p:nvSpPr>
        <p:spPr bwMode="auto">
          <a:xfrm>
            <a:off x="6532961" y="2571750"/>
            <a:ext cx="373856" cy="0"/>
          </a:xfrm>
          <a:custGeom>
            <a:avLst/>
            <a:gdLst>
              <a:gd name="T0" fmla="*/ 147 w 1096009"/>
              <a:gd name="T1" fmla="*/ 9847 w 10960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6009">
                <a:moveTo>
                  <a:pt x="16661" y="0"/>
                </a:moveTo>
                <a:lnTo>
                  <a:pt x="1112529" y="0"/>
                </a:lnTo>
              </a:path>
            </a:pathLst>
          </a:custGeom>
          <a:noFill/>
          <a:ln w="963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21" name="object 29"/>
          <p:cNvSpPr>
            <a:spLocks/>
          </p:cNvSpPr>
          <p:nvPr/>
        </p:nvSpPr>
        <p:spPr bwMode="auto">
          <a:xfrm>
            <a:off x="6604397" y="2308622"/>
            <a:ext cx="189309" cy="136922"/>
          </a:xfrm>
          <a:custGeom>
            <a:avLst/>
            <a:gdLst>
              <a:gd name="T0" fmla="*/ 0 w 554990"/>
              <a:gd name="T1" fmla="*/ 239 h 398780"/>
              <a:gd name="T2" fmla="*/ 342 w 554990"/>
              <a:gd name="T3" fmla="*/ 260 h 398780"/>
              <a:gd name="T4" fmla="*/ 664 w 554990"/>
              <a:gd name="T5" fmla="*/ 1075 h 398780"/>
              <a:gd name="T6" fmla="*/ 1361 w 554990"/>
              <a:gd name="T7" fmla="*/ 3360 h 398780"/>
              <a:gd name="T8" fmla="*/ 1773 w 554990"/>
              <a:gd name="T9" fmla="*/ 3328 h 398780"/>
              <a:gd name="T10" fmla="*/ 1325 w 554990"/>
              <a:gd name="T11" fmla="*/ 1513 h 398780"/>
              <a:gd name="T12" fmla="*/ 968 w 554990"/>
              <a:gd name="T13" fmla="*/ 314 h 398780"/>
              <a:gd name="T14" fmla="*/ 1323 w 554990"/>
              <a:gd name="T15" fmla="*/ 239 h 398780"/>
              <a:gd name="T16" fmla="*/ 1041 w 554990"/>
              <a:gd name="T17" fmla="*/ 10 h 398780"/>
              <a:gd name="T18" fmla="*/ 45 w 554990"/>
              <a:gd name="T19" fmla="*/ 0 h 398780"/>
              <a:gd name="T20" fmla="*/ 3049 w 554990"/>
              <a:gd name="T21" fmla="*/ 3010 h 398780"/>
              <a:gd name="T22" fmla="*/ 3405 w 554990"/>
              <a:gd name="T23" fmla="*/ 3669 h 398780"/>
              <a:gd name="T24" fmla="*/ 3512 w 554990"/>
              <a:gd name="T25" fmla="*/ 2795 h 398780"/>
              <a:gd name="T26" fmla="*/ 2076 w 554990"/>
              <a:gd name="T27" fmla="*/ 238 h 398780"/>
              <a:gd name="T28" fmla="*/ 2188 w 554990"/>
              <a:gd name="T29" fmla="*/ 286 h 398780"/>
              <a:gd name="T30" fmla="*/ 2315 w 554990"/>
              <a:gd name="T31" fmla="*/ 609 h 398780"/>
              <a:gd name="T32" fmla="*/ 2336 w 554990"/>
              <a:gd name="T33" fmla="*/ 761 h 398780"/>
              <a:gd name="T34" fmla="*/ 2026 w 554990"/>
              <a:gd name="T35" fmla="*/ 1790 h 398780"/>
              <a:gd name="T36" fmla="*/ 2007 w 554990"/>
              <a:gd name="T37" fmla="*/ 2536 h 398780"/>
              <a:gd name="T38" fmla="*/ 2993 w 554990"/>
              <a:gd name="T39" fmla="*/ 1072 h 398780"/>
              <a:gd name="T40" fmla="*/ 2816 w 554990"/>
              <a:gd name="T41" fmla="*/ 275 h 398780"/>
              <a:gd name="T42" fmla="*/ 3181 w 554990"/>
              <a:gd name="T43" fmla="*/ 239 h 398780"/>
              <a:gd name="T44" fmla="*/ 3790 w 554990"/>
              <a:gd name="T45" fmla="*/ 0 h 398780"/>
              <a:gd name="T46" fmla="*/ 3969 w 554990"/>
              <a:gd name="T47" fmla="*/ 258 h 398780"/>
              <a:gd name="T48" fmla="*/ 4094 w 554990"/>
              <a:gd name="T49" fmla="*/ 894 h 398780"/>
              <a:gd name="T50" fmla="*/ 3646 w 554990"/>
              <a:gd name="T51" fmla="*/ 2365 h 398780"/>
              <a:gd name="T52" fmla="*/ 4257 w 554990"/>
              <a:gd name="T53" fmla="*/ 1047 h 398780"/>
              <a:gd name="T54" fmla="*/ 4845 w 554990"/>
              <a:gd name="T55" fmla="*/ 239 h 398780"/>
              <a:gd name="T56" fmla="*/ 4558 w 554990"/>
              <a:gd name="T57" fmla="*/ 15 h 398780"/>
              <a:gd name="T58" fmla="*/ 4066 w 554990"/>
              <a:gd name="T59" fmla="*/ 12 h 398780"/>
              <a:gd name="T60" fmla="*/ 3835 w 554990"/>
              <a:gd name="T61" fmla="*/ 0 h 398780"/>
              <a:gd name="T62" fmla="*/ 1793 w 554990"/>
              <a:gd name="T63" fmla="*/ 239 h 398780"/>
              <a:gd name="T64" fmla="*/ 2037 w 554990"/>
              <a:gd name="T65" fmla="*/ 251 h 398780"/>
              <a:gd name="T66" fmla="*/ 3181 w 554990"/>
              <a:gd name="T67" fmla="*/ 15 h 398780"/>
              <a:gd name="T68" fmla="*/ 1939 w 554990"/>
              <a:gd name="T69" fmla="*/ 10 h 398780"/>
              <a:gd name="T70" fmla="*/ 4565 w 554990"/>
              <a:gd name="T71" fmla="*/ 15 h 398780"/>
              <a:gd name="T72" fmla="*/ 4565 w 554990"/>
              <a:gd name="T73" fmla="*/ 15 h 398780"/>
              <a:gd name="T74" fmla="*/ 4799 w 554990"/>
              <a:gd name="T75" fmla="*/ 9 h 398780"/>
              <a:gd name="T76" fmla="*/ 4910 w 554990"/>
              <a:gd name="T77" fmla="*/ 15 h 398780"/>
              <a:gd name="T78" fmla="*/ 3100 w 554990"/>
              <a:gd name="T79" fmla="*/ 3 h 398780"/>
              <a:gd name="T80" fmla="*/ 2850 w 554990"/>
              <a:gd name="T81" fmla="*/ 12 h 398780"/>
              <a:gd name="T82" fmla="*/ 3181 w 554990"/>
              <a:gd name="T83" fmla="*/ 15 h 398780"/>
              <a:gd name="T84" fmla="*/ 1238 w 554990"/>
              <a:gd name="T85" fmla="*/ 0 h 398780"/>
              <a:gd name="T86" fmla="*/ 1041 w 554990"/>
              <a:gd name="T87" fmla="*/ 10 h 3987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54990" h="398780">
                <a:moveTo>
                  <a:pt x="5036" y="0"/>
                </a:moveTo>
                <a:lnTo>
                  <a:pt x="0" y="0"/>
                </a:lnTo>
                <a:lnTo>
                  <a:pt x="0" y="26008"/>
                </a:lnTo>
                <a:lnTo>
                  <a:pt x="14822" y="26046"/>
                </a:lnTo>
                <a:lnTo>
                  <a:pt x="29265" y="26730"/>
                </a:lnTo>
                <a:lnTo>
                  <a:pt x="38627" y="28269"/>
                </a:lnTo>
                <a:lnTo>
                  <a:pt x="42731" y="28646"/>
                </a:lnTo>
                <a:lnTo>
                  <a:pt x="45904" y="30719"/>
                </a:lnTo>
                <a:lnTo>
                  <a:pt x="75023" y="116752"/>
                </a:lnTo>
                <a:lnTo>
                  <a:pt x="90965" y="166843"/>
                </a:lnTo>
                <a:lnTo>
                  <a:pt x="131756" y="295569"/>
                </a:lnTo>
                <a:lnTo>
                  <a:pt x="153827" y="364955"/>
                </a:lnTo>
                <a:lnTo>
                  <a:pt x="175219" y="398597"/>
                </a:lnTo>
                <a:lnTo>
                  <a:pt x="184182" y="398597"/>
                </a:lnTo>
                <a:lnTo>
                  <a:pt x="200309" y="361497"/>
                </a:lnTo>
                <a:lnTo>
                  <a:pt x="217739" y="304742"/>
                </a:lnTo>
                <a:lnTo>
                  <a:pt x="193700" y="304742"/>
                </a:lnTo>
                <a:lnTo>
                  <a:pt x="149680" y="164400"/>
                </a:lnTo>
                <a:lnTo>
                  <a:pt x="130579" y="104503"/>
                </a:lnTo>
                <a:lnTo>
                  <a:pt x="117583" y="63066"/>
                </a:lnTo>
                <a:lnTo>
                  <a:pt x="109430" y="34135"/>
                </a:lnTo>
                <a:lnTo>
                  <a:pt x="115204" y="29620"/>
                </a:lnTo>
                <a:lnTo>
                  <a:pt x="128551" y="26911"/>
                </a:lnTo>
                <a:lnTo>
                  <a:pt x="149471" y="26008"/>
                </a:lnTo>
                <a:lnTo>
                  <a:pt x="156749" y="26008"/>
                </a:lnTo>
                <a:lnTo>
                  <a:pt x="156749" y="1130"/>
                </a:lnTo>
                <a:lnTo>
                  <a:pt x="117567" y="1130"/>
                </a:lnTo>
                <a:lnTo>
                  <a:pt x="37147" y="887"/>
                </a:lnTo>
                <a:lnTo>
                  <a:pt x="14203" y="367"/>
                </a:lnTo>
                <a:lnTo>
                  <a:pt x="5036" y="0"/>
                </a:lnTo>
                <a:close/>
              </a:path>
              <a:path w="554990" h="398780">
                <a:moveTo>
                  <a:pt x="338204" y="116469"/>
                </a:moveTo>
                <a:lnTo>
                  <a:pt x="277677" y="116469"/>
                </a:lnTo>
                <a:lnTo>
                  <a:pt x="344553" y="326914"/>
                </a:lnTo>
                <a:lnTo>
                  <a:pt x="360760" y="377314"/>
                </a:lnTo>
                <a:lnTo>
                  <a:pt x="371726" y="398597"/>
                </a:lnTo>
                <a:lnTo>
                  <a:pt x="384784" y="398597"/>
                </a:lnTo>
                <a:lnTo>
                  <a:pt x="402264" y="361497"/>
                </a:lnTo>
                <a:lnTo>
                  <a:pt x="420714" y="303611"/>
                </a:lnTo>
                <a:lnTo>
                  <a:pt x="396909" y="303611"/>
                </a:lnTo>
                <a:lnTo>
                  <a:pt x="338204" y="116469"/>
                </a:lnTo>
                <a:close/>
              </a:path>
              <a:path w="554990" h="398780">
                <a:moveTo>
                  <a:pt x="359402" y="25819"/>
                </a:moveTo>
                <a:lnTo>
                  <a:pt x="234568" y="25819"/>
                </a:lnTo>
                <a:lnTo>
                  <a:pt x="237552" y="26384"/>
                </a:lnTo>
                <a:lnTo>
                  <a:pt x="245018" y="30154"/>
                </a:lnTo>
                <a:lnTo>
                  <a:pt x="247259" y="31096"/>
                </a:lnTo>
                <a:lnTo>
                  <a:pt x="248746" y="31096"/>
                </a:lnTo>
                <a:lnTo>
                  <a:pt x="250055" y="32981"/>
                </a:lnTo>
                <a:lnTo>
                  <a:pt x="261625" y="66150"/>
                </a:lnTo>
                <a:lnTo>
                  <a:pt x="263489" y="72181"/>
                </a:lnTo>
                <a:lnTo>
                  <a:pt x="265047" y="78771"/>
                </a:lnTo>
                <a:lnTo>
                  <a:pt x="263973" y="82644"/>
                </a:lnTo>
                <a:lnTo>
                  <a:pt x="262164" y="88763"/>
                </a:lnTo>
                <a:lnTo>
                  <a:pt x="242120" y="153053"/>
                </a:lnTo>
                <a:lnTo>
                  <a:pt x="228966" y="194492"/>
                </a:lnTo>
                <a:lnTo>
                  <a:pt x="193700" y="304742"/>
                </a:lnTo>
                <a:lnTo>
                  <a:pt x="217739" y="304742"/>
                </a:lnTo>
                <a:lnTo>
                  <a:pt x="226708" y="275516"/>
                </a:lnTo>
                <a:lnTo>
                  <a:pt x="233448" y="253858"/>
                </a:lnTo>
                <a:lnTo>
                  <a:pt x="277677" y="116469"/>
                </a:lnTo>
                <a:lnTo>
                  <a:pt x="338204" y="116469"/>
                </a:lnTo>
                <a:lnTo>
                  <a:pt x="312593" y="34823"/>
                </a:lnTo>
                <a:lnTo>
                  <a:pt x="312702" y="34677"/>
                </a:lnTo>
                <a:lnTo>
                  <a:pt x="318147" y="29908"/>
                </a:lnTo>
                <a:lnTo>
                  <a:pt x="331330" y="26983"/>
                </a:lnTo>
                <a:lnTo>
                  <a:pt x="352125" y="26008"/>
                </a:lnTo>
                <a:lnTo>
                  <a:pt x="359402" y="26008"/>
                </a:lnTo>
                <a:lnTo>
                  <a:pt x="359402" y="25819"/>
                </a:lnTo>
                <a:close/>
              </a:path>
              <a:path w="554990" h="398780">
                <a:moveTo>
                  <a:pt x="433306" y="0"/>
                </a:moveTo>
                <a:lnTo>
                  <a:pt x="428259" y="0"/>
                </a:lnTo>
                <a:lnTo>
                  <a:pt x="428259" y="26008"/>
                </a:lnTo>
                <a:lnTo>
                  <a:pt x="434914" y="26046"/>
                </a:lnTo>
                <a:lnTo>
                  <a:pt x="448477" y="28032"/>
                </a:lnTo>
                <a:lnTo>
                  <a:pt x="476404" y="45042"/>
                </a:lnTo>
                <a:lnTo>
                  <a:pt x="476404" y="46927"/>
                </a:lnTo>
                <a:lnTo>
                  <a:pt x="462557" y="97129"/>
                </a:lnTo>
                <a:lnTo>
                  <a:pt x="447789" y="144761"/>
                </a:lnTo>
                <a:lnTo>
                  <a:pt x="425530" y="214823"/>
                </a:lnTo>
                <a:lnTo>
                  <a:pt x="412015" y="256877"/>
                </a:lnTo>
                <a:lnTo>
                  <a:pt x="396909" y="303611"/>
                </a:lnTo>
                <a:lnTo>
                  <a:pt x="420714" y="303611"/>
                </a:lnTo>
                <a:lnTo>
                  <a:pt x="480927" y="113753"/>
                </a:lnTo>
                <a:lnTo>
                  <a:pt x="495354" y="69969"/>
                </a:lnTo>
                <a:lnTo>
                  <a:pt x="517804" y="32735"/>
                </a:lnTo>
                <a:lnTo>
                  <a:pt x="547501" y="26008"/>
                </a:lnTo>
                <a:lnTo>
                  <a:pt x="554778" y="26008"/>
                </a:lnTo>
                <a:lnTo>
                  <a:pt x="554778" y="1610"/>
                </a:lnTo>
                <a:lnTo>
                  <a:pt x="514996" y="1610"/>
                </a:lnTo>
                <a:lnTo>
                  <a:pt x="515822" y="1597"/>
                </a:lnTo>
                <a:lnTo>
                  <a:pt x="474910" y="1584"/>
                </a:lnTo>
                <a:lnTo>
                  <a:pt x="459494" y="1363"/>
                </a:lnTo>
                <a:lnTo>
                  <a:pt x="447450" y="1026"/>
                </a:lnTo>
                <a:lnTo>
                  <a:pt x="438713" y="572"/>
                </a:lnTo>
                <a:lnTo>
                  <a:pt x="433306" y="0"/>
                </a:lnTo>
                <a:close/>
              </a:path>
              <a:path w="554990" h="398780">
                <a:moveTo>
                  <a:pt x="207135" y="0"/>
                </a:moveTo>
                <a:lnTo>
                  <a:pt x="202653" y="0"/>
                </a:lnTo>
                <a:lnTo>
                  <a:pt x="202653" y="26008"/>
                </a:lnTo>
                <a:lnTo>
                  <a:pt x="218328" y="26008"/>
                </a:lnTo>
                <a:lnTo>
                  <a:pt x="225427" y="27138"/>
                </a:lnTo>
                <a:lnTo>
                  <a:pt x="230087" y="27326"/>
                </a:lnTo>
                <a:lnTo>
                  <a:pt x="234568" y="25819"/>
                </a:lnTo>
                <a:lnTo>
                  <a:pt x="359402" y="25819"/>
                </a:lnTo>
                <a:lnTo>
                  <a:pt x="359402" y="1595"/>
                </a:lnTo>
                <a:lnTo>
                  <a:pt x="247381" y="1595"/>
                </a:lnTo>
                <a:lnTo>
                  <a:pt x="230691" y="1363"/>
                </a:lnTo>
                <a:lnTo>
                  <a:pt x="219078" y="1038"/>
                </a:lnTo>
                <a:lnTo>
                  <a:pt x="211021" y="572"/>
                </a:lnTo>
                <a:lnTo>
                  <a:pt x="207135" y="0"/>
                </a:lnTo>
                <a:close/>
              </a:path>
              <a:path w="554990" h="398780">
                <a:moveTo>
                  <a:pt x="515822" y="1597"/>
                </a:moveTo>
                <a:lnTo>
                  <a:pt x="514996" y="1610"/>
                </a:lnTo>
                <a:lnTo>
                  <a:pt x="554778" y="1610"/>
                </a:lnTo>
                <a:lnTo>
                  <a:pt x="515822" y="1597"/>
                </a:lnTo>
                <a:close/>
              </a:path>
              <a:path w="554990" h="398780">
                <a:moveTo>
                  <a:pt x="554778" y="0"/>
                </a:moveTo>
                <a:lnTo>
                  <a:pt x="549245" y="386"/>
                </a:lnTo>
                <a:lnTo>
                  <a:pt x="542295" y="959"/>
                </a:lnTo>
                <a:lnTo>
                  <a:pt x="531047" y="1367"/>
                </a:lnTo>
                <a:lnTo>
                  <a:pt x="515822" y="1597"/>
                </a:lnTo>
                <a:lnTo>
                  <a:pt x="554778" y="1610"/>
                </a:lnTo>
                <a:lnTo>
                  <a:pt x="554778" y="0"/>
                </a:lnTo>
                <a:close/>
              </a:path>
              <a:path w="554990" h="398780">
                <a:moveTo>
                  <a:pt x="359402" y="0"/>
                </a:moveTo>
                <a:lnTo>
                  <a:pt x="350323" y="370"/>
                </a:lnTo>
                <a:lnTo>
                  <a:pt x="343619" y="775"/>
                </a:lnTo>
                <a:lnTo>
                  <a:pt x="334256" y="1106"/>
                </a:lnTo>
                <a:lnTo>
                  <a:pt x="322056" y="1364"/>
                </a:lnTo>
                <a:lnTo>
                  <a:pt x="307038" y="1547"/>
                </a:lnTo>
                <a:lnTo>
                  <a:pt x="247381" y="1595"/>
                </a:lnTo>
                <a:lnTo>
                  <a:pt x="359402" y="1595"/>
                </a:lnTo>
                <a:lnTo>
                  <a:pt x="359402" y="0"/>
                </a:lnTo>
                <a:close/>
              </a:path>
              <a:path w="554990" h="398780">
                <a:moveTo>
                  <a:pt x="156749" y="0"/>
                </a:moveTo>
                <a:lnTo>
                  <a:pt x="139953" y="0"/>
                </a:lnTo>
                <a:lnTo>
                  <a:pt x="134917" y="188"/>
                </a:lnTo>
                <a:lnTo>
                  <a:pt x="123723" y="942"/>
                </a:lnTo>
                <a:lnTo>
                  <a:pt x="117567" y="1130"/>
                </a:lnTo>
                <a:lnTo>
                  <a:pt x="156749" y="1130"/>
                </a:lnTo>
                <a:lnTo>
                  <a:pt x="1567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0922" name="object 30"/>
          <p:cNvSpPr>
            <a:spLocks/>
          </p:cNvSpPr>
          <p:nvPr/>
        </p:nvSpPr>
        <p:spPr bwMode="auto">
          <a:xfrm>
            <a:off x="6779420" y="2409825"/>
            <a:ext cx="65485" cy="61913"/>
          </a:xfrm>
          <a:custGeom>
            <a:avLst/>
            <a:gdLst>
              <a:gd name="T0" fmla="*/ 669 w 192405"/>
              <a:gd name="T1" fmla="*/ 1410 h 180975"/>
              <a:gd name="T2" fmla="*/ 826 w 192405"/>
              <a:gd name="T3" fmla="*/ 1573 h 180975"/>
              <a:gd name="T4" fmla="*/ 1061 w 192405"/>
              <a:gd name="T5" fmla="*/ 1626 h 180975"/>
              <a:gd name="T6" fmla="*/ 1250 w 192405"/>
              <a:gd name="T7" fmla="*/ 1571 h 180975"/>
              <a:gd name="T8" fmla="*/ 1362 w 192405"/>
              <a:gd name="T9" fmla="*/ 1494 h 180975"/>
              <a:gd name="T10" fmla="*/ 974 w 192405"/>
              <a:gd name="T11" fmla="*/ 1479 h 180975"/>
              <a:gd name="T12" fmla="*/ 896 w 192405"/>
              <a:gd name="T13" fmla="*/ 1410 h 180975"/>
              <a:gd name="T14" fmla="*/ 161 w 192405"/>
              <a:gd name="T15" fmla="*/ 1072 h 180975"/>
              <a:gd name="T16" fmla="*/ 22 w 192405"/>
              <a:gd name="T17" fmla="*/ 1192 h 180975"/>
              <a:gd name="T18" fmla="*/ 1 w 192405"/>
              <a:gd name="T19" fmla="*/ 1345 h 180975"/>
              <a:gd name="T20" fmla="*/ 98 w 192405"/>
              <a:gd name="T21" fmla="*/ 1554 h 180975"/>
              <a:gd name="T22" fmla="*/ 318 w 192405"/>
              <a:gd name="T23" fmla="*/ 1623 h 180975"/>
              <a:gd name="T24" fmla="*/ 490 w 192405"/>
              <a:gd name="T25" fmla="*/ 1582 h 180975"/>
              <a:gd name="T26" fmla="*/ 596 w 192405"/>
              <a:gd name="T27" fmla="*/ 1496 h 180975"/>
              <a:gd name="T28" fmla="*/ 293 w 192405"/>
              <a:gd name="T29" fmla="*/ 1492 h 180975"/>
              <a:gd name="T30" fmla="*/ 228 w 192405"/>
              <a:gd name="T31" fmla="*/ 1465 h 180975"/>
              <a:gd name="T32" fmla="*/ 194 w 192405"/>
              <a:gd name="T33" fmla="*/ 1446 h 180975"/>
              <a:gd name="T34" fmla="*/ 204 w 192405"/>
              <a:gd name="T35" fmla="*/ 1440 h 180975"/>
              <a:gd name="T36" fmla="*/ 223 w 192405"/>
              <a:gd name="T37" fmla="*/ 1434 h 180975"/>
              <a:gd name="T38" fmla="*/ 301 w 192405"/>
              <a:gd name="T39" fmla="*/ 1386 h 180975"/>
              <a:gd name="T40" fmla="*/ 370 w 192405"/>
              <a:gd name="T41" fmla="*/ 1271 h 180975"/>
              <a:gd name="T42" fmla="*/ 320 w 192405"/>
              <a:gd name="T43" fmla="*/ 1072 h 180975"/>
              <a:gd name="T44" fmla="*/ 673 w 192405"/>
              <a:gd name="T45" fmla="*/ 133 h 180975"/>
              <a:gd name="T46" fmla="*/ 781 w 192405"/>
              <a:gd name="T47" fmla="*/ 204 h 180975"/>
              <a:gd name="T48" fmla="*/ 799 w 192405"/>
              <a:gd name="T49" fmla="*/ 348 h 180975"/>
              <a:gd name="T50" fmla="*/ 718 w 192405"/>
              <a:gd name="T51" fmla="*/ 731 h 180975"/>
              <a:gd name="T52" fmla="*/ 335 w 192405"/>
              <a:gd name="T53" fmla="*/ 1494 h 180975"/>
              <a:gd name="T54" fmla="*/ 596 w 192405"/>
              <a:gd name="T55" fmla="*/ 1496 h 180975"/>
              <a:gd name="T56" fmla="*/ 896 w 192405"/>
              <a:gd name="T57" fmla="*/ 1410 h 180975"/>
              <a:gd name="T58" fmla="*/ 954 w 192405"/>
              <a:gd name="T59" fmla="*/ 931 h 180975"/>
              <a:gd name="T60" fmla="*/ 1208 w 192405"/>
              <a:gd name="T61" fmla="*/ 190 h 180975"/>
              <a:gd name="T62" fmla="*/ 948 w 192405"/>
              <a:gd name="T63" fmla="*/ 133 h 180975"/>
              <a:gd name="T64" fmla="*/ 1556 w 192405"/>
              <a:gd name="T65" fmla="*/ 1036 h 180975"/>
              <a:gd name="T66" fmla="*/ 1507 w 192405"/>
              <a:gd name="T67" fmla="*/ 1041 h 180975"/>
              <a:gd name="T68" fmla="*/ 1487 w 192405"/>
              <a:gd name="T69" fmla="*/ 1059 h 180975"/>
              <a:gd name="T70" fmla="*/ 1421 w 192405"/>
              <a:gd name="T71" fmla="*/ 1226 h 180975"/>
              <a:gd name="T72" fmla="*/ 1260 w 192405"/>
              <a:gd name="T73" fmla="*/ 1418 h 180975"/>
              <a:gd name="T74" fmla="*/ 1058 w 192405"/>
              <a:gd name="T75" fmla="*/ 1494 h 180975"/>
              <a:gd name="T76" fmla="*/ 1577 w 192405"/>
              <a:gd name="T77" fmla="*/ 1212 h 180975"/>
              <a:gd name="T78" fmla="*/ 1604 w 192405"/>
              <a:gd name="T79" fmla="*/ 1036 h 180975"/>
              <a:gd name="T80" fmla="*/ 203 w 192405"/>
              <a:gd name="T81" fmla="*/ 252 h 180975"/>
              <a:gd name="T82" fmla="*/ 66 w 192405"/>
              <a:gd name="T83" fmla="*/ 572 h 180975"/>
              <a:gd name="T84" fmla="*/ 128 w 192405"/>
              <a:gd name="T85" fmla="*/ 586 h 180975"/>
              <a:gd name="T86" fmla="*/ 262 w 192405"/>
              <a:gd name="T87" fmla="*/ 393 h 180975"/>
              <a:gd name="T88" fmla="*/ 422 w 192405"/>
              <a:gd name="T89" fmla="*/ 204 h 180975"/>
              <a:gd name="T90" fmla="*/ 629 w 192405"/>
              <a:gd name="T91" fmla="*/ 133 h 180975"/>
              <a:gd name="T92" fmla="*/ 932 w 192405"/>
              <a:gd name="T93" fmla="*/ 114 h 180975"/>
              <a:gd name="T94" fmla="*/ 722 w 192405"/>
              <a:gd name="T95" fmla="*/ 6 h 180975"/>
              <a:gd name="T96" fmla="*/ 1629 w 192405"/>
              <a:gd name="T97" fmla="*/ 133 h 180975"/>
              <a:gd name="T98" fmla="*/ 1461 w 192405"/>
              <a:gd name="T99" fmla="*/ 148 h 180975"/>
              <a:gd name="T100" fmla="*/ 1341 w 192405"/>
              <a:gd name="T101" fmla="*/ 291 h 180975"/>
              <a:gd name="T102" fmla="*/ 1313 w 192405"/>
              <a:gd name="T103" fmla="*/ 449 h 180975"/>
              <a:gd name="T104" fmla="*/ 1383 w 192405"/>
              <a:gd name="T105" fmla="*/ 537 h 180975"/>
              <a:gd name="T106" fmla="*/ 1485 w 192405"/>
              <a:gd name="T107" fmla="*/ 550 h 180975"/>
              <a:gd name="T108" fmla="*/ 1631 w 192405"/>
              <a:gd name="T109" fmla="*/ 135 h 180975"/>
              <a:gd name="T110" fmla="*/ 1288 w 192405"/>
              <a:gd name="T111" fmla="*/ 4 h 180975"/>
              <a:gd name="T112" fmla="*/ 1091 w 192405"/>
              <a:gd name="T113" fmla="*/ 104 h 180975"/>
              <a:gd name="T114" fmla="*/ 1208 w 192405"/>
              <a:gd name="T115" fmla="*/ 190 h 180975"/>
              <a:gd name="T116" fmla="*/ 1297 w 192405"/>
              <a:gd name="T117" fmla="*/ 135 h 180975"/>
              <a:gd name="T118" fmla="*/ 1629 w 192405"/>
              <a:gd name="T119" fmla="*/ 133 h 180975"/>
              <a:gd name="T120" fmla="*/ 1432 w 192405"/>
              <a:gd name="T121" fmla="*/ 8 h 18097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2405" h="180975">
                <a:moveTo>
                  <a:pt x="102544" y="156570"/>
                </a:moveTo>
                <a:lnTo>
                  <a:pt x="76657" y="156570"/>
                </a:lnTo>
                <a:lnTo>
                  <a:pt x="84636" y="167087"/>
                </a:lnTo>
                <a:lnTo>
                  <a:pt x="94553" y="174590"/>
                </a:lnTo>
                <a:lnTo>
                  <a:pt x="106716" y="179069"/>
                </a:lnTo>
                <a:lnTo>
                  <a:pt x="121428" y="180518"/>
                </a:lnTo>
                <a:lnTo>
                  <a:pt x="132290" y="178784"/>
                </a:lnTo>
                <a:lnTo>
                  <a:pt x="143160" y="174473"/>
                </a:lnTo>
                <a:lnTo>
                  <a:pt x="154531" y="167061"/>
                </a:lnTo>
                <a:lnTo>
                  <a:pt x="155918" y="165823"/>
                </a:lnTo>
                <a:lnTo>
                  <a:pt x="116101" y="165823"/>
                </a:lnTo>
                <a:lnTo>
                  <a:pt x="111483" y="164224"/>
                </a:lnTo>
                <a:lnTo>
                  <a:pt x="103043" y="157829"/>
                </a:lnTo>
                <a:lnTo>
                  <a:pt x="102544" y="156570"/>
                </a:lnTo>
                <a:close/>
              </a:path>
              <a:path w="192405" h="180975">
                <a:moveTo>
                  <a:pt x="36679" y="119055"/>
                </a:moveTo>
                <a:lnTo>
                  <a:pt x="18470" y="119055"/>
                </a:lnTo>
                <a:lnTo>
                  <a:pt x="12533" y="121720"/>
                </a:lnTo>
                <a:lnTo>
                  <a:pt x="2502" y="132379"/>
                </a:lnTo>
                <a:lnTo>
                  <a:pt x="0" y="139308"/>
                </a:lnTo>
                <a:lnTo>
                  <a:pt x="85" y="149346"/>
                </a:lnTo>
                <a:lnTo>
                  <a:pt x="3059" y="160258"/>
                </a:lnTo>
                <a:lnTo>
                  <a:pt x="11287" y="172556"/>
                </a:lnTo>
                <a:lnTo>
                  <a:pt x="21810" y="178299"/>
                </a:lnTo>
                <a:lnTo>
                  <a:pt x="36417" y="180213"/>
                </a:lnTo>
                <a:lnTo>
                  <a:pt x="44837" y="179684"/>
                </a:lnTo>
                <a:lnTo>
                  <a:pt x="56043" y="175699"/>
                </a:lnTo>
                <a:lnTo>
                  <a:pt x="66618" y="167942"/>
                </a:lnTo>
                <a:lnTo>
                  <a:pt x="68253" y="166089"/>
                </a:lnTo>
                <a:lnTo>
                  <a:pt x="36019" y="166089"/>
                </a:lnTo>
                <a:lnTo>
                  <a:pt x="33506" y="165690"/>
                </a:lnTo>
                <a:lnTo>
                  <a:pt x="28239" y="163558"/>
                </a:lnTo>
                <a:lnTo>
                  <a:pt x="26124" y="162625"/>
                </a:lnTo>
                <a:lnTo>
                  <a:pt x="22952" y="161027"/>
                </a:lnTo>
                <a:lnTo>
                  <a:pt x="22166" y="160494"/>
                </a:lnTo>
                <a:lnTo>
                  <a:pt x="22166" y="160227"/>
                </a:lnTo>
                <a:lnTo>
                  <a:pt x="23350" y="159828"/>
                </a:lnTo>
                <a:lnTo>
                  <a:pt x="23884" y="159828"/>
                </a:lnTo>
                <a:lnTo>
                  <a:pt x="25601" y="159161"/>
                </a:lnTo>
                <a:lnTo>
                  <a:pt x="31402" y="156497"/>
                </a:lnTo>
                <a:lnTo>
                  <a:pt x="34438" y="153831"/>
                </a:lnTo>
                <a:lnTo>
                  <a:pt x="40763" y="145836"/>
                </a:lnTo>
                <a:lnTo>
                  <a:pt x="42354" y="141174"/>
                </a:lnTo>
                <a:lnTo>
                  <a:pt x="42354" y="124652"/>
                </a:lnTo>
                <a:lnTo>
                  <a:pt x="36679" y="119055"/>
                </a:lnTo>
                <a:close/>
              </a:path>
              <a:path w="192405" h="180975">
                <a:moveTo>
                  <a:pt x="108526" y="14726"/>
                </a:moveTo>
                <a:lnTo>
                  <a:pt x="77044" y="14726"/>
                </a:lnTo>
                <a:lnTo>
                  <a:pt x="81536" y="16325"/>
                </a:lnTo>
                <a:lnTo>
                  <a:pt x="89452" y="22721"/>
                </a:lnTo>
                <a:lnTo>
                  <a:pt x="91394" y="27951"/>
                </a:lnTo>
                <a:lnTo>
                  <a:pt x="91431" y="38710"/>
                </a:lnTo>
                <a:lnTo>
                  <a:pt x="90772" y="43907"/>
                </a:lnTo>
                <a:lnTo>
                  <a:pt x="82195" y="81195"/>
                </a:lnTo>
                <a:lnTo>
                  <a:pt x="69078" y="131074"/>
                </a:lnTo>
                <a:lnTo>
                  <a:pt x="38396" y="165823"/>
                </a:lnTo>
                <a:lnTo>
                  <a:pt x="36019" y="166089"/>
                </a:lnTo>
                <a:lnTo>
                  <a:pt x="68253" y="166089"/>
                </a:lnTo>
                <a:lnTo>
                  <a:pt x="76657" y="156570"/>
                </a:lnTo>
                <a:lnTo>
                  <a:pt x="102544" y="156570"/>
                </a:lnTo>
                <a:lnTo>
                  <a:pt x="100928" y="152499"/>
                </a:lnTo>
                <a:lnTo>
                  <a:pt x="109209" y="103414"/>
                </a:lnTo>
                <a:lnTo>
                  <a:pt x="122800" y="53589"/>
                </a:lnTo>
                <a:lnTo>
                  <a:pt x="138405" y="21054"/>
                </a:lnTo>
                <a:lnTo>
                  <a:pt x="114223" y="21054"/>
                </a:lnTo>
                <a:lnTo>
                  <a:pt x="108526" y="14726"/>
                </a:lnTo>
                <a:close/>
              </a:path>
              <a:path w="192405" h="180975">
                <a:moveTo>
                  <a:pt x="183648" y="115058"/>
                </a:moveTo>
                <a:lnTo>
                  <a:pt x="178109" y="115058"/>
                </a:lnTo>
                <a:lnTo>
                  <a:pt x="174675" y="115324"/>
                </a:lnTo>
                <a:lnTo>
                  <a:pt x="172570" y="115591"/>
                </a:lnTo>
                <a:lnTo>
                  <a:pt x="170979" y="116124"/>
                </a:lnTo>
                <a:lnTo>
                  <a:pt x="170193" y="117589"/>
                </a:lnTo>
                <a:lnTo>
                  <a:pt x="167631" y="125893"/>
                </a:lnTo>
                <a:lnTo>
                  <a:pt x="162765" y="136145"/>
                </a:lnTo>
                <a:lnTo>
                  <a:pt x="155242" y="146426"/>
                </a:lnTo>
                <a:lnTo>
                  <a:pt x="144285" y="157385"/>
                </a:lnTo>
                <a:lnTo>
                  <a:pt x="132763" y="163714"/>
                </a:lnTo>
                <a:lnTo>
                  <a:pt x="121116" y="165823"/>
                </a:lnTo>
                <a:lnTo>
                  <a:pt x="155918" y="165823"/>
                </a:lnTo>
                <a:lnTo>
                  <a:pt x="180570" y="134527"/>
                </a:lnTo>
                <a:lnTo>
                  <a:pt x="185627" y="116124"/>
                </a:lnTo>
                <a:lnTo>
                  <a:pt x="183648" y="115058"/>
                </a:lnTo>
                <a:close/>
              </a:path>
              <a:path w="192405" h="180975">
                <a:moveTo>
                  <a:pt x="67201" y="0"/>
                </a:moveTo>
                <a:lnTo>
                  <a:pt x="23221" y="27951"/>
                </a:lnTo>
                <a:lnTo>
                  <a:pt x="6732" y="62027"/>
                </a:lnTo>
                <a:lnTo>
                  <a:pt x="7518" y="63492"/>
                </a:lnTo>
                <a:lnTo>
                  <a:pt x="9109" y="65092"/>
                </a:lnTo>
                <a:lnTo>
                  <a:pt x="14648" y="65092"/>
                </a:lnTo>
                <a:lnTo>
                  <a:pt x="24988" y="53999"/>
                </a:lnTo>
                <a:lnTo>
                  <a:pt x="29980" y="43642"/>
                </a:lnTo>
                <a:lnTo>
                  <a:pt x="37514" y="33397"/>
                </a:lnTo>
                <a:lnTo>
                  <a:pt x="48380" y="22625"/>
                </a:lnTo>
                <a:lnTo>
                  <a:pt x="59904" y="16701"/>
                </a:lnTo>
                <a:lnTo>
                  <a:pt x="72039" y="14726"/>
                </a:lnTo>
                <a:lnTo>
                  <a:pt x="108526" y="14726"/>
                </a:lnTo>
                <a:lnTo>
                  <a:pt x="106695" y="12693"/>
                </a:lnTo>
                <a:lnTo>
                  <a:pt x="93824" y="3793"/>
                </a:lnTo>
                <a:lnTo>
                  <a:pt x="82723" y="708"/>
                </a:lnTo>
                <a:lnTo>
                  <a:pt x="67201" y="0"/>
                </a:lnTo>
                <a:close/>
              </a:path>
              <a:path w="192405" h="180975">
                <a:moveTo>
                  <a:pt x="186542" y="14726"/>
                </a:moveTo>
                <a:lnTo>
                  <a:pt x="162016" y="14726"/>
                </a:lnTo>
                <a:lnTo>
                  <a:pt x="167293" y="16458"/>
                </a:lnTo>
                <a:lnTo>
                  <a:pt x="162850" y="23232"/>
                </a:lnTo>
                <a:lnTo>
                  <a:pt x="153515" y="32346"/>
                </a:lnTo>
                <a:lnTo>
                  <a:pt x="150403" y="45105"/>
                </a:lnTo>
                <a:lnTo>
                  <a:pt x="150403" y="49902"/>
                </a:lnTo>
                <a:lnTo>
                  <a:pt x="151984" y="53766"/>
                </a:lnTo>
                <a:lnTo>
                  <a:pt x="158319" y="59629"/>
                </a:lnTo>
                <a:lnTo>
                  <a:pt x="162403" y="61095"/>
                </a:lnTo>
                <a:lnTo>
                  <a:pt x="170057" y="61095"/>
                </a:lnTo>
                <a:lnTo>
                  <a:pt x="191939" y="25365"/>
                </a:lnTo>
                <a:lnTo>
                  <a:pt x="186826" y="14990"/>
                </a:lnTo>
                <a:lnTo>
                  <a:pt x="186542" y="14726"/>
                </a:lnTo>
                <a:close/>
              </a:path>
              <a:path w="192405" h="180975">
                <a:moveTo>
                  <a:pt x="147498" y="462"/>
                </a:moveTo>
                <a:lnTo>
                  <a:pt x="135949" y="4570"/>
                </a:lnTo>
                <a:lnTo>
                  <a:pt x="124941" y="11576"/>
                </a:lnTo>
                <a:lnTo>
                  <a:pt x="114223" y="21054"/>
                </a:lnTo>
                <a:lnTo>
                  <a:pt x="138405" y="21054"/>
                </a:lnTo>
                <a:lnTo>
                  <a:pt x="146843" y="15525"/>
                </a:lnTo>
                <a:lnTo>
                  <a:pt x="148454" y="14990"/>
                </a:lnTo>
                <a:lnTo>
                  <a:pt x="150927" y="14726"/>
                </a:lnTo>
                <a:lnTo>
                  <a:pt x="186542" y="14726"/>
                </a:lnTo>
                <a:lnTo>
                  <a:pt x="175052" y="4053"/>
                </a:lnTo>
                <a:lnTo>
                  <a:pt x="163958" y="906"/>
                </a:lnTo>
                <a:lnTo>
                  <a:pt x="147498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97808" y="3349230"/>
          <a:ext cx="3860006" cy="345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59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i2h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.mm(</a:t>
                      </a: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W_x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x.t()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h2h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.mm(</a:t>
                      </a: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prev_h.t()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932" name="标题 1"/>
          <p:cNvSpPr txBox="1">
            <a:spLocks noChangeArrowheads="1"/>
          </p:cNvSpPr>
          <p:nvPr/>
        </p:nvSpPr>
        <p:spPr bwMode="auto">
          <a:xfrm>
            <a:off x="1485900" y="944166"/>
            <a:ext cx="6172200" cy="61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5.5 </a:t>
            </a:r>
            <a:r>
              <a:rPr lang="zh-CN" altLang="en-US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计算图 Computational Graph</a:t>
            </a:r>
          </a:p>
        </p:txBody>
      </p:sp>
      <p:sp>
        <p:nvSpPr>
          <p:cNvPr id="36" name="object 31"/>
          <p:cNvSpPr txBox="1">
            <a:spLocks noGrp="1"/>
          </p:cNvSpPr>
          <p:nvPr>
            <p:ph type="title"/>
          </p:nvPr>
        </p:nvSpPr>
        <p:spPr>
          <a:xfrm>
            <a:off x="1485901" y="1678614"/>
            <a:ext cx="2807494" cy="290849"/>
          </a:xfrm>
        </p:spPr>
        <p:txBody>
          <a:bodyPr rtlCol="0">
            <a:spAutoFit/>
          </a:bodyPr>
          <a:lstStyle/>
          <a:p>
            <a:pPr marL="214313" indent="-214313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 Autograd</a:t>
            </a:r>
          </a:p>
        </p:txBody>
      </p:sp>
    </p:spTree>
    <p:extLst>
      <p:ext uri="{BB962C8B-B14F-4D97-AF65-F5344CB8AC3E}">
        <p14:creationId xmlns:p14="http://schemas.microsoft.com/office/powerpoint/2010/main" val="357322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329" y="2262189"/>
            <a:ext cx="22383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from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autograd </a:t>
            </a: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import</a:t>
            </a:r>
            <a:endParaRPr sz="1126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8095" y="2262189"/>
            <a:ext cx="69413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Variable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329" y="2583657"/>
            <a:ext cx="23241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3820" y="2583657"/>
            <a:ext cx="35123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329" y="2744392"/>
            <a:ext cx="275272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2445" y="2744392"/>
            <a:ext cx="35123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1928" name="object 8"/>
          <p:cNvSpPr txBox="1">
            <a:spLocks noChangeArrowheads="1"/>
          </p:cNvSpPr>
          <p:nvPr/>
        </p:nvSpPr>
        <p:spPr bwMode="auto">
          <a:xfrm>
            <a:off x="1482329" y="2905126"/>
            <a:ext cx="258127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W_x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0995" y="2905126"/>
            <a:ext cx="351235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329" y="3708798"/>
            <a:ext cx="5238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next_h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2404" y="3708798"/>
            <a:ext cx="9525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i2h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+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h2h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1932" name="object 13"/>
          <p:cNvSpPr>
            <a:spLocks noChangeArrowheads="1"/>
          </p:cNvSpPr>
          <p:nvPr/>
        </p:nvSpPr>
        <p:spPr bwMode="auto">
          <a:xfrm>
            <a:off x="5039916" y="2638425"/>
            <a:ext cx="2700338" cy="11775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14" name="object 14"/>
          <p:cNvSpPr txBox="1"/>
          <p:nvPr/>
        </p:nvSpPr>
        <p:spPr>
          <a:xfrm>
            <a:off x="6221016" y="3538539"/>
            <a:ext cx="33337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50" dirty="0">
                <a:solidFill>
                  <a:srgbClr val="303030"/>
                </a:solidFill>
                <a:latin typeface="Arial"/>
                <a:cs typeface="Arial"/>
              </a:rPr>
              <a:t>Add</a:t>
            </a:r>
            <a:endParaRPr sz="134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8235" y="2967039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8085" y="2967039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81936" name="object 17"/>
          <p:cNvSpPr>
            <a:spLocks/>
          </p:cNvSpPr>
          <p:nvPr/>
        </p:nvSpPr>
        <p:spPr bwMode="auto">
          <a:xfrm>
            <a:off x="6015039" y="4073130"/>
            <a:ext cx="708422" cy="350044"/>
          </a:xfrm>
          <a:custGeom>
            <a:avLst/>
            <a:gdLst>
              <a:gd name="T0" fmla="*/ 17163 w 2077084"/>
              <a:gd name="T1" fmla="*/ 0 h 1026159"/>
              <a:gd name="T2" fmla="*/ 1183 w 2077084"/>
              <a:gd name="T3" fmla="*/ 0 h 1026159"/>
              <a:gd name="T4" fmla="*/ 809 w 2077084"/>
              <a:gd name="T5" fmla="*/ 66 h 1026159"/>
              <a:gd name="T6" fmla="*/ 484 w 2077084"/>
              <a:gd name="T7" fmla="*/ 239 h 1026159"/>
              <a:gd name="T8" fmla="*/ 228 w 2077084"/>
              <a:gd name="T9" fmla="*/ 499 h 1026159"/>
              <a:gd name="T10" fmla="*/ 60 w 2077084"/>
              <a:gd name="T11" fmla="*/ 828 h 1026159"/>
              <a:gd name="T12" fmla="*/ 1 w 2077084"/>
              <a:gd name="T13" fmla="*/ 1185 h 1026159"/>
              <a:gd name="T14" fmla="*/ 0 w 2077084"/>
              <a:gd name="T15" fmla="*/ 7899 h 1026159"/>
              <a:gd name="T16" fmla="*/ 9 w 2077084"/>
              <a:gd name="T17" fmla="*/ 8029 h 1026159"/>
              <a:gd name="T18" fmla="*/ 113 w 2077084"/>
              <a:gd name="T19" fmla="*/ 8390 h 1026159"/>
              <a:gd name="T20" fmla="*/ 317 w 2077084"/>
              <a:gd name="T21" fmla="*/ 8694 h 1026159"/>
              <a:gd name="T22" fmla="*/ 601 w 2077084"/>
              <a:gd name="T23" fmla="*/ 8923 h 1026159"/>
              <a:gd name="T24" fmla="*/ 948 w 2077084"/>
              <a:gd name="T25" fmla="*/ 9057 h 1026159"/>
              <a:gd name="T26" fmla="*/ 1203 w 2077084"/>
              <a:gd name="T27" fmla="*/ 9084 h 1026159"/>
              <a:gd name="T28" fmla="*/ 17183 w 2077084"/>
              <a:gd name="T29" fmla="*/ 9084 h 1026159"/>
              <a:gd name="T30" fmla="*/ 17557 w 2077084"/>
              <a:gd name="T31" fmla="*/ 9018 h 1026159"/>
              <a:gd name="T32" fmla="*/ 17882 w 2077084"/>
              <a:gd name="T33" fmla="*/ 8845 h 1026159"/>
              <a:gd name="T34" fmla="*/ 18138 w 2077084"/>
              <a:gd name="T35" fmla="*/ 8584 h 1026159"/>
              <a:gd name="T36" fmla="*/ 18306 w 2077084"/>
              <a:gd name="T37" fmla="*/ 8256 h 1026159"/>
              <a:gd name="T38" fmla="*/ 18365 w 2077084"/>
              <a:gd name="T39" fmla="*/ 7899 h 1026159"/>
              <a:gd name="T40" fmla="*/ 18366 w 2077084"/>
              <a:gd name="T41" fmla="*/ 1185 h 1026159"/>
              <a:gd name="T42" fmla="*/ 18357 w 2077084"/>
              <a:gd name="T43" fmla="*/ 1056 h 1026159"/>
              <a:gd name="T44" fmla="*/ 18253 w 2077084"/>
              <a:gd name="T45" fmla="*/ 695 h 1026159"/>
              <a:gd name="T46" fmla="*/ 18049 w 2077084"/>
              <a:gd name="T47" fmla="*/ 390 h 1026159"/>
              <a:gd name="T48" fmla="*/ 17765 w 2077084"/>
              <a:gd name="T49" fmla="*/ 161 h 1026159"/>
              <a:gd name="T50" fmla="*/ 17418 w 2077084"/>
              <a:gd name="T51" fmla="*/ 27 h 1026159"/>
              <a:gd name="T52" fmla="*/ 17163 w 2077084"/>
              <a:gd name="T53" fmla="*/ 0 h 102615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77084" h="1026159">
                <a:moveTo>
                  <a:pt x="1940539" y="0"/>
                </a:moveTo>
                <a:lnTo>
                  <a:pt x="133741" y="18"/>
                </a:lnTo>
                <a:lnTo>
                  <a:pt x="91424" y="7500"/>
                </a:lnTo>
                <a:lnTo>
                  <a:pt x="54701" y="27027"/>
                </a:lnTo>
                <a:lnTo>
                  <a:pt x="25760" y="56424"/>
                </a:lnTo>
                <a:lnTo>
                  <a:pt x="6790" y="93517"/>
                </a:lnTo>
                <a:lnTo>
                  <a:pt x="103" y="133838"/>
                </a:lnTo>
                <a:lnTo>
                  <a:pt x="0" y="892308"/>
                </a:lnTo>
                <a:lnTo>
                  <a:pt x="1020" y="906931"/>
                </a:lnTo>
                <a:lnTo>
                  <a:pt x="12751" y="947684"/>
                </a:lnTo>
                <a:lnTo>
                  <a:pt x="35795" y="982072"/>
                </a:lnTo>
                <a:lnTo>
                  <a:pt x="67979" y="1007924"/>
                </a:lnTo>
                <a:lnTo>
                  <a:pt x="107130" y="1023070"/>
                </a:lnTo>
                <a:lnTo>
                  <a:pt x="136029" y="1026146"/>
                </a:lnTo>
                <a:lnTo>
                  <a:pt x="1942828" y="1026127"/>
                </a:lnTo>
                <a:lnTo>
                  <a:pt x="1985144" y="1018646"/>
                </a:lnTo>
                <a:lnTo>
                  <a:pt x="2021867" y="999119"/>
                </a:lnTo>
                <a:lnTo>
                  <a:pt x="2050808" y="969722"/>
                </a:lnTo>
                <a:lnTo>
                  <a:pt x="2069778" y="932629"/>
                </a:lnTo>
                <a:lnTo>
                  <a:pt x="2076465" y="892308"/>
                </a:lnTo>
                <a:lnTo>
                  <a:pt x="2076569" y="133838"/>
                </a:lnTo>
                <a:lnTo>
                  <a:pt x="2075548" y="119215"/>
                </a:lnTo>
                <a:lnTo>
                  <a:pt x="2063817" y="78462"/>
                </a:lnTo>
                <a:lnTo>
                  <a:pt x="2040773" y="44074"/>
                </a:lnTo>
                <a:lnTo>
                  <a:pt x="2008589" y="18221"/>
                </a:lnTo>
                <a:lnTo>
                  <a:pt x="1969438" y="3076"/>
                </a:lnTo>
                <a:lnTo>
                  <a:pt x="1940539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37" name="object 20"/>
          <p:cNvSpPr>
            <a:spLocks/>
          </p:cNvSpPr>
          <p:nvPr/>
        </p:nvSpPr>
        <p:spPr bwMode="auto">
          <a:xfrm>
            <a:off x="6057901" y="4223148"/>
            <a:ext cx="108347" cy="92869"/>
          </a:xfrm>
          <a:custGeom>
            <a:avLst/>
            <a:gdLst>
              <a:gd name="T0" fmla="*/ 818 w 316865"/>
              <a:gd name="T1" fmla="*/ 2 h 271779"/>
              <a:gd name="T2" fmla="*/ 691 w 316865"/>
              <a:gd name="T3" fmla="*/ 22 h 271779"/>
              <a:gd name="T4" fmla="*/ 103 w 316865"/>
              <a:gd name="T5" fmla="*/ 55 h 271779"/>
              <a:gd name="T6" fmla="*/ 4 w 316865"/>
              <a:gd name="T7" fmla="*/ 64 h 271779"/>
              <a:gd name="T8" fmla="*/ 0 w 316865"/>
              <a:gd name="T9" fmla="*/ 317 h 271779"/>
              <a:gd name="T10" fmla="*/ 266 w 316865"/>
              <a:gd name="T11" fmla="*/ 339 h 271779"/>
              <a:gd name="T12" fmla="*/ 429 w 316865"/>
              <a:gd name="T13" fmla="*/ 826 h 271779"/>
              <a:gd name="T14" fmla="*/ 432 w 316865"/>
              <a:gd name="T15" fmla="*/ 1430 h 271779"/>
              <a:gd name="T16" fmla="*/ 425 w 316865"/>
              <a:gd name="T17" fmla="*/ 1627 h 271779"/>
              <a:gd name="T18" fmla="*/ 424 w 316865"/>
              <a:gd name="T19" fmla="*/ 2057 h 271779"/>
              <a:gd name="T20" fmla="*/ 316 w 316865"/>
              <a:gd name="T21" fmla="*/ 2164 h 271779"/>
              <a:gd name="T22" fmla="*/ 0 w 316865"/>
              <a:gd name="T23" fmla="*/ 2177 h 271779"/>
              <a:gd name="T24" fmla="*/ 59 w 316865"/>
              <a:gd name="T25" fmla="*/ 2427 h 271779"/>
              <a:gd name="T26" fmla="*/ 202 w 316865"/>
              <a:gd name="T27" fmla="*/ 2418 h 271779"/>
              <a:gd name="T28" fmla="*/ 698 w 316865"/>
              <a:gd name="T29" fmla="*/ 2415 h 271779"/>
              <a:gd name="T30" fmla="*/ 1320 w 316865"/>
              <a:gd name="T31" fmla="*/ 2415 h 271779"/>
              <a:gd name="T32" fmla="*/ 1185 w 316865"/>
              <a:gd name="T33" fmla="*/ 2177 h 271779"/>
              <a:gd name="T34" fmla="*/ 891 w 316865"/>
              <a:gd name="T35" fmla="*/ 1947 h 271779"/>
              <a:gd name="T36" fmla="*/ 922 w 316865"/>
              <a:gd name="T37" fmla="*/ 769 h 271779"/>
              <a:gd name="T38" fmla="*/ 860 w 316865"/>
              <a:gd name="T39" fmla="*/ 432 h 271779"/>
              <a:gd name="T40" fmla="*/ 858 w 316865"/>
              <a:gd name="T41" fmla="*/ 4 h 271779"/>
              <a:gd name="T42" fmla="*/ 838 w 316865"/>
              <a:gd name="T43" fmla="*/ 0 h 271779"/>
              <a:gd name="T44" fmla="*/ 698 w 316865"/>
              <a:gd name="T45" fmla="*/ 2415 h 271779"/>
              <a:gd name="T46" fmla="*/ 1040 w 316865"/>
              <a:gd name="T47" fmla="*/ 2421 h 271779"/>
              <a:gd name="T48" fmla="*/ 1277 w 316865"/>
              <a:gd name="T49" fmla="*/ 2430 h 271779"/>
              <a:gd name="T50" fmla="*/ 1320 w 316865"/>
              <a:gd name="T51" fmla="*/ 2415 h 271779"/>
              <a:gd name="T52" fmla="*/ 1616 w 316865"/>
              <a:gd name="T53" fmla="*/ 209 h 271779"/>
              <a:gd name="T54" fmla="*/ 1737 w 316865"/>
              <a:gd name="T55" fmla="*/ 234 h 271779"/>
              <a:gd name="T56" fmla="*/ 1950 w 316865"/>
              <a:gd name="T57" fmla="*/ 989 h 271779"/>
              <a:gd name="T58" fmla="*/ 1952 w 316865"/>
              <a:gd name="T59" fmla="*/ 1859 h 271779"/>
              <a:gd name="T60" fmla="*/ 1612 w 316865"/>
              <a:gd name="T61" fmla="*/ 2177 h 271779"/>
              <a:gd name="T62" fmla="*/ 1524 w 316865"/>
              <a:gd name="T63" fmla="*/ 2430 h 271779"/>
              <a:gd name="T64" fmla="*/ 1636 w 316865"/>
              <a:gd name="T65" fmla="*/ 2422 h 271779"/>
              <a:gd name="T66" fmla="*/ 1847 w 316865"/>
              <a:gd name="T67" fmla="*/ 2416 h 271779"/>
              <a:gd name="T68" fmla="*/ 2200 w 316865"/>
              <a:gd name="T69" fmla="*/ 2415 h 271779"/>
              <a:gd name="T70" fmla="*/ 2845 w 316865"/>
              <a:gd name="T71" fmla="*/ 2177 h 271779"/>
              <a:gd name="T72" fmla="*/ 2591 w 316865"/>
              <a:gd name="T73" fmla="*/ 2172 h 271779"/>
              <a:gd name="T74" fmla="*/ 2415 w 316865"/>
              <a:gd name="T75" fmla="*/ 981 h 271779"/>
              <a:gd name="T76" fmla="*/ 2363 w 316865"/>
              <a:gd name="T77" fmla="*/ 419 h 271779"/>
              <a:gd name="T78" fmla="*/ 2231 w 316865"/>
              <a:gd name="T79" fmla="*/ 209 h 271779"/>
              <a:gd name="T80" fmla="*/ 2221 w 316865"/>
              <a:gd name="T81" fmla="*/ 2415 h 271779"/>
              <a:gd name="T82" fmla="*/ 2560 w 316865"/>
              <a:gd name="T83" fmla="*/ 2421 h 271779"/>
              <a:gd name="T84" fmla="*/ 2845 w 316865"/>
              <a:gd name="T85" fmla="*/ 2430 h 271779"/>
              <a:gd name="T86" fmla="*/ 1320 w 316865"/>
              <a:gd name="T87" fmla="*/ 2415 h 271779"/>
              <a:gd name="T88" fmla="*/ 679 w 316865"/>
              <a:gd name="T89" fmla="*/ 2415 h 271779"/>
              <a:gd name="T90" fmla="*/ 1320 w 316865"/>
              <a:gd name="T91" fmla="*/ 2415 h 271779"/>
              <a:gd name="T92" fmla="*/ 2006 w 316865"/>
              <a:gd name="T93" fmla="*/ 2415 h 271779"/>
              <a:gd name="T94" fmla="*/ 2221 w 316865"/>
              <a:gd name="T95" fmla="*/ 2415 h 271779"/>
              <a:gd name="T96" fmla="*/ 1648 w 316865"/>
              <a:gd name="T97" fmla="*/ 5 h 271779"/>
              <a:gd name="T98" fmla="*/ 987 w 316865"/>
              <a:gd name="T99" fmla="*/ 285 h 271779"/>
              <a:gd name="T100" fmla="*/ 868 w 316865"/>
              <a:gd name="T101" fmla="*/ 432 h 271779"/>
              <a:gd name="T102" fmla="*/ 1136 w 316865"/>
              <a:gd name="T103" fmla="*/ 386 h 271779"/>
              <a:gd name="T104" fmla="*/ 1333 w 316865"/>
              <a:gd name="T105" fmla="*/ 256 h 271779"/>
              <a:gd name="T106" fmla="*/ 1557 w 316865"/>
              <a:gd name="T107" fmla="*/ 212 h 271779"/>
              <a:gd name="T108" fmla="*/ 2231 w 316865"/>
              <a:gd name="T109" fmla="*/ 209 h 271779"/>
              <a:gd name="T110" fmla="*/ 2063 w 316865"/>
              <a:gd name="T111" fmla="*/ 89 h 271779"/>
              <a:gd name="T112" fmla="*/ 1806 w 316865"/>
              <a:gd name="T113" fmla="*/ 17 h 2717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6865" h="271779">
                <a:moveTo>
                  <a:pt x="93337" y="0"/>
                </a:moveTo>
                <a:lnTo>
                  <a:pt x="91086" y="204"/>
                </a:lnTo>
                <a:lnTo>
                  <a:pt x="82918" y="1840"/>
                </a:lnTo>
                <a:lnTo>
                  <a:pt x="76992" y="2454"/>
                </a:lnTo>
                <a:lnTo>
                  <a:pt x="17151" y="5727"/>
                </a:lnTo>
                <a:lnTo>
                  <a:pt x="11434" y="6136"/>
                </a:lnTo>
                <a:lnTo>
                  <a:pt x="1225" y="7158"/>
                </a:lnTo>
                <a:lnTo>
                  <a:pt x="408" y="7158"/>
                </a:lnTo>
                <a:lnTo>
                  <a:pt x="0" y="11864"/>
                </a:lnTo>
                <a:lnTo>
                  <a:pt x="0" y="35388"/>
                </a:lnTo>
                <a:lnTo>
                  <a:pt x="14920" y="35761"/>
                </a:lnTo>
                <a:lnTo>
                  <a:pt x="29632" y="37960"/>
                </a:lnTo>
                <a:lnTo>
                  <a:pt x="47483" y="79762"/>
                </a:lnTo>
                <a:lnTo>
                  <a:pt x="47712" y="92337"/>
                </a:lnTo>
                <a:lnTo>
                  <a:pt x="47807" y="147442"/>
                </a:lnTo>
                <a:lnTo>
                  <a:pt x="48095" y="159848"/>
                </a:lnTo>
                <a:lnTo>
                  <a:pt x="47789" y="172848"/>
                </a:lnTo>
                <a:lnTo>
                  <a:pt x="47380" y="181848"/>
                </a:lnTo>
                <a:lnTo>
                  <a:pt x="47171" y="189826"/>
                </a:lnTo>
                <a:lnTo>
                  <a:pt x="47171" y="229918"/>
                </a:lnTo>
                <a:lnTo>
                  <a:pt x="45200" y="237281"/>
                </a:lnTo>
                <a:lnTo>
                  <a:pt x="35184" y="241885"/>
                </a:lnTo>
                <a:lnTo>
                  <a:pt x="18376" y="243419"/>
                </a:lnTo>
                <a:lnTo>
                  <a:pt x="0" y="243419"/>
                </a:lnTo>
                <a:lnTo>
                  <a:pt x="0" y="271648"/>
                </a:lnTo>
                <a:lnTo>
                  <a:pt x="6622" y="271292"/>
                </a:lnTo>
                <a:lnTo>
                  <a:pt x="12612" y="270760"/>
                </a:lnTo>
                <a:lnTo>
                  <a:pt x="22431" y="270357"/>
                </a:lnTo>
                <a:lnTo>
                  <a:pt x="36149" y="270085"/>
                </a:lnTo>
                <a:lnTo>
                  <a:pt x="77645" y="270036"/>
                </a:lnTo>
                <a:lnTo>
                  <a:pt x="75569" y="269963"/>
                </a:lnTo>
                <a:lnTo>
                  <a:pt x="147053" y="269953"/>
                </a:lnTo>
                <a:lnTo>
                  <a:pt x="147053" y="243419"/>
                </a:lnTo>
                <a:lnTo>
                  <a:pt x="132011" y="243375"/>
                </a:lnTo>
                <a:lnTo>
                  <a:pt x="118851" y="242805"/>
                </a:lnTo>
                <a:lnTo>
                  <a:pt x="99253" y="217645"/>
                </a:lnTo>
                <a:lnTo>
                  <a:pt x="99345" y="125078"/>
                </a:lnTo>
                <a:lnTo>
                  <a:pt x="102725" y="85959"/>
                </a:lnTo>
                <a:lnTo>
                  <a:pt x="121893" y="48274"/>
                </a:lnTo>
                <a:lnTo>
                  <a:pt x="95787" y="48274"/>
                </a:lnTo>
                <a:lnTo>
                  <a:pt x="95648" y="43106"/>
                </a:lnTo>
                <a:lnTo>
                  <a:pt x="95578" y="409"/>
                </a:lnTo>
                <a:lnTo>
                  <a:pt x="93745" y="409"/>
                </a:lnTo>
                <a:lnTo>
                  <a:pt x="93337" y="0"/>
                </a:lnTo>
                <a:close/>
              </a:path>
              <a:path w="316865" h="271779">
                <a:moveTo>
                  <a:pt x="147053" y="269953"/>
                </a:moveTo>
                <a:lnTo>
                  <a:pt x="77645" y="270036"/>
                </a:lnTo>
                <a:lnTo>
                  <a:pt x="85480" y="270309"/>
                </a:lnTo>
                <a:lnTo>
                  <a:pt x="115803" y="270636"/>
                </a:lnTo>
                <a:lnTo>
                  <a:pt x="128058" y="271034"/>
                </a:lnTo>
                <a:lnTo>
                  <a:pt x="142142" y="271648"/>
                </a:lnTo>
                <a:lnTo>
                  <a:pt x="147053" y="271648"/>
                </a:lnTo>
                <a:lnTo>
                  <a:pt x="147053" y="269953"/>
                </a:lnTo>
                <a:close/>
              </a:path>
              <a:path w="316865" h="271779">
                <a:moveTo>
                  <a:pt x="248443" y="23318"/>
                </a:moveTo>
                <a:lnTo>
                  <a:pt x="179931" y="23318"/>
                </a:lnTo>
                <a:lnTo>
                  <a:pt x="185240" y="23728"/>
                </a:lnTo>
                <a:lnTo>
                  <a:pt x="193407" y="26183"/>
                </a:lnTo>
                <a:lnTo>
                  <a:pt x="216316" y="61442"/>
                </a:lnTo>
                <a:lnTo>
                  <a:pt x="217126" y="110590"/>
                </a:lnTo>
                <a:lnTo>
                  <a:pt x="217454" y="181848"/>
                </a:lnTo>
                <a:lnTo>
                  <a:pt x="217364" y="207827"/>
                </a:lnTo>
                <a:lnTo>
                  <a:pt x="200055" y="242359"/>
                </a:lnTo>
                <a:lnTo>
                  <a:pt x="179523" y="243419"/>
                </a:lnTo>
                <a:lnTo>
                  <a:pt x="169722" y="243419"/>
                </a:lnTo>
                <a:lnTo>
                  <a:pt x="169722" y="271648"/>
                </a:lnTo>
                <a:lnTo>
                  <a:pt x="176392" y="271292"/>
                </a:lnTo>
                <a:lnTo>
                  <a:pt x="182208" y="270767"/>
                </a:lnTo>
                <a:lnTo>
                  <a:pt x="192101" y="270357"/>
                </a:lnTo>
                <a:lnTo>
                  <a:pt x="205682" y="270082"/>
                </a:lnTo>
                <a:lnTo>
                  <a:pt x="247341" y="270030"/>
                </a:lnTo>
                <a:lnTo>
                  <a:pt x="245023" y="269946"/>
                </a:lnTo>
                <a:lnTo>
                  <a:pt x="316775" y="269943"/>
                </a:lnTo>
                <a:lnTo>
                  <a:pt x="316775" y="243419"/>
                </a:lnTo>
                <a:lnTo>
                  <a:pt x="301734" y="243375"/>
                </a:lnTo>
                <a:lnTo>
                  <a:pt x="288574" y="242805"/>
                </a:lnTo>
                <a:lnTo>
                  <a:pt x="268976" y="207827"/>
                </a:lnTo>
                <a:lnTo>
                  <a:pt x="268858" y="109726"/>
                </a:lnTo>
                <a:lnTo>
                  <a:pt x="268723" y="97627"/>
                </a:lnTo>
                <a:lnTo>
                  <a:pt x="263137" y="46872"/>
                </a:lnTo>
                <a:lnTo>
                  <a:pt x="250236" y="24936"/>
                </a:lnTo>
                <a:lnTo>
                  <a:pt x="248443" y="23318"/>
                </a:lnTo>
                <a:close/>
              </a:path>
              <a:path w="316865" h="271779">
                <a:moveTo>
                  <a:pt x="316775" y="269943"/>
                </a:moveTo>
                <a:lnTo>
                  <a:pt x="247341" y="270030"/>
                </a:lnTo>
                <a:lnTo>
                  <a:pt x="254857" y="270304"/>
                </a:lnTo>
                <a:lnTo>
                  <a:pt x="285064" y="270630"/>
                </a:lnTo>
                <a:lnTo>
                  <a:pt x="311864" y="271648"/>
                </a:lnTo>
                <a:lnTo>
                  <a:pt x="316775" y="271648"/>
                </a:lnTo>
                <a:lnTo>
                  <a:pt x="316775" y="269943"/>
                </a:lnTo>
                <a:close/>
              </a:path>
              <a:path w="316865" h="271779">
                <a:moveTo>
                  <a:pt x="147053" y="269953"/>
                </a:moveTo>
                <a:lnTo>
                  <a:pt x="53839" y="269953"/>
                </a:lnTo>
                <a:lnTo>
                  <a:pt x="75569" y="269963"/>
                </a:lnTo>
                <a:lnTo>
                  <a:pt x="77645" y="270036"/>
                </a:lnTo>
                <a:lnTo>
                  <a:pt x="147053" y="269953"/>
                </a:lnTo>
                <a:close/>
              </a:path>
              <a:path w="316865" h="271779">
                <a:moveTo>
                  <a:pt x="316775" y="269943"/>
                </a:moveTo>
                <a:lnTo>
                  <a:pt x="223338" y="269943"/>
                </a:lnTo>
                <a:lnTo>
                  <a:pt x="245023" y="269946"/>
                </a:lnTo>
                <a:lnTo>
                  <a:pt x="247341" y="270030"/>
                </a:lnTo>
                <a:lnTo>
                  <a:pt x="316775" y="269943"/>
                </a:lnTo>
                <a:close/>
              </a:path>
              <a:path w="316865" h="271779">
                <a:moveTo>
                  <a:pt x="183541" y="521"/>
                </a:moveTo>
                <a:lnTo>
                  <a:pt x="143377" y="8795"/>
                </a:lnTo>
                <a:lnTo>
                  <a:pt x="109881" y="31910"/>
                </a:lnTo>
                <a:lnTo>
                  <a:pt x="97620" y="47251"/>
                </a:lnTo>
                <a:lnTo>
                  <a:pt x="96604" y="48274"/>
                </a:lnTo>
                <a:lnTo>
                  <a:pt x="121893" y="48274"/>
                </a:lnTo>
                <a:lnTo>
                  <a:pt x="126510" y="43106"/>
                </a:lnTo>
                <a:lnTo>
                  <a:pt x="137056" y="34628"/>
                </a:lnTo>
                <a:lnTo>
                  <a:pt x="148386" y="28572"/>
                </a:lnTo>
                <a:lnTo>
                  <a:pt x="160529" y="24936"/>
                </a:lnTo>
                <a:lnTo>
                  <a:pt x="173397" y="23728"/>
                </a:lnTo>
                <a:lnTo>
                  <a:pt x="179931" y="23318"/>
                </a:lnTo>
                <a:lnTo>
                  <a:pt x="248443" y="23318"/>
                </a:lnTo>
                <a:lnTo>
                  <a:pt x="240965" y="16574"/>
                </a:lnTo>
                <a:lnTo>
                  <a:pt x="229725" y="9950"/>
                </a:lnTo>
                <a:lnTo>
                  <a:pt x="216451" y="5066"/>
                </a:lnTo>
                <a:lnTo>
                  <a:pt x="201079" y="1922"/>
                </a:lnTo>
                <a:lnTo>
                  <a:pt x="183541" y="5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38" name="object 21"/>
          <p:cNvSpPr>
            <a:spLocks/>
          </p:cNvSpPr>
          <p:nvPr/>
        </p:nvSpPr>
        <p:spPr bwMode="auto">
          <a:xfrm>
            <a:off x="6174581" y="4221956"/>
            <a:ext cx="80963" cy="96441"/>
          </a:xfrm>
          <a:custGeom>
            <a:avLst/>
            <a:gdLst>
              <a:gd name="T0" fmla="*/ 1081 w 237490"/>
              <a:gd name="T1" fmla="*/ 0 h 281940"/>
              <a:gd name="T2" fmla="*/ 647 w 237490"/>
              <a:gd name="T3" fmla="*/ 121 h 281940"/>
              <a:gd name="T4" fmla="*/ 369 w 237490"/>
              <a:gd name="T5" fmla="*/ 324 h 281940"/>
              <a:gd name="T6" fmla="*/ 133 w 237490"/>
              <a:gd name="T7" fmla="*/ 675 h 281940"/>
              <a:gd name="T8" fmla="*/ 18 w 237490"/>
              <a:gd name="T9" fmla="*/ 1033 h 281940"/>
              <a:gd name="T10" fmla="*/ 0 w 237490"/>
              <a:gd name="T11" fmla="*/ 1270 h 281940"/>
              <a:gd name="T12" fmla="*/ 4 w 237490"/>
              <a:gd name="T13" fmla="*/ 1363 h 281940"/>
              <a:gd name="T14" fmla="*/ 113 w 237490"/>
              <a:gd name="T15" fmla="*/ 1791 h 281940"/>
              <a:gd name="T16" fmla="*/ 302 w 237490"/>
              <a:gd name="T17" fmla="*/ 2097 h 281940"/>
              <a:gd name="T18" fmla="*/ 562 w 237490"/>
              <a:gd name="T19" fmla="*/ 2345 h 281940"/>
              <a:gd name="T20" fmla="*/ 978 w 237490"/>
              <a:gd name="T21" fmla="*/ 2514 h 281940"/>
              <a:gd name="T22" fmla="*/ 1223 w 237490"/>
              <a:gd name="T23" fmla="*/ 2534 h 281940"/>
              <a:gd name="T24" fmla="*/ 1334 w 237490"/>
              <a:gd name="T25" fmla="*/ 2525 h 281940"/>
              <a:gd name="T26" fmla="*/ 1752 w 237490"/>
              <a:gd name="T27" fmla="*/ 2345 h 281940"/>
              <a:gd name="T28" fmla="*/ 1793 w 237490"/>
              <a:gd name="T29" fmla="*/ 2309 h 281940"/>
              <a:gd name="T30" fmla="*/ 1302 w 237490"/>
              <a:gd name="T31" fmla="*/ 2309 h 281940"/>
              <a:gd name="T32" fmla="*/ 1216 w 237490"/>
              <a:gd name="T33" fmla="*/ 2303 h 281940"/>
              <a:gd name="T34" fmla="*/ 879 w 237490"/>
              <a:gd name="T35" fmla="*/ 2182 h 281940"/>
              <a:gd name="T36" fmla="*/ 617 w 237490"/>
              <a:gd name="T37" fmla="*/ 1835 h 281940"/>
              <a:gd name="T38" fmla="*/ 535 w 237490"/>
              <a:gd name="T39" fmla="*/ 1439 h 281940"/>
              <a:gd name="T40" fmla="*/ 530 w 237490"/>
              <a:gd name="T41" fmla="*/ 1281 h 281940"/>
              <a:gd name="T42" fmla="*/ 530 w 237490"/>
              <a:gd name="T43" fmla="*/ 1198 h 281940"/>
              <a:gd name="T44" fmla="*/ 2054 w 237490"/>
              <a:gd name="T45" fmla="*/ 1198 h 281940"/>
              <a:gd name="T46" fmla="*/ 2079 w 237490"/>
              <a:gd name="T47" fmla="*/ 1173 h 281940"/>
              <a:gd name="T48" fmla="*/ 2091 w 237490"/>
              <a:gd name="T49" fmla="*/ 1147 h 281940"/>
              <a:gd name="T50" fmla="*/ 2086 w 237490"/>
              <a:gd name="T51" fmla="*/ 1022 h 281940"/>
              <a:gd name="T52" fmla="*/ 2084 w 237490"/>
              <a:gd name="T53" fmla="*/ 999 h 281940"/>
              <a:gd name="T54" fmla="*/ 535 w 237490"/>
              <a:gd name="T55" fmla="*/ 999 h 281940"/>
              <a:gd name="T56" fmla="*/ 545 w 237490"/>
              <a:gd name="T57" fmla="*/ 890 h 281940"/>
              <a:gd name="T58" fmla="*/ 690 w 237490"/>
              <a:gd name="T59" fmla="*/ 452 h 281940"/>
              <a:gd name="T60" fmla="*/ 964 w 237490"/>
              <a:gd name="T61" fmla="*/ 228 h 281940"/>
              <a:gd name="T62" fmla="*/ 1095 w 237490"/>
              <a:gd name="T63" fmla="*/ 204 h 281940"/>
              <a:gd name="T64" fmla="*/ 1739 w 237490"/>
              <a:gd name="T65" fmla="*/ 204 h 281940"/>
              <a:gd name="T66" fmla="*/ 1650 w 237490"/>
              <a:gd name="T67" fmla="*/ 142 h 281940"/>
              <a:gd name="T68" fmla="*/ 1530 w 237490"/>
              <a:gd name="T69" fmla="*/ 78 h 281940"/>
              <a:gd name="T70" fmla="*/ 1430 w 237490"/>
              <a:gd name="T71" fmla="*/ 44 h 281940"/>
              <a:gd name="T72" fmla="*/ 1323 w 237490"/>
              <a:gd name="T73" fmla="*/ 19 h 281940"/>
              <a:gd name="T74" fmla="*/ 1207 w 237490"/>
              <a:gd name="T75" fmla="*/ 5 h 281940"/>
              <a:gd name="T76" fmla="*/ 1081 w 237490"/>
              <a:gd name="T77" fmla="*/ 0 h 281940"/>
              <a:gd name="T78" fmla="*/ 2061 w 237490"/>
              <a:gd name="T79" fmla="*/ 1750 h 281940"/>
              <a:gd name="T80" fmla="*/ 1936 w 237490"/>
              <a:gd name="T81" fmla="*/ 1750 h 281940"/>
              <a:gd name="T82" fmla="*/ 1908 w 237490"/>
              <a:gd name="T83" fmla="*/ 1756 h 281940"/>
              <a:gd name="T84" fmla="*/ 1897 w 237490"/>
              <a:gd name="T85" fmla="*/ 1767 h 281940"/>
              <a:gd name="T86" fmla="*/ 1833 w 237490"/>
              <a:gd name="T87" fmla="*/ 1924 h 281940"/>
              <a:gd name="T88" fmla="*/ 1790 w 237490"/>
              <a:gd name="T89" fmla="*/ 2005 h 281940"/>
              <a:gd name="T90" fmla="*/ 1526 w 237490"/>
              <a:gd name="T91" fmla="*/ 2261 h 281940"/>
              <a:gd name="T92" fmla="*/ 1302 w 237490"/>
              <a:gd name="T93" fmla="*/ 2309 h 281940"/>
              <a:gd name="T94" fmla="*/ 1793 w 237490"/>
              <a:gd name="T95" fmla="*/ 2309 h 281940"/>
              <a:gd name="T96" fmla="*/ 2030 w 237490"/>
              <a:gd name="T97" fmla="*/ 1990 h 281940"/>
              <a:gd name="T98" fmla="*/ 2091 w 237490"/>
              <a:gd name="T99" fmla="*/ 1821 h 281940"/>
              <a:gd name="T100" fmla="*/ 2091 w 237490"/>
              <a:gd name="T101" fmla="*/ 1769 h 281940"/>
              <a:gd name="T102" fmla="*/ 2061 w 237490"/>
              <a:gd name="T103" fmla="*/ 1750 h 281940"/>
              <a:gd name="T104" fmla="*/ 1739 w 237490"/>
              <a:gd name="T105" fmla="*/ 204 h 281940"/>
              <a:gd name="T106" fmla="*/ 1095 w 237490"/>
              <a:gd name="T107" fmla="*/ 204 h 281940"/>
              <a:gd name="T108" fmla="*/ 1136 w 237490"/>
              <a:gd name="T109" fmla="*/ 204 h 281940"/>
              <a:gd name="T110" fmla="*/ 1243 w 237490"/>
              <a:gd name="T111" fmla="*/ 226 h 281940"/>
              <a:gd name="T112" fmla="*/ 1549 w 237490"/>
              <a:gd name="T113" fmla="*/ 519 h 281940"/>
              <a:gd name="T114" fmla="*/ 1648 w 237490"/>
              <a:gd name="T115" fmla="*/ 955 h 281940"/>
              <a:gd name="T116" fmla="*/ 1648 w 237490"/>
              <a:gd name="T117" fmla="*/ 999 h 281940"/>
              <a:gd name="T118" fmla="*/ 2084 w 237490"/>
              <a:gd name="T119" fmla="*/ 999 h 281940"/>
              <a:gd name="T120" fmla="*/ 1993 w 237490"/>
              <a:gd name="T121" fmla="*/ 576 h 281940"/>
              <a:gd name="T122" fmla="*/ 1747 w 237490"/>
              <a:gd name="T123" fmla="*/ 210 h 281940"/>
              <a:gd name="T124" fmla="*/ 1739 w 237490"/>
              <a:gd name="T125" fmla="*/ 204 h 28194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7490" h="281940">
                <a:moveTo>
                  <a:pt x="122598" y="0"/>
                </a:moveTo>
                <a:lnTo>
                  <a:pt x="73379" y="13413"/>
                </a:lnTo>
                <a:lnTo>
                  <a:pt x="41805" y="35986"/>
                </a:lnTo>
                <a:lnTo>
                  <a:pt x="15058" y="74986"/>
                </a:lnTo>
                <a:lnTo>
                  <a:pt x="2018" y="114735"/>
                </a:lnTo>
                <a:lnTo>
                  <a:pt x="0" y="141122"/>
                </a:lnTo>
                <a:lnTo>
                  <a:pt x="448" y="151419"/>
                </a:lnTo>
                <a:lnTo>
                  <a:pt x="12786" y="198938"/>
                </a:lnTo>
                <a:lnTo>
                  <a:pt x="34213" y="232953"/>
                </a:lnTo>
                <a:lnTo>
                  <a:pt x="63741" y="260590"/>
                </a:lnTo>
                <a:lnTo>
                  <a:pt x="110897" y="279299"/>
                </a:lnTo>
                <a:lnTo>
                  <a:pt x="138605" y="281623"/>
                </a:lnTo>
                <a:lnTo>
                  <a:pt x="151239" y="280589"/>
                </a:lnTo>
                <a:lnTo>
                  <a:pt x="198610" y="260578"/>
                </a:lnTo>
                <a:lnTo>
                  <a:pt x="203348" y="256490"/>
                </a:lnTo>
                <a:lnTo>
                  <a:pt x="147670" y="256490"/>
                </a:lnTo>
                <a:lnTo>
                  <a:pt x="137902" y="255864"/>
                </a:lnTo>
                <a:lnTo>
                  <a:pt x="99687" y="242401"/>
                </a:lnTo>
                <a:lnTo>
                  <a:pt x="69959" y="203890"/>
                </a:lnTo>
                <a:lnTo>
                  <a:pt x="60669" y="159894"/>
                </a:lnTo>
                <a:lnTo>
                  <a:pt x="60050" y="142350"/>
                </a:lnTo>
                <a:lnTo>
                  <a:pt x="60050" y="133145"/>
                </a:lnTo>
                <a:lnTo>
                  <a:pt x="232830" y="133145"/>
                </a:lnTo>
                <a:lnTo>
                  <a:pt x="235689" y="130281"/>
                </a:lnTo>
                <a:lnTo>
                  <a:pt x="237123" y="127418"/>
                </a:lnTo>
                <a:lnTo>
                  <a:pt x="236582" y="113527"/>
                </a:lnTo>
                <a:lnTo>
                  <a:pt x="236321" y="111053"/>
                </a:lnTo>
                <a:lnTo>
                  <a:pt x="60657" y="111053"/>
                </a:lnTo>
                <a:lnTo>
                  <a:pt x="61797" y="98910"/>
                </a:lnTo>
                <a:lnTo>
                  <a:pt x="78200" y="50210"/>
                </a:lnTo>
                <a:lnTo>
                  <a:pt x="109274" y="25345"/>
                </a:lnTo>
                <a:lnTo>
                  <a:pt x="124184" y="22686"/>
                </a:lnTo>
                <a:lnTo>
                  <a:pt x="197090" y="22686"/>
                </a:lnTo>
                <a:lnTo>
                  <a:pt x="187106" y="15805"/>
                </a:lnTo>
                <a:lnTo>
                  <a:pt x="173444" y="8634"/>
                </a:lnTo>
                <a:lnTo>
                  <a:pt x="162204" y="4849"/>
                </a:lnTo>
                <a:lnTo>
                  <a:pt x="150007" y="2147"/>
                </a:lnTo>
                <a:lnTo>
                  <a:pt x="136817" y="530"/>
                </a:lnTo>
                <a:lnTo>
                  <a:pt x="122598" y="0"/>
                </a:lnTo>
                <a:close/>
              </a:path>
              <a:path w="237490" h="281940">
                <a:moveTo>
                  <a:pt x="233647" y="194511"/>
                </a:moveTo>
                <a:lnTo>
                  <a:pt x="219563" y="194511"/>
                </a:lnTo>
                <a:lnTo>
                  <a:pt x="216286" y="195125"/>
                </a:lnTo>
                <a:lnTo>
                  <a:pt x="215061" y="196352"/>
                </a:lnTo>
                <a:lnTo>
                  <a:pt x="207822" y="213739"/>
                </a:lnTo>
                <a:lnTo>
                  <a:pt x="202970" y="222811"/>
                </a:lnTo>
                <a:lnTo>
                  <a:pt x="172990" y="251180"/>
                </a:lnTo>
                <a:lnTo>
                  <a:pt x="147670" y="256490"/>
                </a:lnTo>
                <a:lnTo>
                  <a:pt x="203348" y="256490"/>
                </a:lnTo>
                <a:lnTo>
                  <a:pt x="230223" y="221114"/>
                </a:lnTo>
                <a:lnTo>
                  <a:pt x="237123" y="202283"/>
                </a:lnTo>
                <a:lnTo>
                  <a:pt x="237123" y="196557"/>
                </a:lnTo>
                <a:lnTo>
                  <a:pt x="233647" y="194511"/>
                </a:lnTo>
                <a:close/>
              </a:path>
              <a:path w="237490" h="281940">
                <a:moveTo>
                  <a:pt x="197090" y="22686"/>
                </a:moveTo>
                <a:lnTo>
                  <a:pt x="124184" y="22686"/>
                </a:lnTo>
                <a:lnTo>
                  <a:pt x="128830" y="22701"/>
                </a:lnTo>
                <a:lnTo>
                  <a:pt x="140964" y="25101"/>
                </a:lnTo>
                <a:lnTo>
                  <a:pt x="175566" y="57645"/>
                </a:lnTo>
                <a:lnTo>
                  <a:pt x="186884" y="106144"/>
                </a:lnTo>
                <a:lnTo>
                  <a:pt x="186884" y="111053"/>
                </a:lnTo>
                <a:lnTo>
                  <a:pt x="236321" y="111053"/>
                </a:lnTo>
                <a:lnTo>
                  <a:pt x="225976" y="64021"/>
                </a:lnTo>
                <a:lnTo>
                  <a:pt x="198042" y="23341"/>
                </a:lnTo>
                <a:lnTo>
                  <a:pt x="197090" y="226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39" name="object 22"/>
          <p:cNvSpPr>
            <a:spLocks/>
          </p:cNvSpPr>
          <p:nvPr/>
        </p:nvSpPr>
        <p:spPr bwMode="auto">
          <a:xfrm>
            <a:off x="6263880" y="4225528"/>
            <a:ext cx="105965" cy="90488"/>
          </a:xfrm>
          <a:custGeom>
            <a:avLst/>
            <a:gdLst>
              <a:gd name="T0" fmla="*/ 0 w 309880"/>
              <a:gd name="T1" fmla="*/ 2367 h 264795"/>
              <a:gd name="T2" fmla="*/ 161 w 309880"/>
              <a:gd name="T3" fmla="*/ 2355 h 264795"/>
              <a:gd name="T4" fmla="*/ 646 w 309880"/>
              <a:gd name="T5" fmla="*/ 2351 h 264795"/>
              <a:gd name="T6" fmla="*/ 1081 w 309880"/>
              <a:gd name="T7" fmla="*/ 2114 h 264795"/>
              <a:gd name="T8" fmla="*/ 800 w 309880"/>
              <a:gd name="T9" fmla="*/ 2352 h 264795"/>
              <a:gd name="T10" fmla="*/ 1046 w 309880"/>
              <a:gd name="T11" fmla="*/ 2367 h 264795"/>
              <a:gd name="T12" fmla="*/ 1814 w 309880"/>
              <a:gd name="T13" fmla="*/ 1406 h 264795"/>
              <a:gd name="T14" fmla="*/ 1683 w 309880"/>
              <a:gd name="T15" fmla="*/ 1905 h 264795"/>
              <a:gd name="T16" fmla="*/ 1761 w 309880"/>
              <a:gd name="T17" fmla="*/ 2046 h 264795"/>
              <a:gd name="T18" fmla="*/ 1620 w 309880"/>
              <a:gd name="T19" fmla="*/ 2114 h 264795"/>
              <a:gd name="T20" fmla="*/ 1613 w 309880"/>
              <a:gd name="T21" fmla="*/ 2367 h 264795"/>
              <a:gd name="T22" fmla="*/ 2779 w 309880"/>
              <a:gd name="T23" fmla="*/ 2350 h 264795"/>
              <a:gd name="T24" fmla="*/ 2486 w 309880"/>
              <a:gd name="T25" fmla="*/ 2106 h 264795"/>
              <a:gd name="T26" fmla="*/ 1814 w 309880"/>
              <a:gd name="T27" fmla="*/ 1406 h 264795"/>
              <a:gd name="T28" fmla="*/ 2503 w 309880"/>
              <a:gd name="T29" fmla="*/ 2359 h 264795"/>
              <a:gd name="T30" fmla="*/ 2673 w 309880"/>
              <a:gd name="T31" fmla="*/ 2363 h 264795"/>
              <a:gd name="T32" fmla="*/ 2779 w 309880"/>
              <a:gd name="T33" fmla="*/ 2352 h 264795"/>
              <a:gd name="T34" fmla="*/ 2240 w 309880"/>
              <a:gd name="T35" fmla="*/ 2357 h 264795"/>
              <a:gd name="T36" fmla="*/ 2779 w 309880"/>
              <a:gd name="T37" fmla="*/ 2352 h 264795"/>
              <a:gd name="T38" fmla="*/ 646 w 309880"/>
              <a:gd name="T39" fmla="*/ 2351 h 264795"/>
              <a:gd name="T40" fmla="*/ 66 w 309880"/>
              <a:gd name="T41" fmla="*/ 0 h 264795"/>
              <a:gd name="T42" fmla="*/ 181 w 309880"/>
              <a:gd name="T43" fmla="*/ 253 h 264795"/>
              <a:gd name="T44" fmla="*/ 391 w 309880"/>
              <a:gd name="T45" fmla="*/ 263 h 264795"/>
              <a:gd name="T46" fmla="*/ 453 w 309880"/>
              <a:gd name="T47" fmla="*/ 286 h 264795"/>
              <a:gd name="T48" fmla="*/ 508 w 309880"/>
              <a:gd name="T49" fmla="*/ 313 h 264795"/>
              <a:gd name="T50" fmla="*/ 547 w 309880"/>
              <a:gd name="T51" fmla="*/ 359 h 264795"/>
              <a:gd name="T52" fmla="*/ 629 w 309880"/>
              <a:gd name="T53" fmla="*/ 468 h 264795"/>
              <a:gd name="T54" fmla="*/ 1184 w 309880"/>
              <a:gd name="T55" fmla="*/ 1213 h 264795"/>
              <a:gd name="T56" fmla="*/ 886 w 309880"/>
              <a:gd name="T57" fmla="*/ 1620 h 264795"/>
              <a:gd name="T58" fmla="*/ 693 w 309880"/>
              <a:gd name="T59" fmla="*/ 1858 h 264795"/>
              <a:gd name="T60" fmla="*/ 77 w 309880"/>
              <a:gd name="T61" fmla="*/ 2114 h 264795"/>
              <a:gd name="T62" fmla="*/ 1000 w 309880"/>
              <a:gd name="T63" fmla="*/ 2094 h 264795"/>
              <a:gd name="T64" fmla="*/ 936 w 309880"/>
              <a:gd name="T65" fmla="*/ 1927 h 264795"/>
              <a:gd name="T66" fmla="*/ 1012 w 309880"/>
              <a:gd name="T67" fmla="*/ 1815 h 264795"/>
              <a:gd name="T68" fmla="*/ 1315 w 309880"/>
              <a:gd name="T69" fmla="*/ 1406 h 264795"/>
              <a:gd name="T70" fmla="*/ 1710 w 309880"/>
              <a:gd name="T71" fmla="*/ 884 h 264795"/>
              <a:gd name="T72" fmla="*/ 1315 w 309880"/>
              <a:gd name="T73" fmla="*/ 719 h 264795"/>
              <a:gd name="T74" fmla="*/ 1064 w 309880"/>
              <a:gd name="T75" fmla="*/ 377 h 264795"/>
              <a:gd name="T76" fmla="*/ 1112 w 309880"/>
              <a:gd name="T77" fmla="*/ 267 h 264795"/>
              <a:gd name="T78" fmla="*/ 496 w 309880"/>
              <a:gd name="T79" fmla="*/ 10 h 264795"/>
              <a:gd name="T80" fmla="*/ 66 w 309880"/>
              <a:gd name="T81" fmla="*/ 0 h 264795"/>
              <a:gd name="T82" fmla="*/ 1647 w 309880"/>
              <a:gd name="T83" fmla="*/ 258 h 264795"/>
              <a:gd name="T84" fmla="*/ 1692 w 309880"/>
              <a:gd name="T85" fmla="*/ 288 h 264795"/>
              <a:gd name="T86" fmla="*/ 1730 w 309880"/>
              <a:gd name="T87" fmla="*/ 467 h 264795"/>
              <a:gd name="T88" fmla="*/ 1710 w 309880"/>
              <a:gd name="T89" fmla="*/ 884 h 264795"/>
              <a:gd name="T90" fmla="*/ 2518 w 309880"/>
              <a:gd name="T91" fmla="*/ 258 h 264795"/>
              <a:gd name="T92" fmla="*/ 1602 w 309880"/>
              <a:gd name="T93" fmla="*/ 0 h 264795"/>
              <a:gd name="T94" fmla="*/ 2686 w 309880"/>
              <a:gd name="T95" fmla="*/ 16 h 264795"/>
              <a:gd name="T96" fmla="*/ 1776 w 309880"/>
              <a:gd name="T97" fmla="*/ 11 h 264795"/>
              <a:gd name="T98" fmla="*/ 2686 w 309880"/>
              <a:gd name="T99" fmla="*/ 0 h 264795"/>
              <a:gd name="T100" fmla="*/ 2535 w 309880"/>
              <a:gd name="T101" fmla="*/ 11 h 264795"/>
              <a:gd name="T102" fmla="*/ 2686 w 309880"/>
              <a:gd name="T103" fmla="*/ 16 h 264795"/>
              <a:gd name="T104" fmla="*/ 1196 w 309880"/>
              <a:gd name="T105" fmla="*/ 0 h 264795"/>
              <a:gd name="T106" fmla="*/ 1004 w 309880"/>
              <a:gd name="T107" fmla="*/ 8 h 264795"/>
              <a:gd name="T108" fmla="*/ 1244 w 309880"/>
              <a:gd name="T109" fmla="*/ 0 h 26479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9880" h="264795">
                <a:moveTo>
                  <a:pt x="120289" y="236260"/>
                </a:moveTo>
                <a:lnTo>
                  <a:pt x="0" y="236260"/>
                </a:lnTo>
                <a:lnTo>
                  <a:pt x="0" y="264489"/>
                </a:lnTo>
                <a:lnTo>
                  <a:pt x="4648" y="264241"/>
                </a:lnTo>
                <a:lnTo>
                  <a:pt x="9450" y="263668"/>
                </a:lnTo>
                <a:lnTo>
                  <a:pt x="17953" y="263225"/>
                </a:lnTo>
                <a:lnTo>
                  <a:pt x="30780" y="262915"/>
                </a:lnTo>
                <a:lnTo>
                  <a:pt x="80106" y="262795"/>
                </a:lnTo>
                <a:lnTo>
                  <a:pt x="71905" y="262697"/>
                </a:lnTo>
                <a:lnTo>
                  <a:pt x="120697" y="262697"/>
                </a:lnTo>
                <a:lnTo>
                  <a:pt x="120697" y="240965"/>
                </a:lnTo>
                <a:lnTo>
                  <a:pt x="120289" y="236260"/>
                </a:lnTo>
                <a:close/>
              </a:path>
              <a:path w="309880" h="264795">
                <a:moveTo>
                  <a:pt x="120697" y="262697"/>
                </a:moveTo>
                <a:lnTo>
                  <a:pt x="80106" y="262795"/>
                </a:lnTo>
                <a:lnTo>
                  <a:pt x="89071" y="262903"/>
                </a:lnTo>
                <a:lnTo>
                  <a:pt x="102211" y="263270"/>
                </a:lnTo>
                <a:lnTo>
                  <a:pt x="111326" y="263799"/>
                </a:lnTo>
                <a:lnTo>
                  <a:pt x="116415" y="264489"/>
                </a:lnTo>
                <a:lnTo>
                  <a:pt x="120697" y="264489"/>
                </a:lnTo>
                <a:lnTo>
                  <a:pt x="120697" y="262697"/>
                </a:lnTo>
                <a:close/>
              </a:path>
              <a:path w="309880" h="264795">
                <a:moveTo>
                  <a:pt x="201884" y="157097"/>
                </a:moveTo>
                <a:lnTo>
                  <a:pt x="146435" y="157097"/>
                </a:lnTo>
                <a:lnTo>
                  <a:pt x="176564" y="197760"/>
                </a:lnTo>
                <a:lnTo>
                  <a:pt x="187400" y="212867"/>
                </a:lnTo>
                <a:lnTo>
                  <a:pt x="193900" y="222223"/>
                </a:lnTo>
                <a:lnTo>
                  <a:pt x="196067" y="225828"/>
                </a:lnTo>
                <a:lnTo>
                  <a:pt x="196067" y="228692"/>
                </a:lnTo>
                <a:lnTo>
                  <a:pt x="193816" y="231146"/>
                </a:lnTo>
                <a:lnTo>
                  <a:pt x="184832" y="235237"/>
                </a:lnTo>
                <a:lnTo>
                  <a:pt x="180340" y="236260"/>
                </a:lnTo>
                <a:lnTo>
                  <a:pt x="174005" y="236260"/>
                </a:lnTo>
                <a:lnTo>
                  <a:pt x="174005" y="264489"/>
                </a:lnTo>
                <a:lnTo>
                  <a:pt x="179523" y="264489"/>
                </a:lnTo>
                <a:lnTo>
                  <a:pt x="211263" y="262858"/>
                </a:lnTo>
                <a:lnTo>
                  <a:pt x="224254" y="262648"/>
                </a:lnTo>
                <a:lnTo>
                  <a:pt x="309414" y="262648"/>
                </a:lnTo>
                <a:lnTo>
                  <a:pt x="309414" y="236260"/>
                </a:lnTo>
                <a:lnTo>
                  <a:pt x="290062" y="236141"/>
                </a:lnTo>
                <a:lnTo>
                  <a:pt x="276708" y="235346"/>
                </a:lnTo>
                <a:lnTo>
                  <a:pt x="236421" y="204138"/>
                </a:lnTo>
                <a:lnTo>
                  <a:pt x="212611" y="171826"/>
                </a:lnTo>
                <a:lnTo>
                  <a:pt x="201884" y="157097"/>
                </a:lnTo>
                <a:close/>
              </a:path>
              <a:path w="309880" h="264795">
                <a:moveTo>
                  <a:pt x="309414" y="262852"/>
                </a:moveTo>
                <a:lnTo>
                  <a:pt x="267960" y="262852"/>
                </a:lnTo>
                <a:lnTo>
                  <a:pt x="278577" y="263670"/>
                </a:lnTo>
                <a:lnTo>
                  <a:pt x="283687" y="263875"/>
                </a:lnTo>
                <a:lnTo>
                  <a:pt x="293488" y="263875"/>
                </a:lnTo>
                <a:lnTo>
                  <a:pt x="297572" y="264079"/>
                </a:lnTo>
                <a:lnTo>
                  <a:pt x="300839" y="264489"/>
                </a:lnTo>
                <a:lnTo>
                  <a:pt x="309414" y="264489"/>
                </a:lnTo>
                <a:lnTo>
                  <a:pt x="309414" y="262852"/>
                </a:lnTo>
                <a:close/>
              </a:path>
              <a:path w="309880" h="264795">
                <a:moveTo>
                  <a:pt x="309414" y="262648"/>
                </a:moveTo>
                <a:lnTo>
                  <a:pt x="246924" y="262648"/>
                </a:lnTo>
                <a:lnTo>
                  <a:pt x="249374" y="263466"/>
                </a:lnTo>
                <a:lnTo>
                  <a:pt x="253073" y="263668"/>
                </a:lnTo>
                <a:lnTo>
                  <a:pt x="262850" y="262852"/>
                </a:lnTo>
                <a:lnTo>
                  <a:pt x="309414" y="262852"/>
                </a:lnTo>
                <a:lnTo>
                  <a:pt x="309414" y="262648"/>
                </a:lnTo>
                <a:close/>
              </a:path>
              <a:path w="309880" h="264795">
                <a:moveTo>
                  <a:pt x="120697" y="262697"/>
                </a:moveTo>
                <a:lnTo>
                  <a:pt x="71905" y="262697"/>
                </a:lnTo>
                <a:lnTo>
                  <a:pt x="80106" y="262795"/>
                </a:lnTo>
                <a:lnTo>
                  <a:pt x="120697" y="262697"/>
                </a:lnTo>
                <a:close/>
              </a:path>
              <a:path w="309880" h="264795">
                <a:moveTo>
                  <a:pt x="7350" y="0"/>
                </a:moveTo>
                <a:lnTo>
                  <a:pt x="3057" y="0"/>
                </a:lnTo>
                <a:lnTo>
                  <a:pt x="3057" y="28229"/>
                </a:lnTo>
                <a:lnTo>
                  <a:pt x="20219" y="28229"/>
                </a:lnTo>
                <a:lnTo>
                  <a:pt x="32470" y="29047"/>
                </a:lnTo>
                <a:lnTo>
                  <a:pt x="39820" y="29456"/>
                </a:lnTo>
                <a:lnTo>
                  <a:pt x="43496" y="29456"/>
                </a:lnTo>
                <a:lnTo>
                  <a:pt x="45129" y="29865"/>
                </a:lnTo>
                <a:lnTo>
                  <a:pt x="49213" y="31501"/>
                </a:lnTo>
                <a:lnTo>
                  <a:pt x="50438" y="31911"/>
                </a:lnTo>
                <a:lnTo>
                  <a:pt x="51265" y="31911"/>
                </a:lnTo>
                <a:lnTo>
                  <a:pt x="52490" y="32524"/>
                </a:lnTo>
                <a:lnTo>
                  <a:pt x="56574" y="34979"/>
                </a:lnTo>
                <a:lnTo>
                  <a:pt x="57998" y="36206"/>
                </a:lnTo>
                <a:lnTo>
                  <a:pt x="59631" y="38661"/>
                </a:lnTo>
                <a:lnTo>
                  <a:pt x="60856" y="40093"/>
                </a:lnTo>
                <a:lnTo>
                  <a:pt x="64123" y="43366"/>
                </a:lnTo>
                <a:lnTo>
                  <a:pt x="65966" y="45820"/>
                </a:lnTo>
                <a:lnTo>
                  <a:pt x="70050" y="52365"/>
                </a:lnTo>
                <a:lnTo>
                  <a:pt x="72301" y="55434"/>
                </a:lnTo>
                <a:lnTo>
                  <a:pt x="96196" y="87754"/>
                </a:lnTo>
                <a:lnTo>
                  <a:pt x="131734" y="135619"/>
                </a:lnTo>
                <a:lnTo>
                  <a:pt x="103546" y="172439"/>
                </a:lnTo>
                <a:lnTo>
                  <a:pt x="102729" y="175303"/>
                </a:lnTo>
                <a:lnTo>
                  <a:pt x="98646" y="181031"/>
                </a:lnTo>
                <a:lnTo>
                  <a:pt x="83934" y="198213"/>
                </a:lnTo>
                <a:lnTo>
                  <a:pt x="79652" y="203532"/>
                </a:lnTo>
                <a:lnTo>
                  <a:pt x="77201" y="207622"/>
                </a:lnTo>
                <a:lnTo>
                  <a:pt x="73526" y="211304"/>
                </a:lnTo>
                <a:lnTo>
                  <a:pt x="33774" y="232718"/>
                </a:lnTo>
                <a:lnTo>
                  <a:pt x="8575" y="236260"/>
                </a:lnTo>
                <a:lnTo>
                  <a:pt x="119472" y="236260"/>
                </a:lnTo>
                <a:lnTo>
                  <a:pt x="114980" y="235851"/>
                </a:lnTo>
                <a:lnTo>
                  <a:pt x="111305" y="234010"/>
                </a:lnTo>
                <a:lnTo>
                  <a:pt x="105588" y="227464"/>
                </a:lnTo>
                <a:lnTo>
                  <a:pt x="104153" y="223578"/>
                </a:lnTo>
                <a:lnTo>
                  <a:pt x="104153" y="215395"/>
                </a:lnTo>
                <a:lnTo>
                  <a:pt x="104970" y="212532"/>
                </a:lnTo>
                <a:lnTo>
                  <a:pt x="107989" y="208883"/>
                </a:lnTo>
                <a:lnTo>
                  <a:pt x="112664" y="202829"/>
                </a:lnTo>
                <a:lnTo>
                  <a:pt x="121142" y="191430"/>
                </a:lnTo>
                <a:lnTo>
                  <a:pt x="143152" y="161447"/>
                </a:lnTo>
                <a:lnTo>
                  <a:pt x="146435" y="157097"/>
                </a:lnTo>
                <a:lnTo>
                  <a:pt x="201884" y="157097"/>
                </a:lnTo>
                <a:lnTo>
                  <a:pt x="174622" y="119664"/>
                </a:lnTo>
                <a:lnTo>
                  <a:pt x="190305" y="98800"/>
                </a:lnTo>
                <a:lnTo>
                  <a:pt x="159911" y="98800"/>
                </a:lnTo>
                <a:lnTo>
                  <a:pt x="153323" y="90131"/>
                </a:lnTo>
                <a:lnTo>
                  <a:pt x="146411" y="80337"/>
                </a:lnTo>
                <a:lnTo>
                  <a:pt x="128858" y="56585"/>
                </a:lnTo>
                <a:lnTo>
                  <a:pt x="122540" y="47866"/>
                </a:lnTo>
                <a:lnTo>
                  <a:pt x="118457" y="42139"/>
                </a:lnTo>
                <a:lnTo>
                  <a:pt x="116415" y="38865"/>
                </a:lnTo>
                <a:lnTo>
                  <a:pt x="116415" y="33138"/>
                </a:lnTo>
                <a:lnTo>
                  <a:pt x="123765" y="29865"/>
                </a:lnTo>
                <a:lnTo>
                  <a:pt x="138466" y="28229"/>
                </a:lnTo>
                <a:lnTo>
                  <a:pt x="138466" y="1181"/>
                </a:lnTo>
                <a:lnTo>
                  <a:pt x="55155" y="1181"/>
                </a:lnTo>
                <a:lnTo>
                  <a:pt x="28175" y="789"/>
                </a:lnTo>
                <a:lnTo>
                  <a:pt x="16993" y="444"/>
                </a:lnTo>
                <a:lnTo>
                  <a:pt x="7350" y="0"/>
                </a:lnTo>
                <a:close/>
              </a:path>
              <a:path w="309880" h="264795">
                <a:moveTo>
                  <a:pt x="294713" y="28229"/>
                </a:moveTo>
                <a:lnTo>
                  <a:pt x="181355" y="28229"/>
                </a:lnTo>
                <a:lnTo>
                  <a:pt x="183299" y="28883"/>
                </a:lnTo>
                <a:lnTo>
                  <a:pt x="185240" y="29660"/>
                </a:lnTo>
                <a:lnTo>
                  <a:pt x="186674" y="30478"/>
                </a:lnTo>
                <a:lnTo>
                  <a:pt x="188308" y="32115"/>
                </a:lnTo>
                <a:lnTo>
                  <a:pt x="189324" y="32934"/>
                </a:lnTo>
                <a:lnTo>
                  <a:pt x="194840" y="44968"/>
                </a:lnTo>
                <a:lnTo>
                  <a:pt x="192570" y="52218"/>
                </a:lnTo>
                <a:lnTo>
                  <a:pt x="186035" y="63208"/>
                </a:lnTo>
                <a:lnTo>
                  <a:pt x="159911" y="98800"/>
                </a:lnTo>
                <a:lnTo>
                  <a:pt x="190305" y="98800"/>
                </a:lnTo>
                <a:lnTo>
                  <a:pt x="217106" y="64303"/>
                </a:lnTo>
                <a:lnTo>
                  <a:pt x="255479" y="34116"/>
                </a:lnTo>
                <a:lnTo>
                  <a:pt x="280327" y="28883"/>
                </a:lnTo>
                <a:lnTo>
                  <a:pt x="294713" y="28229"/>
                </a:lnTo>
                <a:close/>
              </a:path>
              <a:path w="309880" h="264795">
                <a:moveTo>
                  <a:pt x="182580" y="0"/>
                </a:moveTo>
                <a:lnTo>
                  <a:pt x="178298" y="0"/>
                </a:lnTo>
                <a:lnTo>
                  <a:pt x="178298" y="28229"/>
                </a:lnTo>
                <a:lnTo>
                  <a:pt x="299006" y="28229"/>
                </a:lnTo>
                <a:lnTo>
                  <a:pt x="299006" y="1792"/>
                </a:lnTo>
                <a:lnTo>
                  <a:pt x="227589" y="1792"/>
                </a:lnTo>
                <a:lnTo>
                  <a:pt x="210785" y="1586"/>
                </a:lnTo>
                <a:lnTo>
                  <a:pt x="197683" y="1219"/>
                </a:lnTo>
                <a:lnTo>
                  <a:pt x="188282" y="690"/>
                </a:lnTo>
                <a:lnTo>
                  <a:pt x="182580" y="0"/>
                </a:lnTo>
                <a:close/>
              </a:path>
              <a:path w="309880" h="264795">
                <a:moveTo>
                  <a:pt x="299006" y="0"/>
                </a:moveTo>
                <a:lnTo>
                  <a:pt x="294685" y="224"/>
                </a:lnTo>
                <a:lnTo>
                  <a:pt x="290434" y="806"/>
                </a:lnTo>
                <a:lnTo>
                  <a:pt x="282218" y="1255"/>
                </a:lnTo>
                <a:lnTo>
                  <a:pt x="269417" y="1571"/>
                </a:lnTo>
                <a:lnTo>
                  <a:pt x="227589" y="1792"/>
                </a:lnTo>
                <a:lnTo>
                  <a:pt x="299006" y="1792"/>
                </a:lnTo>
                <a:lnTo>
                  <a:pt x="299006" y="0"/>
                </a:lnTo>
                <a:close/>
              </a:path>
              <a:path w="309880" h="264795">
                <a:moveTo>
                  <a:pt x="138466" y="0"/>
                </a:moveTo>
                <a:lnTo>
                  <a:pt x="133178" y="68"/>
                </a:lnTo>
                <a:lnTo>
                  <a:pt x="129288" y="422"/>
                </a:lnTo>
                <a:lnTo>
                  <a:pt x="122273" y="710"/>
                </a:lnTo>
                <a:lnTo>
                  <a:pt x="111742" y="931"/>
                </a:lnTo>
                <a:lnTo>
                  <a:pt x="55155" y="1181"/>
                </a:lnTo>
                <a:lnTo>
                  <a:pt x="138466" y="1181"/>
                </a:lnTo>
                <a:lnTo>
                  <a:pt x="1384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0" name="object 23"/>
          <p:cNvSpPr>
            <a:spLocks/>
          </p:cNvSpPr>
          <p:nvPr/>
        </p:nvSpPr>
        <p:spPr bwMode="auto">
          <a:xfrm>
            <a:off x="6375797" y="4187430"/>
            <a:ext cx="66675" cy="129778"/>
          </a:xfrm>
          <a:custGeom>
            <a:avLst/>
            <a:gdLst>
              <a:gd name="T0" fmla="*/ 953 w 193040"/>
              <a:gd name="T1" fmla="*/ 1190 h 383540"/>
              <a:gd name="T2" fmla="*/ 462 w 193040"/>
              <a:gd name="T3" fmla="*/ 1190 h 383540"/>
              <a:gd name="T4" fmla="*/ 464 w 193040"/>
              <a:gd name="T5" fmla="*/ 2500 h 383540"/>
              <a:gd name="T6" fmla="*/ 526 w 193040"/>
              <a:gd name="T7" fmla="*/ 2868 h 383540"/>
              <a:gd name="T8" fmla="*/ 760 w 193040"/>
              <a:gd name="T9" fmla="*/ 3128 h 383540"/>
              <a:gd name="T10" fmla="*/ 1112 w 193040"/>
              <a:gd name="T11" fmla="*/ 3228 h 383540"/>
              <a:gd name="T12" fmla="*/ 1271 w 193040"/>
              <a:gd name="T13" fmla="*/ 3230 h 383540"/>
              <a:gd name="T14" fmla="*/ 1393 w 193040"/>
              <a:gd name="T15" fmla="*/ 3206 h 383540"/>
              <a:gd name="T16" fmla="*/ 1502 w 193040"/>
              <a:gd name="T17" fmla="*/ 3161 h 383540"/>
              <a:gd name="T18" fmla="*/ 1596 w 193040"/>
              <a:gd name="T19" fmla="*/ 3094 h 383540"/>
              <a:gd name="T20" fmla="*/ 1658 w 193040"/>
              <a:gd name="T21" fmla="*/ 3032 h 383540"/>
              <a:gd name="T22" fmla="*/ 1283 w 193040"/>
              <a:gd name="T23" fmla="*/ 3032 h 383540"/>
              <a:gd name="T24" fmla="*/ 1161 w 193040"/>
              <a:gd name="T25" fmla="*/ 3009 h 383540"/>
              <a:gd name="T26" fmla="*/ 959 w 193040"/>
              <a:gd name="T27" fmla="*/ 2720 h 383540"/>
              <a:gd name="T28" fmla="*/ 957 w 193040"/>
              <a:gd name="T29" fmla="*/ 2489 h 383540"/>
              <a:gd name="T30" fmla="*/ 953 w 193040"/>
              <a:gd name="T31" fmla="*/ 1935 h 383540"/>
              <a:gd name="T32" fmla="*/ 953 w 193040"/>
              <a:gd name="T33" fmla="*/ 1190 h 383540"/>
              <a:gd name="T34" fmla="*/ 1841 w 193040"/>
              <a:gd name="T35" fmla="*/ 2246 h 383540"/>
              <a:gd name="T36" fmla="*/ 1607 w 193040"/>
              <a:gd name="T37" fmla="*/ 2246 h 383540"/>
              <a:gd name="T38" fmla="*/ 1607 w 193040"/>
              <a:gd name="T39" fmla="*/ 2521 h 383540"/>
              <a:gd name="T40" fmla="*/ 1603 w 193040"/>
              <a:gd name="T41" fmla="*/ 2627 h 383540"/>
              <a:gd name="T42" fmla="*/ 1481 w 193040"/>
              <a:gd name="T43" fmla="*/ 2954 h 383540"/>
              <a:gd name="T44" fmla="*/ 1283 w 193040"/>
              <a:gd name="T45" fmla="*/ 3032 h 383540"/>
              <a:gd name="T46" fmla="*/ 1658 w 193040"/>
              <a:gd name="T47" fmla="*/ 3032 h 383540"/>
              <a:gd name="T48" fmla="*/ 1814 w 193040"/>
              <a:gd name="T49" fmla="*/ 2734 h 383540"/>
              <a:gd name="T50" fmla="*/ 1840 w 193040"/>
              <a:gd name="T51" fmla="*/ 2500 h 383540"/>
              <a:gd name="T52" fmla="*/ 1841 w 193040"/>
              <a:gd name="T53" fmla="*/ 2246 h 383540"/>
              <a:gd name="T54" fmla="*/ 953 w 193040"/>
              <a:gd name="T55" fmla="*/ 0 h 383540"/>
              <a:gd name="T56" fmla="*/ 719 w 193040"/>
              <a:gd name="T57" fmla="*/ 0 h 383540"/>
              <a:gd name="T58" fmla="*/ 711 w 193040"/>
              <a:gd name="T59" fmla="*/ 177 h 383540"/>
              <a:gd name="T60" fmla="*/ 695 w 193040"/>
              <a:gd name="T61" fmla="*/ 277 h 383540"/>
              <a:gd name="T62" fmla="*/ 540 w 193040"/>
              <a:gd name="T63" fmla="*/ 681 h 383540"/>
              <a:gd name="T64" fmla="*/ 287 w 193040"/>
              <a:gd name="T65" fmla="*/ 938 h 383540"/>
              <a:gd name="T66" fmla="*/ 53 w 193040"/>
              <a:gd name="T67" fmla="*/ 999 h 383540"/>
              <a:gd name="T68" fmla="*/ 0 w 193040"/>
              <a:gd name="T69" fmla="*/ 999 h 383540"/>
              <a:gd name="T70" fmla="*/ 0 w 193040"/>
              <a:gd name="T71" fmla="*/ 1190 h 383540"/>
              <a:gd name="T72" fmla="*/ 1742 w 193040"/>
              <a:gd name="T73" fmla="*/ 1190 h 383540"/>
              <a:gd name="T74" fmla="*/ 1742 w 193040"/>
              <a:gd name="T75" fmla="*/ 952 h 383540"/>
              <a:gd name="T76" fmla="*/ 953 w 193040"/>
              <a:gd name="T77" fmla="*/ 952 h 383540"/>
              <a:gd name="T78" fmla="*/ 953 w 193040"/>
              <a:gd name="T79" fmla="*/ 0 h 38354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93040" h="383540">
                <a:moveTo>
                  <a:pt x="99871" y="141143"/>
                </a:moveTo>
                <a:lnTo>
                  <a:pt x="48406" y="141143"/>
                </a:lnTo>
                <a:lnTo>
                  <a:pt x="48623" y="296524"/>
                </a:lnTo>
                <a:lnTo>
                  <a:pt x="55191" y="340159"/>
                </a:lnTo>
                <a:lnTo>
                  <a:pt x="79622" y="370960"/>
                </a:lnTo>
                <a:lnTo>
                  <a:pt x="116513" y="382783"/>
                </a:lnTo>
                <a:lnTo>
                  <a:pt x="133174" y="383046"/>
                </a:lnTo>
                <a:lnTo>
                  <a:pt x="146033" y="380205"/>
                </a:lnTo>
                <a:lnTo>
                  <a:pt x="157412" y="374834"/>
                </a:lnTo>
                <a:lnTo>
                  <a:pt x="167318" y="366926"/>
                </a:lnTo>
                <a:lnTo>
                  <a:pt x="173838" y="359605"/>
                </a:lnTo>
                <a:lnTo>
                  <a:pt x="134465" y="359605"/>
                </a:lnTo>
                <a:lnTo>
                  <a:pt x="121752" y="356865"/>
                </a:lnTo>
                <a:lnTo>
                  <a:pt x="100489" y="322581"/>
                </a:lnTo>
                <a:lnTo>
                  <a:pt x="100372" y="295172"/>
                </a:lnTo>
                <a:lnTo>
                  <a:pt x="99871" y="229510"/>
                </a:lnTo>
                <a:lnTo>
                  <a:pt x="99871" y="141143"/>
                </a:lnTo>
                <a:close/>
              </a:path>
              <a:path w="193040" h="383540">
                <a:moveTo>
                  <a:pt x="192999" y="266330"/>
                </a:moveTo>
                <a:lnTo>
                  <a:pt x="168497" y="266330"/>
                </a:lnTo>
                <a:lnTo>
                  <a:pt x="168434" y="298980"/>
                </a:lnTo>
                <a:lnTo>
                  <a:pt x="167987" y="311526"/>
                </a:lnTo>
                <a:lnTo>
                  <a:pt x="155228" y="350283"/>
                </a:lnTo>
                <a:lnTo>
                  <a:pt x="134465" y="359605"/>
                </a:lnTo>
                <a:lnTo>
                  <a:pt x="173838" y="359605"/>
                </a:lnTo>
                <a:lnTo>
                  <a:pt x="190145" y="324126"/>
                </a:lnTo>
                <a:lnTo>
                  <a:pt x="192935" y="296524"/>
                </a:lnTo>
                <a:lnTo>
                  <a:pt x="192999" y="266330"/>
                </a:lnTo>
                <a:close/>
              </a:path>
              <a:path w="193040" h="383540">
                <a:moveTo>
                  <a:pt x="99871" y="0"/>
                </a:moveTo>
                <a:lnTo>
                  <a:pt x="75358" y="0"/>
                </a:lnTo>
                <a:lnTo>
                  <a:pt x="74523" y="20954"/>
                </a:lnTo>
                <a:lnTo>
                  <a:pt x="72908" y="32809"/>
                </a:lnTo>
                <a:lnTo>
                  <a:pt x="56577" y="80815"/>
                </a:lnTo>
                <a:lnTo>
                  <a:pt x="30048" y="111260"/>
                </a:lnTo>
                <a:lnTo>
                  <a:pt x="5507" y="118437"/>
                </a:lnTo>
                <a:lnTo>
                  <a:pt x="0" y="118437"/>
                </a:lnTo>
                <a:lnTo>
                  <a:pt x="0" y="141143"/>
                </a:lnTo>
                <a:lnTo>
                  <a:pt x="182591" y="141143"/>
                </a:lnTo>
                <a:lnTo>
                  <a:pt x="182591" y="112913"/>
                </a:lnTo>
                <a:lnTo>
                  <a:pt x="99871" y="112913"/>
                </a:lnTo>
                <a:lnTo>
                  <a:pt x="998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1" name="object 24"/>
          <p:cNvSpPr>
            <a:spLocks/>
          </p:cNvSpPr>
          <p:nvPr/>
        </p:nvSpPr>
        <p:spPr bwMode="auto">
          <a:xfrm>
            <a:off x="6453188" y="4324350"/>
            <a:ext cx="104775" cy="0"/>
          </a:xfrm>
          <a:custGeom>
            <a:avLst/>
            <a:gdLst>
              <a:gd name="T0" fmla="*/ 0 w 306069"/>
              <a:gd name="T1" fmla="*/ 2765 w 3060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6069">
                <a:moveTo>
                  <a:pt x="0" y="0"/>
                </a:moveTo>
                <a:lnTo>
                  <a:pt x="305749" y="0"/>
                </a:lnTo>
              </a:path>
            </a:pathLst>
          </a:custGeom>
          <a:noFill/>
          <a:ln w="227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2" name="object 25"/>
          <p:cNvSpPr>
            <a:spLocks/>
          </p:cNvSpPr>
          <p:nvPr/>
        </p:nvSpPr>
        <p:spPr bwMode="auto">
          <a:xfrm>
            <a:off x="6563917" y="4170761"/>
            <a:ext cx="107156" cy="145256"/>
          </a:xfrm>
          <a:custGeom>
            <a:avLst/>
            <a:gdLst>
              <a:gd name="T0" fmla="*/ 400 w 316865"/>
              <a:gd name="T1" fmla="*/ 488 h 426720"/>
              <a:gd name="T2" fmla="*/ 395 w 316865"/>
              <a:gd name="T3" fmla="*/ 652 h 426720"/>
              <a:gd name="T4" fmla="*/ 399 w 316865"/>
              <a:gd name="T5" fmla="*/ 910 h 426720"/>
              <a:gd name="T6" fmla="*/ 401 w 316865"/>
              <a:gd name="T7" fmla="*/ 1707 h 426720"/>
              <a:gd name="T8" fmla="*/ 403 w 316865"/>
              <a:gd name="T9" fmla="*/ 2318 h 426720"/>
              <a:gd name="T10" fmla="*/ 400 w 316865"/>
              <a:gd name="T11" fmla="*/ 2610 h 426720"/>
              <a:gd name="T12" fmla="*/ 396 w 316865"/>
              <a:gd name="T13" fmla="*/ 3362 h 426720"/>
              <a:gd name="T14" fmla="*/ 296 w 316865"/>
              <a:gd name="T15" fmla="*/ 3466 h 426720"/>
              <a:gd name="T16" fmla="*/ 0 w 316865"/>
              <a:gd name="T17" fmla="*/ 3480 h 426720"/>
              <a:gd name="T18" fmla="*/ 56 w 316865"/>
              <a:gd name="T19" fmla="*/ 3723 h 426720"/>
              <a:gd name="T20" fmla="*/ 188 w 316865"/>
              <a:gd name="T21" fmla="*/ 3715 h 426720"/>
              <a:gd name="T22" fmla="*/ 652 w 316865"/>
              <a:gd name="T23" fmla="*/ 3712 h 426720"/>
              <a:gd name="T24" fmla="*/ 1236 w 316865"/>
              <a:gd name="T25" fmla="*/ 3712 h 426720"/>
              <a:gd name="T26" fmla="*/ 1110 w 316865"/>
              <a:gd name="T27" fmla="*/ 3479 h 426720"/>
              <a:gd name="T28" fmla="*/ 834 w 316865"/>
              <a:gd name="T29" fmla="*/ 3254 h 426720"/>
              <a:gd name="T30" fmla="*/ 863 w 316865"/>
              <a:gd name="T31" fmla="*/ 2103 h 426720"/>
              <a:gd name="T32" fmla="*/ 819 w 316865"/>
              <a:gd name="T33" fmla="*/ 1758 h 426720"/>
              <a:gd name="T34" fmla="*/ 1236 w 316865"/>
              <a:gd name="T35" fmla="*/ 3712 h 426720"/>
              <a:gd name="T36" fmla="*/ 718 w 316865"/>
              <a:gd name="T37" fmla="*/ 3715 h 426720"/>
              <a:gd name="T38" fmla="*/ 1076 w 316865"/>
              <a:gd name="T39" fmla="*/ 3721 h 426720"/>
              <a:gd name="T40" fmla="*/ 1236 w 316865"/>
              <a:gd name="T41" fmla="*/ 3726 h 426720"/>
              <a:gd name="T42" fmla="*/ 2089 w 316865"/>
              <a:gd name="T43" fmla="*/ 1555 h 426720"/>
              <a:gd name="T44" fmla="*/ 1557 w 316865"/>
              <a:gd name="T45" fmla="*/ 1559 h 426720"/>
              <a:gd name="T46" fmla="*/ 1818 w 316865"/>
              <a:gd name="T47" fmla="*/ 1889 h 426720"/>
              <a:gd name="T48" fmla="*/ 1827 w 316865"/>
              <a:gd name="T49" fmla="*/ 3168 h 426720"/>
              <a:gd name="T50" fmla="*/ 1509 w 316865"/>
              <a:gd name="T51" fmla="*/ 3480 h 426720"/>
              <a:gd name="T52" fmla="*/ 1427 w 316865"/>
              <a:gd name="T53" fmla="*/ 3726 h 426720"/>
              <a:gd name="T54" fmla="*/ 1531 w 316865"/>
              <a:gd name="T55" fmla="*/ 3719 h 426720"/>
              <a:gd name="T56" fmla="*/ 1729 w 316865"/>
              <a:gd name="T57" fmla="*/ 3713 h 426720"/>
              <a:gd name="T58" fmla="*/ 2059 w 316865"/>
              <a:gd name="T59" fmla="*/ 3711 h 426720"/>
              <a:gd name="T60" fmla="*/ 2662 w 316865"/>
              <a:gd name="T61" fmla="*/ 3480 h 426720"/>
              <a:gd name="T62" fmla="*/ 2425 w 316865"/>
              <a:gd name="T63" fmla="*/ 3474 h 426720"/>
              <a:gd name="T64" fmla="*/ 2260 w 316865"/>
              <a:gd name="T65" fmla="*/ 2318 h 426720"/>
              <a:gd name="T66" fmla="*/ 2192 w 316865"/>
              <a:gd name="T67" fmla="*/ 1707 h 426720"/>
              <a:gd name="T68" fmla="*/ 2089 w 316865"/>
              <a:gd name="T69" fmla="*/ 1555 h 426720"/>
              <a:gd name="T70" fmla="*/ 2079 w 316865"/>
              <a:gd name="T71" fmla="*/ 3712 h 426720"/>
              <a:gd name="T72" fmla="*/ 2396 w 316865"/>
              <a:gd name="T73" fmla="*/ 3718 h 426720"/>
              <a:gd name="T74" fmla="*/ 2662 w 316865"/>
              <a:gd name="T75" fmla="*/ 3726 h 426720"/>
              <a:gd name="T76" fmla="*/ 1236 w 316865"/>
              <a:gd name="T77" fmla="*/ 3712 h 426720"/>
              <a:gd name="T78" fmla="*/ 635 w 316865"/>
              <a:gd name="T79" fmla="*/ 3712 h 426720"/>
              <a:gd name="T80" fmla="*/ 1236 w 316865"/>
              <a:gd name="T81" fmla="*/ 3712 h 426720"/>
              <a:gd name="T82" fmla="*/ 1877 w 316865"/>
              <a:gd name="T83" fmla="*/ 3711 h 426720"/>
              <a:gd name="T84" fmla="*/ 2079 w 316865"/>
              <a:gd name="T85" fmla="*/ 3712 h 426720"/>
              <a:gd name="T86" fmla="*/ 1469 w 316865"/>
              <a:gd name="T87" fmla="*/ 1360 h 426720"/>
              <a:gd name="T88" fmla="*/ 819 w 316865"/>
              <a:gd name="T89" fmla="*/ 1758 h 426720"/>
              <a:gd name="T90" fmla="*/ 1063 w 316865"/>
              <a:gd name="T91" fmla="*/ 1729 h 426720"/>
              <a:gd name="T92" fmla="*/ 1247 w 316865"/>
              <a:gd name="T93" fmla="*/ 1602 h 426720"/>
              <a:gd name="T94" fmla="*/ 1457 w 316865"/>
              <a:gd name="T95" fmla="*/ 1559 h 426720"/>
              <a:gd name="T96" fmla="*/ 2089 w 316865"/>
              <a:gd name="T97" fmla="*/ 1555 h 426720"/>
              <a:gd name="T98" fmla="*/ 1987 w 316865"/>
              <a:gd name="T99" fmla="*/ 1471 h 426720"/>
              <a:gd name="T100" fmla="*/ 1765 w 316865"/>
              <a:gd name="T101" fmla="*/ 1387 h 426720"/>
              <a:gd name="T102" fmla="*/ 1469 w 316865"/>
              <a:gd name="T103" fmla="*/ 1360 h 426720"/>
              <a:gd name="T104" fmla="*/ 781 w 316865"/>
              <a:gd name="T105" fmla="*/ 2 h 426720"/>
              <a:gd name="T106" fmla="*/ 661 w 316865"/>
              <a:gd name="T107" fmla="*/ 21 h 426720"/>
              <a:gd name="T108" fmla="*/ 96 w 316865"/>
              <a:gd name="T109" fmla="*/ 54 h 426720"/>
              <a:gd name="T110" fmla="*/ 4 w 316865"/>
              <a:gd name="T111" fmla="*/ 63 h 426720"/>
              <a:gd name="T112" fmla="*/ 0 w 316865"/>
              <a:gd name="T113" fmla="*/ 310 h 426720"/>
              <a:gd name="T114" fmla="*/ 249 w 316865"/>
              <a:gd name="T115" fmla="*/ 332 h 426720"/>
              <a:gd name="T116" fmla="*/ 363 w 316865"/>
              <a:gd name="T117" fmla="*/ 379 h 426720"/>
              <a:gd name="T118" fmla="*/ 396 w 316865"/>
              <a:gd name="T119" fmla="*/ 492 h 426720"/>
              <a:gd name="T120" fmla="*/ 819 w 316865"/>
              <a:gd name="T121" fmla="*/ 488 h 426720"/>
              <a:gd name="T122" fmla="*/ 804 w 316865"/>
              <a:gd name="T123" fmla="*/ 4 h 42672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16865" h="426720">
                <a:moveTo>
                  <a:pt x="97421" y="55842"/>
                </a:moveTo>
                <a:lnTo>
                  <a:pt x="47590" y="55842"/>
                </a:lnTo>
                <a:lnTo>
                  <a:pt x="47590" y="59320"/>
                </a:lnTo>
                <a:lnTo>
                  <a:pt x="46925" y="74616"/>
                </a:lnTo>
                <a:lnTo>
                  <a:pt x="46999" y="86400"/>
                </a:lnTo>
                <a:lnTo>
                  <a:pt x="47504" y="104058"/>
                </a:lnTo>
                <a:lnTo>
                  <a:pt x="47725" y="116697"/>
                </a:lnTo>
                <a:lnTo>
                  <a:pt x="47748" y="195270"/>
                </a:lnTo>
                <a:lnTo>
                  <a:pt x="47646" y="252274"/>
                </a:lnTo>
                <a:lnTo>
                  <a:pt x="47933" y="265238"/>
                </a:lnTo>
                <a:lnTo>
                  <a:pt x="48008" y="284291"/>
                </a:lnTo>
                <a:lnTo>
                  <a:pt x="47606" y="298589"/>
                </a:lnTo>
                <a:lnTo>
                  <a:pt x="47288" y="311409"/>
                </a:lnTo>
                <a:lnTo>
                  <a:pt x="47181" y="384561"/>
                </a:lnTo>
                <a:lnTo>
                  <a:pt x="45210" y="391923"/>
                </a:lnTo>
                <a:lnTo>
                  <a:pt x="35190" y="396527"/>
                </a:lnTo>
                <a:lnTo>
                  <a:pt x="18386" y="398062"/>
                </a:lnTo>
                <a:lnTo>
                  <a:pt x="0" y="398062"/>
                </a:lnTo>
                <a:lnTo>
                  <a:pt x="0" y="426290"/>
                </a:lnTo>
                <a:lnTo>
                  <a:pt x="6621" y="425934"/>
                </a:lnTo>
                <a:lnTo>
                  <a:pt x="12611" y="425403"/>
                </a:lnTo>
                <a:lnTo>
                  <a:pt x="22430" y="424999"/>
                </a:lnTo>
                <a:lnTo>
                  <a:pt x="36149" y="424728"/>
                </a:lnTo>
                <a:lnTo>
                  <a:pt x="77646" y="424678"/>
                </a:lnTo>
                <a:lnTo>
                  <a:pt x="75568" y="424606"/>
                </a:lnTo>
                <a:lnTo>
                  <a:pt x="147053" y="424595"/>
                </a:lnTo>
                <a:lnTo>
                  <a:pt x="147053" y="398062"/>
                </a:lnTo>
                <a:lnTo>
                  <a:pt x="132022" y="398017"/>
                </a:lnTo>
                <a:lnTo>
                  <a:pt x="118862" y="397447"/>
                </a:lnTo>
                <a:lnTo>
                  <a:pt x="99263" y="372288"/>
                </a:lnTo>
                <a:lnTo>
                  <a:pt x="99356" y="279729"/>
                </a:lnTo>
                <a:lnTo>
                  <a:pt x="102733" y="240607"/>
                </a:lnTo>
                <a:lnTo>
                  <a:pt x="123545" y="201076"/>
                </a:lnTo>
                <a:lnTo>
                  <a:pt x="97421" y="201076"/>
                </a:lnTo>
                <a:lnTo>
                  <a:pt x="97421" y="55842"/>
                </a:lnTo>
                <a:close/>
              </a:path>
              <a:path w="316865" h="426720">
                <a:moveTo>
                  <a:pt x="147053" y="424595"/>
                </a:moveTo>
                <a:lnTo>
                  <a:pt x="77646" y="424678"/>
                </a:lnTo>
                <a:lnTo>
                  <a:pt x="85483" y="424952"/>
                </a:lnTo>
                <a:lnTo>
                  <a:pt x="115804" y="425279"/>
                </a:lnTo>
                <a:lnTo>
                  <a:pt x="128058" y="425677"/>
                </a:lnTo>
                <a:lnTo>
                  <a:pt x="142152" y="426290"/>
                </a:lnTo>
                <a:lnTo>
                  <a:pt x="147053" y="426290"/>
                </a:lnTo>
                <a:lnTo>
                  <a:pt x="147053" y="424595"/>
                </a:lnTo>
                <a:close/>
              </a:path>
              <a:path w="316865" h="426720">
                <a:moveTo>
                  <a:pt x="248605" y="177961"/>
                </a:moveTo>
                <a:lnTo>
                  <a:pt x="179942" y="177961"/>
                </a:lnTo>
                <a:lnTo>
                  <a:pt x="185250" y="178370"/>
                </a:lnTo>
                <a:lnTo>
                  <a:pt x="193418" y="180825"/>
                </a:lnTo>
                <a:lnTo>
                  <a:pt x="216326" y="216084"/>
                </a:lnTo>
                <a:lnTo>
                  <a:pt x="217282" y="284291"/>
                </a:lnTo>
                <a:lnTo>
                  <a:pt x="217375" y="362469"/>
                </a:lnTo>
                <a:lnTo>
                  <a:pt x="217204" y="380470"/>
                </a:lnTo>
                <a:lnTo>
                  <a:pt x="179533" y="398062"/>
                </a:lnTo>
                <a:lnTo>
                  <a:pt x="169722" y="398062"/>
                </a:lnTo>
                <a:lnTo>
                  <a:pt x="169722" y="426290"/>
                </a:lnTo>
                <a:lnTo>
                  <a:pt x="176391" y="425934"/>
                </a:lnTo>
                <a:lnTo>
                  <a:pt x="182210" y="425410"/>
                </a:lnTo>
                <a:lnTo>
                  <a:pt x="192102" y="424999"/>
                </a:lnTo>
                <a:lnTo>
                  <a:pt x="205685" y="424725"/>
                </a:lnTo>
                <a:lnTo>
                  <a:pt x="247343" y="424673"/>
                </a:lnTo>
                <a:lnTo>
                  <a:pt x="245026" y="424588"/>
                </a:lnTo>
                <a:lnTo>
                  <a:pt x="316775" y="424586"/>
                </a:lnTo>
                <a:lnTo>
                  <a:pt x="316775" y="398062"/>
                </a:lnTo>
                <a:lnTo>
                  <a:pt x="301744" y="398017"/>
                </a:lnTo>
                <a:lnTo>
                  <a:pt x="288584" y="397447"/>
                </a:lnTo>
                <a:lnTo>
                  <a:pt x="268986" y="362469"/>
                </a:lnTo>
                <a:lnTo>
                  <a:pt x="268893" y="265238"/>
                </a:lnTo>
                <a:lnTo>
                  <a:pt x="268700" y="240607"/>
                </a:lnTo>
                <a:lnTo>
                  <a:pt x="260847" y="195270"/>
                </a:lnTo>
                <a:lnTo>
                  <a:pt x="254608" y="184617"/>
                </a:lnTo>
                <a:lnTo>
                  <a:pt x="248605" y="177961"/>
                </a:lnTo>
                <a:close/>
              </a:path>
              <a:path w="316865" h="426720">
                <a:moveTo>
                  <a:pt x="316775" y="424586"/>
                </a:moveTo>
                <a:lnTo>
                  <a:pt x="247343" y="424673"/>
                </a:lnTo>
                <a:lnTo>
                  <a:pt x="254865" y="424947"/>
                </a:lnTo>
                <a:lnTo>
                  <a:pt x="285067" y="425273"/>
                </a:lnTo>
                <a:lnTo>
                  <a:pt x="311875" y="426290"/>
                </a:lnTo>
                <a:lnTo>
                  <a:pt x="316775" y="426290"/>
                </a:lnTo>
                <a:lnTo>
                  <a:pt x="316775" y="424586"/>
                </a:lnTo>
                <a:close/>
              </a:path>
              <a:path w="316865" h="426720">
                <a:moveTo>
                  <a:pt x="147053" y="424595"/>
                </a:moveTo>
                <a:lnTo>
                  <a:pt x="53838" y="424595"/>
                </a:lnTo>
                <a:lnTo>
                  <a:pt x="75568" y="424606"/>
                </a:lnTo>
                <a:lnTo>
                  <a:pt x="77646" y="424678"/>
                </a:lnTo>
                <a:lnTo>
                  <a:pt x="147053" y="424595"/>
                </a:lnTo>
                <a:close/>
              </a:path>
              <a:path w="316865" h="426720">
                <a:moveTo>
                  <a:pt x="316775" y="424586"/>
                </a:moveTo>
                <a:lnTo>
                  <a:pt x="223341" y="424586"/>
                </a:lnTo>
                <a:lnTo>
                  <a:pt x="245026" y="424588"/>
                </a:lnTo>
                <a:lnTo>
                  <a:pt x="247343" y="424673"/>
                </a:lnTo>
                <a:lnTo>
                  <a:pt x="316775" y="424586"/>
                </a:lnTo>
                <a:close/>
              </a:path>
              <a:path w="316865" h="426720">
                <a:moveTo>
                  <a:pt x="174841" y="155575"/>
                </a:moveTo>
                <a:lnTo>
                  <a:pt x="127728" y="172581"/>
                </a:lnTo>
                <a:lnTo>
                  <a:pt x="97421" y="201076"/>
                </a:lnTo>
                <a:lnTo>
                  <a:pt x="123545" y="201076"/>
                </a:lnTo>
                <a:lnTo>
                  <a:pt x="126513" y="197755"/>
                </a:lnTo>
                <a:lnTo>
                  <a:pt x="137060" y="189274"/>
                </a:lnTo>
                <a:lnTo>
                  <a:pt x="148390" y="183216"/>
                </a:lnTo>
                <a:lnTo>
                  <a:pt x="160503" y="179582"/>
                </a:lnTo>
                <a:lnTo>
                  <a:pt x="173397" y="178370"/>
                </a:lnTo>
                <a:lnTo>
                  <a:pt x="179942" y="177961"/>
                </a:lnTo>
                <a:lnTo>
                  <a:pt x="248605" y="177961"/>
                </a:lnTo>
                <a:lnTo>
                  <a:pt x="246492" y="175617"/>
                </a:lnTo>
                <a:lnTo>
                  <a:pt x="236416" y="168276"/>
                </a:lnTo>
                <a:lnTo>
                  <a:pt x="224297" y="162597"/>
                </a:lnTo>
                <a:lnTo>
                  <a:pt x="210050" y="158585"/>
                </a:lnTo>
                <a:lnTo>
                  <a:pt x="193593" y="156243"/>
                </a:lnTo>
                <a:lnTo>
                  <a:pt x="174841" y="155575"/>
                </a:lnTo>
                <a:close/>
              </a:path>
              <a:path w="316865" h="426720">
                <a:moveTo>
                  <a:pt x="95180" y="0"/>
                </a:moveTo>
                <a:lnTo>
                  <a:pt x="92929" y="204"/>
                </a:lnTo>
                <a:lnTo>
                  <a:pt x="84761" y="1840"/>
                </a:lnTo>
                <a:lnTo>
                  <a:pt x="78636" y="2454"/>
                </a:lnTo>
                <a:lnTo>
                  <a:pt x="17360" y="5726"/>
                </a:lnTo>
                <a:lnTo>
                  <a:pt x="11444" y="6135"/>
                </a:lnTo>
                <a:lnTo>
                  <a:pt x="1225" y="7158"/>
                </a:lnTo>
                <a:lnTo>
                  <a:pt x="408" y="7158"/>
                </a:lnTo>
                <a:lnTo>
                  <a:pt x="0" y="11863"/>
                </a:lnTo>
                <a:lnTo>
                  <a:pt x="0" y="35387"/>
                </a:lnTo>
                <a:lnTo>
                  <a:pt x="14930" y="35760"/>
                </a:lnTo>
                <a:lnTo>
                  <a:pt x="29642" y="37959"/>
                </a:lnTo>
                <a:lnTo>
                  <a:pt x="38606" y="40910"/>
                </a:lnTo>
                <a:lnTo>
                  <a:pt x="43098" y="43365"/>
                </a:lnTo>
                <a:lnTo>
                  <a:pt x="45956" y="48479"/>
                </a:lnTo>
                <a:lnTo>
                  <a:pt x="47181" y="56251"/>
                </a:lnTo>
                <a:lnTo>
                  <a:pt x="47590" y="55842"/>
                </a:lnTo>
                <a:lnTo>
                  <a:pt x="97421" y="55842"/>
                </a:lnTo>
                <a:lnTo>
                  <a:pt x="97421" y="408"/>
                </a:lnTo>
                <a:lnTo>
                  <a:pt x="95588" y="408"/>
                </a:lnTo>
                <a:lnTo>
                  <a:pt x="951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3" name="object 26"/>
          <p:cNvSpPr>
            <a:spLocks/>
          </p:cNvSpPr>
          <p:nvPr/>
        </p:nvSpPr>
        <p:spPr bwMode="auto">
          <a:xfrm>
            <a:off x="6381750" y="3840956"/>
            <a:ext cx="0" cy="214313"/>
          </a:xfrm>
          <a:custGeom>
            <a:avLst/>
            <a:gdLst>
              <a:gd name="T0" fmla="*/ 5541 h 628650"/>
              <a:gd name="T1" fmla="*/ 0 h 6286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628650">
                <a:moveTo>
                  <a:pt x="0" y="628253"/>
                </a:moveTo>
                <a:lnTo>
                  <a:pt x="0" y="0"/>
                </a:lnTo>
              </a:path>
            </a:pathLst>
          </a:custGeom>
          <a:noFill/>
          <a:ln w="418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4" name="object 27"/>
          <p:cNvSpPr>
            <a:spLocks/>
          </p:cNvSpPr>
          <p:nvPr/>
        </p:nvSpPr>
        <p:spPr bwMode="auto">
          <a:xfrm>
            <a:off x="6371036" y="3840956"/>
            <a:ext cx="10715" cy="38100"/>
          </a:xfrm>
          <a:custGeom>
            <a:avLst/>
            <a:gdLst>
              <a:gd name="T0" fmla="*/ 261 w 31750"/>
              <a:gd name="T1" fmla="*/ 0 h 113665"/>
              <a:gd name="T2" fmla="*/ 0 w 31750"/>
              <a:gd name="T3" fmla="*/ 901 h 113665"/>
              <a:gd name="T4" fmla="*/ 261 w 31750"/>
              <a:gd name="T5" fmla="*/ 901 h 113665"/>
              <a:gd name="T6" fmla="*/ 261 w 31750"/>
              <a:gd name="T7" fmla="*/ 0 h 1136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50" h="113665">
                <a:moveTo>
                  <a:pt x="31412" y="0"/>
                </a:moveTo>
                <a:lnTo>
                  <a:pt x="0" y="113085"/>
                </a:lnTo>
                <a:lnTo>
                  <a:pt x="31412" y="113085"/>
                </a:lnTo>
                <a:lnTo>
                  <a:pt x="31412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5" name="object 28"/>
          <p:cNvSpPr>
            <a:spLocks/>
          </p:cNvSpPr>
          <p:nvPr/>
        </p:nvSpPr>
        <p:spPr bwMode="auto">
          <a:xfrm>
            <a:off x="6381750" y="3840956"/>
            <a:ext cx="0" cy="214313"/>
          </a:xfrm>
          <a:custGeom>
            <a:avLst/>
            <a:gdLst>
              <a:gd name="T0" fmla="*/ 5541 h 628650"/>
              <a:gd name="T1" fmla="*/ 0 h 6286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628650">
                <a:moveTo>
                  <a:pt x="0" y="628253"/>
                </a:moveTo>
                <a:lnTo>
                  <a:pt x="0" y="0"/>
                </a:lnTo>
              </a:path>
            </a:pathLst>
          </a:custGeom>
          <a:noFill/>
          <a:ln w="418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6" name="object 29"/>
          <p:cNvSpPr>
            <a:spLocks/>
          </p:cNvSpPr>
          <p:nvPr/>
        </p:nvSpPr>
        <p:spPr bwMode="auto">
          <a:xfrm>
            <a:off x="6371036" y="3840956"/>
            <a:ext cx="21431" cy="38100"/>
          </a:xfrm>
          <a:custGeom>
            <a:avLst/>
            <a:gdLst>
              <a:gd name="T0" fmla="*/ 277 w 62865"/>
              <a:gd name="T1" fmla="*/ 0 h 113665"/>
              <a:gd name="T2" fmla="*/ 0 w 62865"/>
              <a:gd name="T3" fmla="*/ 901 h 113665"/>
              <a:gd name="T4" fmla="*/ 554 w 62865"/>
              <a:gd name="T5" fmla="*/ 901 h 113665"/>
              <a:gd name="T6" fmla="*/ 277 w 62865"/>
              <a:gd name="T7" fmla="*/ 0 h 1136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865" h="113665">
                <a:moveTo>
                  <a:pt x="31412" y="0"/>
                </a:moveTo>
                <a:lnTo>
                  <a:pt x="0" y="113085"/>
                </a:lnTo>
                <a:lnTo>
                  <a:pt x="62825" y="113085"/>
                </a:lnTo>
                <a:lnTo>
                  <a:pt x="31412" y="0"/>
                </a:lnTo>
                <a:close/>
              </a:path>
            </a:pathLst>
          </a:custGeom>
          <a:noFill/>
          <a:ln w="418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7" name="object 30"/>
          <p:cNvSpPr>
            <a:spLocks/>
          </p:cNvSpPr>
          <p:nvPr/>
        </p:nvSpPr>
        <p:spPr bwMode="auto">
          <a:xfrm>
            <a:off x="5268516" y="2262189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8" name="object 31"/>
          <p:cNvSpPr>
            <a:spLocks/>
          </p:cNvSpPr>
          <p:nvPr/>
        </p:nvSpPr>
        <p:spPr bwMode="auto">
          <a:xfrm>
            <a:off x="5303044" y="2621756"/>
            <a:ext cx="371475" cy="0"/>
          </a:xfrm>
          <a:custGeom>
            <a:avLst/>
            <a:gdLst>
              <a:gd name="T0" fmla="*/ 101 w 1089025"/>
              <a:gd name="T1" fmla="*/ 9736 w 10890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89025">
                <a:moveTo>
                  <a:pt x="11367" y="0"/>
                </a:moveTo>
                <a:lnTo>
                  <a:pt x="1099998" y="0"/>
                </a:lnTo>
              </a:path>
            </a:pathLst>
          </a:custGeom>
          <a:noFill/>
          <a:ln w="4827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49" name="object 32"/>
          <p:cNvSpPr>
            <a:spLocks/>
          </p:cNvSpPr>
          <p:nvPr/>
        </p:nvSpPr>
        <p:spPr bwMode="auto">
          <a:xfrm>
            <a:off x="5245894" y="2445544"/>
            <a:ext cx="0" cy="1191"/>
          </a:xfrm>
          <a:custGeom>
            <a:avLst/>
            <a:gdLst>
              <a:gd name="T0" fmla="*/ 0 w 634"/>
              <a:gd name="T1" fmla="*/ 2235 h 1269"/>
              <a:gd name="T2" fmla="*/ 0 w 634"/>
              <a:gd name="T3" fmla="*/ 0 h 12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1269">
                <a:moveTo>
                  <a:pt x="123" y="58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0" name="object 33"/>
          <p:cNvSpPr>
            <a:spLocks/>
          </p:cNvSpPr>
          <p:nvPr/>
        </p:nvSpPr>
        <p:spPr bwMode="auto">
          <a:xfrm>
            <a:off x="5244704" y="2440783"/>
            <a:ext cx="0" cy="2381"/>
          </a:xfrm>
          <a:custGeom>
            <a:avLst/>
            <a:gdLst>
              <a:gd name="T0" fmla="*/ 0 w 634"/>
              <a:gd name="T1" fmla="*/ 294 h 5080"/>
              <a:gd name="T2" fmla="*/ 0 w 634"/>
              <a:gd name="T3" fmla="*/ 0 h 5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5080">
                <a:moveTo>
                  <a:pt x="611" y="494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1" name="object 35"/>
          <p:cNvSpPr>
            <a:spLocks/>
          </p:cNvSpPr>
          <p:nvPr/>
        </p:nvSpPr>
        <p:spPr bwMode="auto">
          <a:xfrm>
            <a:off x="5355432" y="2355058"/>
            <a:ext cx="188119" cy="136922"/>
          </a:xfrm>
          <a:custGeom>
            <a:avLst/>
            <a:gdLst>
              <a:gd name="T0" fmla="*/ 0 w 549909"/>
              <a:gd name="T1" fmla="*/ 239 h 398780"/>
              <a:gd name="T2" fmla="*/ 345 w 549909"/>
              <a:gd name="T3" fmla="*/ 260 h 398780"/>
              <a:gd name="T4" fmla="*/ 550 w 549909"/>
              <a:gd name="T5" fmla="*/ 691 h 398780"/>
              <a:gd name="T6" fmla="*/ 1175 w 549909"/>
              <a:gd name="T7" fmla="*/ 2719 h 398780"/>
              <a:gd name="T8" fmla="*/ 1643 w 549909"/>
              <a:gd name="T9" fmla="*/ 3669 h 398780"/>
              <a:gd name="T10" fmla="*/ 1728 w 549909"/>
              <a:gd name="T11" fmla="*/ 2805 h 398780"/>
              <a:gd name="T12" fmla="*/ 1081 w 549909"/>
              <a:gd name="T13" fmla="*/ 688 h 398780"/>
              <a:gd name="T14" fmla="*/ 1026 w 549909"/>
              <a:gd name="T15" fmla="*/ 273 h 398780"/>
              <a:gd name="T16" fmla="*/ 1398 w 549909"/>
              <a:gd name="T17" fmla="*/ 239 h 398780"/>
              <a:gd name="T18" fmla="*/ 335 w 549909"/>
              <a:gd name="T19" fmla="*/ 8 h 398780"/>
              <a:gd name="T20" fmla="*/ 3017 w 549909"/>
              <a:gd name="T21" fmla="*/ 1072 h 398780"/>
              <a:gd name="T22" fmla="*/ 3219 w 549909"/>
              <a:gd name="T23" fmla="*/ 3473 h 398780"/>
              <a:gd name="T24" fmla="*/ 3588 w 549909"/>
              <a:gd name="T25" fmla="*/ 3331 h 398780"/>
              <a:gd name="T26" fmla="*/ 3017 w 549909"/>
              <a:gd name="T27" fmla="*/ 1072 h 398780"/>
              <a:gd name="T28" fmla="*/ 2120 w 549909"/>
              <a:gd name="T29" fmla="*/ 243 h 398780"/>
              <a:gd name="T30" fmla="*/ 2219 w 549909"/>
              <a:gd name="T31" fmla="*/ 286 h 398780"/>
              <a:gd name="T32" fmla="*/ 2351 w 549909"/>
              <a:gd name="T33" fmla="*/ 665 h 398780"/>
              <a:gd name="T34" fmla="*/ 2339 w 549909"/>
              <a:gd name="T35" fmla="*/ 819 h 398780"/>
              <a:gd name="T36" fmla="*/ 1728 w 549909"/>
              <a:gd name="T37" fmla="*/ 2805 h 398780"/>
              <a:gd name="T38" fmla="*/ 2083 w 549909"/>
              <a:gd name="T39" fmla="*/ 2337 h 398780"/>
              <a:gd name="T40" fmla="*/ 2788 w 549909"/>
              <a:gd name="T41" fmla="*/ 322 h 398780"/>
              <a:gd name="T42" fmla="*/ 3142 w 549909"/>
              <a:gd name="T43" fmla="*/ 239 h 398780"/>
              <a:gd name="T44" fmla="*/ 3866 w 549909"/>
              <a:gd name="T45" fmla="*/ 0 h 398780"/>
              <a:gd name="T46" fmla="*/ 3878 w 549909"/>
              <a:gd name="T47" fmla="*/ 239 h 398780"/>
              <a:gd name="T48" fmla="*/ 4251 w 549909"/>
              <a:gd name="T49" fmla="*/ 432 h 398780"/>
              <a:gd name="T50" fmla="*/ 3796 w 549909"/>
              <a:gd name="T51" fmla="*/ 1978 h 398780"/>
              <a:gd name="T52" fmla="*/ 3753 w 549909"/>
              <a:gd name="T53" fmla="*/ 2795 h 398780"/>
              <a:gd name="T54" fmla="*/ 4618 w 549909"/>
              <a:gd name="T55" fmla="*/ 302 h 398780"/>
              <a:gd name="T56" fmla="*/ 4950 w 549909"/>
              <a:gd name="T57" fmla="*/ 15 h 398780"/>
              <a:gd name="T58" fmla="*/ 4243 w 549909"/>
              <a:gd name="T59" fmla="*/ 15 h 398780"/>
              <a:gd name="T60" fmla="*/ 3914 w 549909"/>
              <a:gd name="T61" fmla="*/ 5 h 398780"/>
              <a:gd name="T62" fmla="*/ 1808 w 549909"/>
              <a:gd name="T63" fmla="*/ 0 h 398780"/>
              <a:gd name="T64" fmla="*/ 2011 w 549909"/>
              <a:gd name="T65" fmla="*/ 250 h 398780"/>
              <a:gd name="T66" fmla="*/ 3207 w 549909"/>
              <a:gd name="T67" fmla="*/ 238 h 398780"/>
              <a:gd name="T68" fmla="*/ 2066 w 549909"/>
              <a:gd name="T69" fmla="*/ 13 h 398780"/>
              <a:gd name="T70" fmla="*/ 1848 w 549909"/>
              <a:gd name="T71" fmla="*/ 0 h 398780"/>
              <a:gd name="T72" fmla="*/ 4950 w 549909"/>
              <a:gd name="T73" fmla="*/ 15 h 398780"/>
              <a:gd name="T74" fmla="*/ 4905 w 549909"/>
              <a:gd name="T75" fmla="*/ 3 h 398780"/>
              <a:gd name="T76" fmla="*/ 4607 w 549909"/>
              <a:gd name="T77" fmla="*/ 15 h 398780"/>
              <a:gd name="T78" fmla="*/ 3207 w 549909"/>
              <a:gd name="T79" fmla="*/ 0 h 398780"/>
              <a:gd name="T80" fmla="*/ 2991 w 549909"/>
              <a:gd name="T81" fmla="*/ 10 h 398780"/>
              <a:gd name="T82" fmla="*/ 2213 w 549909"/>
              <a:gd name="T83" fmla="*/ 15 h 398780"/>
              <a:gd name="T84" fmla="*/ 1398 w 549909"/>
              <a:gd name="T85" fmla="*/ 0 h 398780"/>
              <a:gd name="T86" fmla="*/ 1104 w 549909"/>
              <a:gd name="T87" fmla="*/ 9 h 398780"/>
              <a:gd name="T88" fmla="*/ 1398 w 549909"/>
              <a:gd name="T89" fmla="*/ 0 h 3987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49909" h="398780">
                <a:moveTo>
                  <a:pt x="4994" y="0"/>
                </a:moveTo>
                <a:lnTo>
                  <a:pt x="0" y="0"/>
                </a:lnTo>
                <a:lnTo>
                  <a:pt x="0" y="26008"/>
                </a:lnTo>
                <a:lnTo>
                  <a:pt x="14374" y="26042"/>
                </a:lnTo>
                <a:lnTo>
                  <a:pt x="28890" y="26720"/>
                </a:lnTo>
                <a:lnTo>
                  <a:pt x="38271" y="28269"/>
                </a:lnTo>
                <a:lnTo>
                  <a:pt x="42344" y="28646"/>
                </a:lnTo>
                <a:lnTo>
                  <a:pt x="45485" y="30719"/>
                </a:lnTo>
                <a:lnTo>
                  <a:pt x="61090" y="75034"/>
                </a:lnTo>
                <a:lnTo>
                  <a:pt x="74332" y="116752"/>
                </a:lnTo>
                <a:lnTo>
                  <a:pt x="90039" y="166558"/>
                </a:lnTo>
                <a:lnTo>
                  <a:pt x="130496" y="295399"/>
                </a:lnTo>
                <a:lnTo>
                  <a:pt x="152398" y="364904"/>
                </a:lnTo>
                <a:lnTo>
                  <a:pt x="173607" y="398597"/>
                </a:lnTo>
                <a:lnTo>
                  <a:pt x="182486" y="398597"/>
                </a:lnTo>
                <a:lnTo>
                  <a:pt x="198354" y="361861"/>
                </a:lnTo>
                <a:lnTo>
                  <a:pt x="215733" y="304742"/>
                </a:lnTo>
                <a:lnTo>
                  <a:pt x="191910" y="304742"/>
                </a:lnTo>
                <a:lnTo>
                  <a:pt x="148456" y="164872"/>
                </a:lnTo>
                <a:lnTo>
                  <a:pt x="133152" y="116469"/>
                </a:lnTo>
                <a:lnTo>
                  <a:pt x="120088" y="74760"/>
                </a:lnTo>
                <a:lnTo>
                  <a:pt x="108655" y="36038"/>
                </a:lnTo>
                <a:lnTo>
                  <a:pt x="108373" y="34277"/>
                </a:lnTo>
                <a:lnTo>
                  <a:pt x="113979" y="29683"/>
                </a:lnTo>
                <a:lnTo>
                  <a:pt x="127221" y="26927"/>
                </a:lnTo>
                <a:lnTo>
                  <a:pt x="148100" y="26008"/>
                </a:lnTo>
                <a:lnTo>
                  <a:pt x="155304" y="26008"/>
                </a:lnTo>
                <a:lnTo>
                  <a:pt x="155304" y="1130"/>
                </a:lnTo>
                <a:lnTo>
                  <a:pt x="116478" y="1130"/>
                </a:lnTo>
                <a:lnTo>
                  <a:pt x="37164" y="892"/>
                </a:lnTo>
                <a:lnTo>
                  <a:pt x="14167" y="370"/>
                </a:lnTo>
                <a:lnTo>
                  <a:pt x="4994" y="0"/>
                </a:lnTo>
                <a:close/>
              </a:path>
              <a:path w="549909" h="398780">
                <a:moveTo>
                  <a:pt x="335025" y="116469"/>
                </a:moveTo>
                <a:lnTo>
                  <a:pt x="275112" y="116469"/>
                </a:lnTo>
                <a:lnTo>
                  <a:pt x="341343" y="326799"/>
                </a:lnTo>
                <a:lnTo>
                  <a:pt x="357428" y="377285"/>
                </a:lnTo>
                <a:lnTo>
                  <a:pt x="368292" y="398597"/>
                </a:lnTo>
                <a:lnTo>
                  <a:pt x="381234" y="398597"/>
                </a:lnTo>
                <a:lnTo>
                  <a:pt x="398438" y="361861"/>
                </a:lnTo>
                <a:lnTo>
                  <a:pt x="416834" y="303611"/>
                </a:lnTo>
                <a:lnTo>
                  <a:pt x="393255" y="303611"/>
                </a:lnTo>
                <a:lnTo>
                  <a:pt x="335025" y="116469"/>
                </a:lnTo>
                <a:close/>
              </a:path>
              <a:path w="549909" h="398780">
                <a:moveTo>
                  <a:pt x="356093" y="25819"/>
                </a:moveTo>
                <a:lnTo>
                  <a:pt x="232401" y="25819"/>
                </a:lnTo>
                <a:lnTo>
                  <a:pt x="235364" y="26384"/>
                </a:lnTo>
                <a:lnTo>
                  <a:pt x="242757" y="30154"/>
                </a:lnTo>
                <a:lnTo>
                  <a:pt x="244976" y="31096"/>
                </a:lnTo>
                <a:lnTo>
                  <a:pt x="246453" y="31096"/>
                </a:lnTo>
                <a:lnTo>
                  <a:pt x="247751" y="32981"/>
                </a:lnTo>
                <a:lnTo>
                  <a:pt x="259217" y="66150"/>
                </a:lnTo>
                <a:lnTo>
                  <a:pt x="261060" y="72181"/>
                </a:lnTo>
                <a:lnTo>
                  <a:pt x="262614" y="78751"/>
                </a:lnTo>
                <a:lnTo>
                  <a:pt x="261541" y="82646"/>
                </a:lnTo>
                <a:lnTo>
                  <a:pt x="259704" y="88912"/>
                </a:lnTo>
                <a:lnTo>
                  <a:pt x="239898" y="153023"/>
                </a:lnTo>
                <a:lnTo>
                  <a:pt x="226862" y="194492"/>
                </a:lnTo>
                <a:lnTo>
                  <a:pt x="191910" y="304742"/>
                </a:lnTo>
                <a:lnTo>
                  <a:pt x="215733" y="304742"/>
                </a:lnTo>
                <a:lnTo>
                  <a:pt x="224608" y="275535"/>
                </a:lnTo>
                <a:lnTo>
                  <a:pt x="231291" y="253858"/>
                </a:lnTo>
                <a:lnTo>
                  <a:pt x="275112" y="116469"/>
                </a:lnTo>
                <a:lnTo>
                  <a:pt x="335025" y="116469"/>
                </a:lnTo>
                <a:lnTo>
                  <a:pt x="309656" y="34937"/>
                </a:lnTo>
                <a:lnTo>
                  <a:pt x="315053" y="29976"/>
                </a:lnTo>
                <a:lnTo>
                  <a:pt x="328128" y="27000"/>
                </a:lnTo>
                <a:lnTo>
                  <a:pt x="348879" y="26008"/>
                </a:lnTo>
                <a:lnTo>
                  <a:pt x="356093" y="26008"/>
                </a:lnTo>
                <a:lnTo>
                  <a:pt x="356093" y="25819"/>
                </a:lnTo>
                <a:close/>
              </a:path>
              <a:path w="549909" h="398780">
                <a:moveTo>
                  <a:pt x="429306" y="0"/>
                </a:moveTo>
                <a:lnTo>
                  <a:pt x="424311" y="0"/>
                </a:lnTo>
                <a:lnTo>
                  <a:pt x="424311" y="26008"/>
                </a:lnTo>
                <a:lnTo>
                  <a:pt x="430643" y="26026"/>
                </a:lnTo>
                <a:lnTo>
                  <a:pt x="444241" y="28008"/>
                </a:lnTo>
                <a:lnTo>
                  <a:pt x="472017" y="45042"/>
                </a:lnTo>
                <a:lnTo>
                  <a:pt x="472017" y="46927"/>
                </a:lnTo>
                <a:lnTo>
                  <a:pt x="458249" y="97287"/>
                </a:lnTo>
                <a:lnTo>
                  <a:pt x="443664" y="144761"/>
                </a:lnTo>
                <a:lnTo>
                  <a:pt x="421610" y="214823"/>
                </a:lnTo>
                <a:lnTo>
                  <a:pt x="408220" y="256877"/>
                </a:lnTo>
                <a:lnTo>
                  <a:pt x="393255" y="303611"/>
                </a:lnTo>
                <a:lnTo>
                  <a:pt x="416834" y="303611"/>
                </a:lnTo>
                <a:lnTo>
                  <a:pt x="476366" y="114149"/>
                </a:lnTo>
                <a:lnTo>
                  <a:pt x="490716" y="70137"/>
                </a:lnTo>
                <a:lnTo>
                  <a:pt x="512862" y="32819"/>
                </a:lnTo>
                <a:lnTo>
                  <a:pt x="542454" y="26008"/>
                </a:lnTo>
                <a:lnTo>
                  <a:pt x="549669" y="26008"/>
                </a:lnTo>
                <a:lnTo>
                  <a:pt x="549669" y="1607"/>
                </a:lnTo>
                <a:lnTo>
                  <a:pt x="511159" y="1607"/>
                </a:lnTo>
                <a:lnTo>
                  <a:pt x="511651" y="1599"/>
                </a:lnTo>
                <a:lnTo>
                  <a:pt x="471156" y="1590"/>
                </a:lnTo>
                <a:lnTo>
                  <a:pt x="454848" y="1349"/>
                </a:lnTo>
                <a:lnTo>
                  <a:pt x="443516" y="1034"/>
                </a:lnTo>
                <a:lnTo>
                  <a:pt x="434732" y="576"/>
                </a:lnTo>
                <a:lnTo>
                  <a:pt x="429306" y="0"/>
                </a:lnTo>
                <a:close/>
              </a:path>
              <a:path w="549909" h="398780">
                <a:moveTo>
                  <a:pt x="205229" y="0"/>
                </a:moveTo>
                <a:lnTo>
                  <a:pt x="200789" y="0"/>
                </a:lnTo>
                <a:lnTo>
                  <a:pt x="200789" y="26008"/>
                </a:lnTo>
                <a:lnTo>
                  <a:pt x="216318" y="26008"/>
                </a:lnTo>
                <a:lnTo>
                  <a:pt x="223343" y="27138"/>
                </a:lnTo>
                <a:lnTo>
                  <a:pt x="227972" y="27326"/>
                </a:lnTo>
                <a:lnTo>
                  <a:pt x="232401" y="25819"/>
                </a:lnTo>
                <a:lnTo>
                  <a:pt x="356093" y="25819"/>
                </a:lnTo>
                <a:lnTo>
                  <a:pt x="356093" y="1601"/>
                </a:lnTo>
                <a:lnTo>
                  <a:pt x="245783" y="1601"/>
                </a:lnTo>
                <a:lnTo>
                  <a:pt x="229468" y="1385"/>
                </a:lnTo>
                <a:lnTo>
                  <a:pt x="217191" y="1042"/>
                </a:lnTo>
                <a:lnTo>
                  <a:pt x="209133" y="576"/>
                </a:lnTo>
                <a:lnTo>
                  <a:pt x="205229" y="0"/>
                </a:lnTo>
                <a:close/>
              </a:path>
              <a:path w="549909" h="398780">
                <a:moveTo>
                  <a:pt x="511651" y="1599"/>
                </a:moveTo>
                <a:lnTo>
                  <a:pt x="511159" y="1607"/>
                </a:lnTo>
                <a:lnTo>
                  <a:pt x="549669" y="1607"/>
                </a:lnTo>
                <a:lnTo>
                  <a:pt x="511651" y="1599"/>
                </a:lnTo>
                <a:close/>
              </a:path>
              <a:path w="549909" h="398780">
                <a:moveTo>
                  <a:pt x="549669" y="0"/>
                </a:moveTo>
                <a:lnTo>
                  <a:pt x="544670" y="317"/>
                </a:lnTo>
                <a:lnTo>
                  <a:pt x="538008" y="920"/>
                </a:lnTo>
                <a:lnTo>
                  <a:pt x="526998" y="1350"/>
                </a:lnTo>
                <a:lnTo>
                  <a:pt x="511651" y="1599"/>
                </a:lnTo>
                <a:lnTo>
                  <a:pt x="549669" y="1607"/>
                </a:lnTo>
                <a:lnTo>
                  <a:pt x="549669" y="0"/>
                </a:lnTo>
                <a:close/>
              </a:path>
              <a:path w="549909" h="398780">
                <a:moveTo>
                  <a:pt x="356093" y="0"/>
                </a:moveTo>
                <a:lnTo>
                  <a:pt x="347682" y="317"/>
                </a:lnTo>
                <a:lnTo>
                  <a:pt x="341317" y="734"/>
                </a:lnTo>
                <a:lnTo>
                  <a:pt x="332158" y="1080"/>
                </a:lnTo>
                <a:lnTo>
                  <a:pt x="320103" y="1350"/>
                </a:lnTo>
                <a:lnTo>
                  <a:pt x="305275" y="1541"/>
                </a:lnTo>
                <a:lnTo>
                  <a:pt x="245783" y="1601"/>
                </a:lnTo>
                <a:lnTo>
                  <a:pt x="356093" y="1601"/>
                </a:lnTo>
                <a:lnTo>
                  <a:pt x="356093" y="0"/>
                </a:lnTo>
                <a:close/>
              </a:path>
              <a:path w="549909" h="398780">
                <a:moveTo>
                  <a:pt x="155304" y="0"/>
                </a:moveTo>
                <a:lnTo>
                  <a:pt x="138665" y="0"/>
                </a:lnTo>
                <a:lnTo>
                  <a:pt x="133681" y="188"/>
                </a:lnTo>
                <a:lnTo>
                  <a:pt x="122582" y="942"/>
                </a:lnTo>
                <a:lnTo>
                  <a:pt x="116478" y="1130"/>
                </a:lnTo>
                <a:lnTo>
                  <a:pt x="155304" y="1130"/>
                </a:lnTo>
                <a:lnTo>
                  <a:pt x="1553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2" name="object 36"/>
          <p:cNvSpPr>
            <a:spLocks/>
          </p:cNvSpPr>
          <p:nvPr/>
        </p:nvSpPr>
        <p:spPr bwMode="auto">
          <a:xfrm>
            <a:off x="5517356" y="2421731"/>
            <a:ext cx="67866" cy="96441"/>
          </a:xfrm>
          <a:custGeom>
            <a:avLst/>
            <a:gdLst>
              <a:gd name="T0" fmla="*/ 782 w 199390"/>
              <a:gd name="T1" fmla="*/ 3 h 281939"/>
              <a:gd name="T2" fmla="*/ 305 w 199390"/>
              <a:gd name="T3" fmla="*/ 40 h 281939"/>
              <a:gd name="T4" fmla="*/ 272 w 199390"/>
              <a:gd name="T5" fmla="*/ 62 h 281939"/>
              <a:gd name="T6" fmla="*/ 256 w 199390"/>
              <a:gd name="T7" fmla="*/ 149 h 281939"/>
              <a:gd name="T8" fmla="*/ 254 w 199390"/>
              <a:gd name="T9" fmla="*/ 181 h 281939"/>
              <a:gd name="T10" fmla="*/ 274 w 199390"/>
              <a:gd name="T11" fmla="*/ 205 h 281939"/>
              <a:gd name="T12" fmla="*/ 419 w 199390"/>
              <a:gd name="T13" fmla="*/ 210 h 281939"/>
              <a:gd name="T14" fmla="*/ 496 w 199390"/>
              <a:gd name="T15" fmla="*/ 230 h 281939"/>
              <a:gd name="T16" fmla="*/ 504 w 199390"/>
              <a:gd name="T17" fmla="*/ 280 h 281939"/>
              <a:gd name="T18" fmla="*/ 93 w 199390"/>
              <a:gd name="T19" fmla="*/ 2008 h 281939"/>
              <a:gd name="T20" fmla="*/ 0 w 199390"/>
              <a:gd name="T21" fmla="*/ 2439 h 281939"/>
              <a:gd name="T22" fmla="*/ 15 w 199390"/>
              <a:gd name="T23" fmla="*/ 2482 h 281939"/>
              <a:gd name="T24" fmla="*/ 88 w 199390"/>
              <a:gd name="T25" fmla="*/ 2536 h 281939"/>
              <a:gd name="T26" fmla="*/ 354 w 199390"/>
              <a:gd name="T27" fmla="*/ 2111 h 281939"/>
              <a:gd name="T28" fmla="*/ 514 w 199390"/>
              <a:gd name="T29" fmla="*/ 1443 h 281939"/>
              <a:gd name="T30" fmla="*/ 652 w 199390"/>
              <a:gd name="T31" fmla="*/ 1236 h 281939"/>
              <a:gd name="T32" fmla="*/ 782 w 199390"/>
              <a:gd name="T33" fmla="*/ 1124 h 281939"/>
              <a:gd name="T34" fmla="*/ 760 w 199390"/>
              <a:gd name="T35" fmla="*/ 409 h 281939"/>
              <a:gd name="T36" fmla="*/ 822 w 199390"/>
              <a:gd name="T37" fmla="*/ 143 h 281939"/>
              <a:gd name="T38" fmla="*/ 842 w 199390"/>
              <a:gd name="T39" fmla="*/ 40 h 281939"/>
              <a:gd name="T40" fmla="*/ 829 w 199390"/>
              <a:gd name="T41" fmla="*/ 0 h 281939"/>
              <a:gd name="T42" fmla="*/ 1031 w 199390"/>
              <a:gd name="T43" fmla="*/ 1044 h 281939"/>
              <a:gd name="T44" fmla="*/ 1175 w 199390"/>
              <a:gd name="T45" fmla="*/ 1126 h 281939"/>
              <a:gd name="T46" fmla="*/ 1191 w 199390"/>
              <a:gd name="T47" fmla="*/ 1350 h 281939"/>
              <a:gd name="T48" fmla="*/ 1153 w 199390"/>
              <a:gd name="T49" fmla="*/ 1530 h 281939"/>
              <a:gd name="T50" fmla="*/ 1075 w 199390"/>
              <a:gd name="T51" fmla="*/ 1796 h 281939"/>
              <a:gd name="T52" fmla="*/ 980 w 199390"/>
              <a:gd name="T53" fmla="*/ 2097 h 281939"/>
              <a:gd name="T54" fmla="*/ 949 w 199390"/>
              <a:gd name="T55" fmla="*/ 2245 h 281939"/>
              <a:gd name="T56" fmla="*/ 1039 w 199390"/>
              <a:gd name="T57" fmla="*/ 2457 h 281939"/>
              <a:gd name="T58" fmla="*/ 1254 w 199390"/>
              <a:gd name="T59" fmla="*/ 2533 h 281939"/>
              <a:gd name="T60" fmla="*/ 1389 w 199390"/>
              <a:gd name="T61" fmla="*/ 2508 h 281939"/>
              <a:gd name="T62" fmla="*/ 1522 w 199390"/>
              <a:gd name="T63" fmla="*/ 2404 h 281939"/>
              <a:gd name="T64" fmla="*/ 1239 w 199390"/>
              <a:gd name="T65" fmla="*/ 2397 h 281939"/>
              <a:gd name="T66" fmla="*/ 1215 w 199390"/>
              <a:gd name="T67" fmla="*/ 2351 h 281939"/>
              <a:gd name="T68" fmla="*/ 1222 w 199390"/>
              <a:gd name="T69" fmla="*/ 2259 h 281939"/>
              <a:gd name="T70" fmla="*/ 1273 w 199390"/>
              <a:gd name="T71" fmla="*/ 2072 h 281939"/>
              <a:gd name="T72" fmla="*/ 1383 w 199390"/>
              <a:gd name="T73" fmla="*/ 1734 h 281939"/>
              <a:gd name="T74" fmla="*/ 1439 w 199390"/>
              <a:gd name="T75" fmla="*/ 1510 h 281939"/>
              <a:gd name="T76" fmla="*/ 1463 w 199390"/>
              <a:gd name="T77" fmla="*/ 1296 h 281939"/>
              <a:gd name="T78" fmla="*/ 1420 w 199390"/>
              <a:gd name="T79" fmla="*/ 1082 h 281939"/>
              <a:gd name="T80" fmla="*/ 1714 w 199390"/>
              <a:gd name="T81" fmla="*/ 1947 h 281939"/>
              <a:gd name="T82" fmla="*/ 1621 w 199390"/>
              <a:gd name="T83" fmla="*/ 1949 h 281939"/>
              <a:gd name="T84" fmla="*/ 1600 w 199390"/>
              <a:gd name="T85" fmla="*/ 1974 h 281939"/>
              <a:gd name="T86" fmla="*/ 1514 w 199390"/>
              <a:gd name="T87" fmla="*/ 2210 h 281939"/>
              <a:gd name="T88" fmla="*/ 1405 w 199390"/>
              <a:gd name="T89" fmla="*/ 2368 h 281939"/>
              <a:gd name="T90" fmla="*/ 1522 w 199390"/>
              <a:gd name="T91" fmla="*/ 2404 h 281939"/>
              <a:gd name="T92" fmla="*/ 1737 w 199390"/>
              <a:gd name="T93" fmla="*/ 1978 h 281939"/>
              <a:gd name="T94" fmla="*/ 1714 w 199390"/>
              <a:gd name="T95" fmla="*/ 1947 h 281939"/>
              <a:gd name="T96" fmla="*/ 613 w 199390"/>
              <a:gd name="T97" fmla="*/ 1101 h 281939"/>
              <a:gd name="T98" fmla="*/ 589 w 199390"/>
              <a:gd name="T99" fmla="*/ 1124 h 281939"/>
              <a:gd name="T100" fmla="*/ 831 w 199390"/>
              <a:gd name="T101" fmla="*/ 1091 h 281939"/>
              <a:gd name="T102" fmla="*/ 1031 w 199390"/>
              <a:gd name="T103" fmla="*/ 1044 h 281939"/>
              <a:gd name="T104" fmla="*/ 1345 w 199390"/>
              <a:gd name="T105" fmla="*/ 995 h 281939"/>
              <a:gd name="T106" fmla="*/ 1156 w 199390"/>
              <a:gd name="T107" fmla="*/ 917 h 2819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99390" h="281939">
                <a:moveTo>
                  <a:pt x="94897" y="0"/>
                </a:moveTo>
                <a:lnTo>
                  <a:pt x="89485" y="317"/>
                </a:lnTo>
                <a:lnTo>
                  <a:pt x="78743" y="1230"/>
                </a:lnTo>
                <a:lnTo>
                  <a:pt x="34899" y="4397"/>
                </a:lnTo>
                <a:lnTo>
                  <a:pt x="32805" y="4397"/>
                </a:lnTo>
                <a:lnTo>
                  <a:pt x="31109" y="6928"/>
                </a:lnTo>
                <a:lnTo>
                  <a:pt x="29800" y="11992"/>
                </a:lnTo>
                <a:lnTo>
                  <a:pt x="29276" y="16522"/>
                </a:lnTo>
                <a:lnTo>
                  <a:pt x="29014" y="19053"/>
                </a:lnTo>
                <a:lnTo>
                  <a:pt x="29014" y="20119"/>
                </a:lnTo>
                <a:lnTo>
                  <a:pt x="29800" y="21185"/>
                </a:lnTo>
                <a:lnTo>
                  <a:pt x="31370" y="22784"/>
                </a:lnTo>
                <a:lnTo>
                  <a:pt x="39611" y="22784"/>
                </a:lnTo>
                <a:lnTo>
                  <a:pt x="47977" y="23317"/>
                </a:lnTo>
                <a:lnTo>
                  <a:pt x="53066" y="23983"/>
                </a:lnTo>
                <a:lnTo>
                  <a:pt x="56731" y="25582"/>
                </a:lnTo>
                <a:lnTo>
                  <a:pt x="57642" y="27714"/>
                </a:lnTo>
                <a:lnTo>
                  <a:pt x="57642" y="31179"/>
                </a:lnTo>
                <a:lnTo>
                  <a:pt x="18958" y="188839"/>
                </a:lnTo>
                <a:lnTo>
                  <a:pt x="10663" y="223083"/>
                </a:lnTo>
                <a:lnTo>
                  <a:pt x="1184" y="264171"/>
                </a:lnTo>
                <a:lnTo>
                  <a:pt x="0" y="271015"/>
                </a:lnTo>
                <a:lnTo>
                  <a:pt x="261" y="273413"/>
                </a:lnTo>
                <a:lnTo>
                  <a:pt x="1696" y="275812"/>
                </a:lnTo>
                <a:lnTo>
                  <a:pt x="6931" y="280608"/>
                </a:lnTo>
                <a:lnTo>
                  <a:pt x="10062" y="281808"/>
                </a:lnTo>
                <a:lnTo>
                  <a:pt x="21831" y="281808"/>
                </a:lnTo>
                <a:lnTo>
                  <a:pt x="40543" y="234567"/>
                </a:lnTo>
                <a:lnTo>
                  <a:pt x="45595" y="213811"/>
                </a:lnTo>
                <a:lnTo>
                  <a:pt x="58825" y="160290"/>
                </a:lnTo>
                <a:lnTo>
                  <a:pt x="65257" y="149362"/>
                </a:lnTo>
                <a:lnTo>
                  <a:pt x="74635" y="137323"/>
                </a:lnTo>
                <a:lnTo>
                  <a:pt x="84603" y="127960"/>
                </a:lnTo>
                <a:lnTo>
                  <a:pt x="89514" y="124848"/>
                </a:lnTo>
                <a:lnTo>
                  <a:pt x="67453" y="124848"/>
                </a:lnTo>
                <a:lnTo>
                  <a:pt x="86989" y="45436"/>
                </a:lnTo>
                <a:lnTo>
                  <a:pt x="91137" y="28483"/>
                </a:lnTo>
                <a:lnTo>
                  <a:pt x="94099" y="15859"/>
                </a:lnTo>
                <a:lnTo>
                  <a:pt x="95876" y="7563"/>
                </a:lnTo>
                <a:lnTo>
                  <a:pt x="96348" y="4397"/>
                </a:lnTo>
                <a:lnTo>
                  <a:pt x="96468" y="1198"/>
                </a:lnTo>
                <a:lnTo>
                  <a:pt x="94897" y="0"/>
                </a:lnTo>
                <a:close/>
              </a:path>
              <a:path w="199390" h="281939">
                <a:moveTo>
                  <a:pt x="158795" y="115921"/>
                </a:moveTo>
                <a:lnTo>
                  <a:pt x="118038" y="115921"/>
                </a:lnTo>
                <a:lnTo>
                  <a:pt x="126221" y="116892"/>
                </a:lnTo>
                <a:lnTo>
                  <a:pt x="134468" y="125067"/>
                </a:lnTo>
                <a:lnTo>
                  <a:pt x="137125" y="142511"/>
                </a:lnTo>
                <a:lnTo>
                  <a:pt x="136303" y="149964"/>
                </a:lnTo>
                <a:lnTo>
                  <a:pt x="134623" y="158986"/>
                </a:lnTo>
                <a:lnTo>
                  <a:pt x="131948" y="169983"/>
                </a:lnTo>
                <a:lnTo>
                  <a:pt x="128140" y="183361"/>
                </a:lnTo>
                <a:lnTo>
                  <a:pt x="123062" y="199526"/>
                </a:lnTo>
                <a:lnTo>
                  <a:pt x="116316" y="219716"/>
                </a:lnTo>
                <a:lnTo>
                  <a:pt x="112162" y="233017"/>
                </a:lnTo>
                <a:lnTo>
                  <a:pt x="109523" y="243142"/>
                </a:lnTo>
                <a:lnTo>
                  <a:pt x="108661" y="249407"/>
                </a:lnTo>
                <a:lnTo>
                  <a:pt x="111276" y="260632"/>
                </a:lnTo>
                <a:lnTo>
                  <a:pt x="118926" y="272996"/>
                </a:lnTo>
                <a:lnTo>
                  <a:pt x="129242" y="279305"/>
                </a:lnTo>
                <a:lnTo>
                  <a:pt x="143524" y="281408"/>
                </a:lnTo>
                <a:lnTo>
                  <a:pt x="148078" y="281319"/>
                </a:lnTo>
                <a:lnTo>
                  <a:pt x="158966" y="278697"/>
                </a:lnTo>
                <a:lnTo>
                  <a:pt x="169609" y="271905"/>
                </a:lnTo>
                <a:lnTo>
                  <a:pt x="174217" y="267018"/>
                </a:lnTo>
                <a:lnTo>
                  <a:pt x="143786" y="267018"/>
                </a:lnTo>
                <a:lnTo>
                  <a:pt x="141828" y="266352"/>
                </a:lnTo>
                <a:lnTo>
                  <a:pt x="139733" y="263687"/>
                </a:lnTo>
                <a:lnTo>
                  <a:pt x="139084" y="261155"/>
                </a:lnTo>
                <a:lnTo>
                  <a:pt x="138879" y="256266"/>
                </a:lnTo>
                <a:lnTo>
                  <a:pt x="139815" y="250905"/>
                </a:lnTo>
                <a:lnTo>
                  <a:pt x="142040" y="242403"/>
                </a:lnTo>
                <a:lnTo>
                  <a:pt x="145734" y="230219"/>
                </a:lnTo>
                <a:lnTo>
                  <a:pt x="151077" y="213811"/>
                </a:lnTo>
                <a:lnTo>
                  <a:pt x="158250" y="192639"/>
                </a:lnTo>
                <a:lnTo>
                  <a:pt x="161940" y="179867"/>
                </a:lnTo>
                <a:lnTo>
                  <a:pt x="164728" y="167718"/>
                </a:lnTo>
                <a:lnTo>
                  <a:pt x="166577" y="155880"/>
                </a:lnTo>
                <a:lnTo>
                  <a:pt x="167450" y="144039"/>
                </a:lnTo>
                <a:lnTo>
                  <a:pt x="167312" y="131882"/>
                </a:lnTo>
                <a:lnTo>
                  <a:pt x="162552" y="120176"/>
                </a:lnTo>
                <a:lnTo>
                  <a:pt x="158795" y="115921"/>
                </a:lnTo>
                <a:close/>
              </a:path>
              <a:path w="199390" h="281939">
                <a:moveTo>
                  <a:pt x="196203" y="216253"/>
                </a:moveTo>
                <a:lnTo>
                  <a:pt x="187575" y="216253"/>
                </a:lnTo>
                <a:lnTo>
                  <a:pt x="185481" y="216519"/>
                </a:lnTo>
                <a:lnTo>
                  <a:pt x="183910" y="217584"/>
                </a:lnTo>
                <a:lnTo>
                  <a:pt x="183135" y="219316"/>
                </a:lnTo>
                <a:lnTo>
                  <a:pt x="178530" y="233848"/>
                </a:lnTo>
                <a:lnTo>
                  <a:pt x="173225" y="245520"/>
                </a:lnTo>
                <a:lnTo>
                  <a:pt x="167052" y="255025"/>
                </a:lnTo>
                <a:lnTo>
                  <a:pt x="160780" y="263021"/>
                </a:lnTo>
                <a:lnTo>
                  <a:pt x="153984" y="267018"/>
                </a:lnTo>
                <a:lnTo>
                  <a:pt x="174217" y="267018"/>
                </a:lnTo>
                <a:lnTo>
                  <a:pt x="197250" y="225446"/>
                </a:lnTo>
                <a:lnTo>
                  <a:pt x="198821" y="219716"/>
                </a:lnTo>
                <a:lnTo>
                  <a:pt x="198821" y="217319"/>
                </a:lnTo>
                <a:lnTo>
                  <a:pt x="196203" y="216253"/>
                </a:lnTo>
                <a:close/>
              </a:path>
              <a:path w="199390" h="281939">
                <a:moveTo>
                  <a:pt x="116739" y="100878"/>
                </a:moveTo>
                <a:lnTo>
                  <a:pt x="70196" y="122316"/>
                </a:lnTo>
                <a:lnTo>
                  <a:pt x="68364" y="124182"/>
                </a:lnTo>
                <a:lnTo>
                  <a:pt x="67453" y="124848"/>
                </a:lnTo>
                <a:lnTo>
                  <a:pt x="89514" y="124848"/>
                </a:lnTo>
                <a:lnTo>
                  <a:pt x="95159" y="121271"/>
                </a:lnTo>
                <a:lnTo>
                  <a:pt x="106304" y="117258"/>
                </a:lnTo>
                <a:lnTo>
                  <a:pt x="118038" y="115921"/>
                </a:lnTo>
                <a:lnTo>
                  <a:pt x="158795" y="115921"/>
                </a:lnTo>
                <a:lnTo>
                  <a:pt x="153997" y="110486"/>
                </a:lnTo>
                <a:lnTo>
                  <a:pt x="144493" y="105074"/>
                </a:lnTo>
                <a:lnTo>
                  <a:pt x="132356" y="101862"/>
                </a:lnTo>
                <a:lnTo>
                  <a:pt x="116739" y="1008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3" name="object 37"/>
          <p:cNvSpPr>
            <a:spLocks/>
          </p:cNvSpPr>
          <p:nvPr/>
        </p:nvSpPr>
        <p:spPr bwMode="auto">
          <a:xfrm>
            <a:off x="6500812" y="2262189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4" name="object 38"/>
          <p:cNvSpPr>
            <a:spLocks/>
          </p:cNvSpPr>
          <p:nvPr/>
        </p:nvSpPr>
        <p:spPr bwMode="auto">
          <a:xfrm>
            <a:off x="6486526" y="2282429"/>
            <a:ext cx="7144" cy="27384"/>
          </a:xfrm>
          <a:custGeom>
            <a:avLst/>
            <a:gdLst>
              <a:gd name="T0" fmla="*/ 0 w 19684"/>
              <a:gd name="T1" fmla="*/ 777 h 78739"/>
              <a:gd name="T2" fmla="*/ 8 w 19684"/>
              <a:gd name="T3" fmla="*/ 631 h 78739"/>
              <a:gd name="T4" fmla="*/ 22 w 19684"/>
              <a:gd name="T5" fmla="*/ 549 h 787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84" h="78739">
                <a:moveTo>
                  <a:pt x="0" y="78135"/>
                </a:moveTo>
                <a:lnTo>
                  <a:pt x="628" y="63411"/>
                </a:lnTo>
                <a:lnTo>
                  <a:pt x="1679" y="55244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5" name="object 39"/>
          <p:cNvSpPr>
            <a:spLocks/>
          </p:cNvSpPr>
          <p:nvPr/>
        </p:nvSpPr>
        <p:spPr bwMode="auto">
          <a:xfrm>
            <a:off x="6530580" y="2621756"/>
            <a:ext cx="373856" cy="0"/>
          </a:xfrm>
          <a:custGeom>
            <a:avLst/>
            <a:gdLst>
              <a:gd name="T0" fmla="*/ 147 w 1096009"/>
              <a:gd name="T1" fmla="*/ 9847 w 10960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6009">
                <a:moveTo>
                  <a:pt x="16661" y="0"/>
                </a:moveTo>
                <a:lnTo>
                  <a:pt x="1112529" y="0"/>
                </a:lnTo>
              </a:path>
            </a:pathLst>
          </a:custGeom>
          <a:noFill/>
          <a:ln w="963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6" name="object 40"/>
          <p:cNvSpPr>
            <a:spLocks/>
          </p:cNvSpPr>
          <p:nvPr/>
        </p:nvSpPr>
        <p:spPr bwMode="auto">
          <a:xfrm>
            <a:off x="6486526" y="2569370"/>
            <a:ext cx="11906" cy="30956"/>
          </a:xfrm>
          <a:custGeom>
            <a:avLst/>
            <a:gdLst>
              <a:gd name="T0" fmla="*/ 19 w 34925"/>
              <a:gd name="T1" fmla="*/ 152 h 89535"/>
              <a:gd name="T2" fmla="*/ 15 w 34925"/>
              <a:gd name="T3" fmla="*/ 130 h 89535"/>
              <a:gd name="T4" fmla="*/ 11 w 34925"/>
              <a:gd name="T5" fmla="*/ 95 h 89535"/>
              <a:gd name="T6" fmla="*/ 0 w 34925"/>
              <a:gd name="T7" fmla="*/ 0 h 895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925" h="89535">
                <a:moveTo>
                  <a:pt x="2150" y="15812"/>
                </a:moveTo>
                <a:lnTo>
                  <a:pt x="1682" y="13594"/>
                </a:lnTo>
              </a:path>
              <a:path w="34925" h="89535">
                <a:moveTo>
                  <a:pt x="1226" y="9909"/>
                </a:moveTo>
                <a:lnTo>
                  <a:pt x="0" y="6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7" name="object 42"/>
          <p:cNvSpPr>
            <a:spLocks/>
          </p:cNvSpPr>
          <p:nvPr/>
        </p:nvSpPr>
        <p:spPr bwMode="auto">
          <a:xfrm>
            <a:off x="6602016" y="2358628"/>
            <a:ext cx="189309" cy="136922"/>
          </a:xfrm>
          <a:custGeom>
            <a:avLst/>
            <a:gdLst>
              <a:gd name="T0" fmla="*/ 0 w 554990"/>
              <a:gd name="T1" fmla="*/ 239 h 398780"/>
              <a:gd name="T2" fmla="*/ 342 w 554990"/>
              <a:gd name="T3" fmla="*/ 260 h 398780"/>
              <a:gd name="T4" fmla="*/ 664 w 554990"/>
              <a:gd name="T5" fmla="*/ 1075 h 398780"/>
              <a:gd name="T6" fmla="*/ 1361 w 554990"/>
              <a:gd name="T7" fmla="*/ 3360 h 398780"/>
              <a:gd name="T8" fmla="*/ 1773 w 554990"/>
              <a:gd name="T9" fmla="*/ 3328 h 398780"/>
              <a:gd name="T10" fmla="*/ 1325 w 554990"/>
              <a:gd name="T11" fmla="*/ 1513 h 398780"/>
              <a:gd name="T12" fmla="*/ 968 w 554990"/>
              <a:gd name="T13" fmla="*/ 314 h 398780"/>
              <a:gd name="T14" fmla="*/ 1323 w 554990"/>
              <a:gd name="T15" fmla="*/ 239 h 398780"/>
              <a:gd name="T16" fmla="*/ 1041 w 554990"/>
              <a:gd name="T17" fmla="*/ 10 h 398780"/>
              <a:gd name="T18" fmla="*/ 45 w 554990"/>
              <a:gd name="T19" fmla="*/ 0 h 398780"/>
              <a:gd name="T20" fmla="*/ 3049 w 554990"/>
              <a:gd name="T21" fmla="*/ 3010 h 398780"/>
              <a:gd name="T22" fmla="*/ 3405 w 554990"/>
              <a:gd name="T23" fmla="*/ 3669 h 398780"/>
              <a:gd name="T24" fmla="*/ 3512 w 554990"/>
              <a:gd name="T25" fmla="*/ 2795 h 398780"/>
              <a:gd name="T26" fmla="*/ 2076 w 554990"/>
              <a:gd name="T27" fmla="*/ 238 h 398780"/>
              <a:gd name="T28" fmla="*/ 2188 w 554990"/>
              <a:gd name="T29" fmla="*/ 286 h 398780"/>
              <a:gd name="T30" fmla="*/ 2315 w 554990"/>
              <a:gd name="T31" fmla="*/ 609 h 398780"/>
              <a:gd name="T32" fmla="*/ 2336 w 554990"/>
              <a:gd name="T33" fmla="*/ 761 h 398780"/>
              <a:gd name="T34" fmla="*/ 2026 w 554990"/>
              <a:gd name="T35" fmla="*/ 1790 h 398780"/>
              <a:gd name="T36" fmla="*/ 2007 w 554990"/>
              <a:gd name="T37" fmla="*/ 2536 h 398780"/>
              <a:gd name="T38" fmla="*/ 2993 w 554990"/>
              <a:gd name="T39" fmla="*/ 1072 h 398780"/>
              <a:gd name="T40" fmla="*/ 2816 w 554990"/>
              <a:gd name="T41" fmla="*/ 275 h 398780"/>
              <a:gd name="T42" fmla="*/ 3181 w 554990"/>
              <a:gd name="T43" fmla="*/ 239 h 398780"/>
              <a:gd name="T44" fmla="*/ 3790 w 554990"/>
              <a:gd name="T45" fmla="*/ 0 h 398780"/>
              <a:gd name="T46" fmla="*/ 3969 w 554990"/>
              <a:gd name="T47" fmla="*/ 258 h 398780"/>
              <a:gd name="T48" fmla="*/ 4094 w 554990"/>
              <a:gd name="T49" fmla="*/ 894 h 398780"/>
              <a:gd name="T50" fmla="*/ 3646 w 554990"/>
              <a:gd name="T51" fmla="*/ 2365 h 398780"/>
              <a:gd name="T52" fmla="*/ 4257 w 554990"/>
              <a:gd name="T53" fmla="*/ 1047 h 398780"/>
              <a:gd name="T54" fmla="*/ 4845 w 554990"/>
              <a:gd name="T55" fmla="*/ 239 h 398780"/>
              <a:gd name="T56" fmla="*/ 4558 w 554990"/>
              <a:gd name="T57" fmla="*/ 15 h 398780"/>
              <a:gd name="T58" fmla="*/ 4066 w 554990"/>
              <a:gd name="T59" fmla="*/ 12 h 398780"/>
              <a:gd name="T60" fmla="*/ 3835 w 554990"/>
              <a:gd name="T61" fmla="*/ 0 h 398780"/>
              <a:gd name="T62" fmla="*/ 1793 w 554990"/>
              <a:gd name="T63" fmla="*/ 239 h 398780"/>
              <a:gd name="T64" fmla="*/ 2037 w 554990"/>
              <a:gd name="T65" fmla="*/ 251 h 398780"/>
              <a:gd name="T66" fmla="*/ 3181 w 554990"/>
              <a:gd name="T67" fmla="*/ 15 h 398780"/>
              <a:gd name="T68" fmla="*/ 1939 w 554990"/>
              <a:gd name="T69" fmla="*/ 10 h 398780"/>
              <a:gd name="T70" fmla="*/ 4565 w 554990"/>
              <a:gd name="T71" fmla="*/ 15 h 398780"/>
              <a:gd name="T72" fmla="*/ 4565 w 554990"/>
              <a:gd name="T73" fmla="*/ 15 h 398780"/>
              <a:gd name="T74" fmla="*/ 4799 w 554990"/>
              <a:gd name="T75" fmla="*/ 9 h 398780"/>
              <a:gd name="T76" fmla="*/ 4910 w 554990"/>
              <a:gd name="T77" fmla="*/ 15 h 398780"/>
              <a:gd name="T78" fmla="*/ 3100 w 554990"/>
              <a:gd name="T79" fmla="*/ 3 h 398780"/>
              <a:gd name="T80" fmla="*/ 2850 w 554990"/>
              <a:gd name="T81" fmla="*/ 12 h 398780"/>
              <a:gd name="T82" fmla="*/ 3181 w 554990"/>
              <a:gd name="T83" fmla="*/ 15 h 398780"/>
              <a:gd name="T84" fmla="*/ 1238 w 554990"/>
              <a:gd name="T85" fmla="*/ 0 h 398780"/>
              <a:gd name="T86" fmla="*/ 1041 w 554990"/>
              <a:gd name="T87" fmla="*/ 10 h 3987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54990" h="398780">
                <a:moveTo>
                  <a:pt x="5036" y="0"/>
                </a:moveTo>
                <a:lnTo>
                  <a:pt x="0" y="0"/>
                </a:lnTo>
                <a:lnTo>
                  <a:pt x="0" y="26008"/>
                </a:lnTo>
                <a:lnTo>
                  <a:pt x="14822" y="26046"/>
                </a:lnTo>
                <a:lnTo>
                  <a:pt x="29265" y="26730"/>
                </a:lnTo>
                <a:lnTo>
                  <a:pt x="38627" y="28269"/>
                </a:lnTo>
                <a:lnTo>
                  <a:pt x="42731" y="28646"/>
                </a:lnTo>
                <a:lnTo>
                  <a:pt x="45904" y="30719"/>
                </a:lnTo>
                <a:lnTo>
                  <a:pt x="75023" y="116752"/>
                </a:lnTo>
                <a:lnTo>
                  <a:pt x="90965" y="166843"/>
                </a:lnTo>
                <a:lnTo>
                  <a:pt x="131756" y="295569"/>
                </a:lnTo>
                <a:lnTo>
                  <a:pt x="153827" y="364955"/>
                </a:lnTo>
                <a:lnTo>
                  <a:pt x="175219" y="398597"/>
                </a:lnTo>
                <a:lnTo>
                  <a:pt x="184182" y="398597"/>
                </a:lnTo>
                <a:lnTo>
                  <a:pt x="200309" y="361497"/>
                </a:lnTo>
                <a:lnTo>
                  <a:pt x="217739" y="304742"/>
                </a:lnTo>
                <a:lnTo>
                  <a:pt x="193700" y="304742"/>
                </a:lnTo>
                <a:lnTo>
                  <a:pt x="149680" y="164400"/>
                </a:lnTo>
                <a:lnTo>
                  <a:pt x="130579" y="104503"/>
                </a:lnTo>
                <a:lnTo>
                  <a:pt x="117583" y="63066"/>
                </a:lnTo>
                <a:lnTo>
                  <a:pt x="109430" y="34135"/>
                </a:lnTo>
                <a:lnTo>
                  <a:pt x="115204" y="29620"/>
                </a:lnTo>
                <a:lnTo>
                  <a:pt x="128551" y="26911"/>
                </a:lnTo>
                <a:lnTo>
                  <a:pt x="149471" y="26008"/>
                </a:lnTo>
                <a:lnTo>
                  <a:pt x="156749" y="26008"/>
                </a:lnTo>
                <a:lnTo>
                  <a:pt x="156749" y="1130"/>
                </a:lnTo>
                <a:lnTo>
                  <a:pt x="117567" y="1130"/>
                </a:lnTo>
                <a:lnTo>
                  <a:pt x="37147" y="887"/>
                </a:lnTo>
                <a:lnTo>
                  <a:pt x="14203" y="367"/>
                </a:lnTo>
                <a:lnTo>
                  <a:pt x="5036" y="0"/>
                </a:lnTo>
                <a:close/>
              </a:path>
              <a:path w="554990" h="398780">
                <a:moveTo>
                  <a:pt x="338204" y="116469"/>
                </a:moveTo>
                <a:lnTo>
                  <a:pt x="277677" y="116469"/>
                </a:lnTo>
                <a:lnTo>
                  <a:pt x="344553" y="326914"/>
                </a:lnTo>
                <a:lnTo>
                  <a:pt x="360760" y="377314"/>
                </a:lnTo>
                <a:lnTo>
                  <a:pt x="371726" y="398597"/>
                </a:lnTo>
                <a:lnTo>
                  <a:pt x="384784" y="398597"/>
                </a:lnTo>
                <a:lnTo>
                  <a:pt x="402264" y="361497"/>
                </a:lnTo>
                <a:lnTo>
                  <a:pt x="420714" y="303611"/>
                </a:lnTo>
                <a:lnTo>
                  <a:pt x="396909" y="303611"/>
                </a:lnTo>
                <a:lnTo>
                  <a:pt x="338204" y="116469"/>
                </a:lnTo>
                <a:close/>
              </a:path>
              <a:path w="554990" h="398780">
                <a:moveTo>
                  <a:pt x="359402" y="25819"/>
                </a:moveTo>
                <a:lnTo>
                  <a:pt x="234568" y="25819"/>
                </a:lnTo>
                <a:lnTo>
                  <a:pt x="237552" y="26384"/>
                </a:lnTo>
                <a:lnTo>
                  <a:pt x="245018" y="30154"/>
                </a:lnTo>
                <a:lnTo>
                  <a:pt x="247259" y="31096"/>
                </a:lnTo>
                <a:lnTo>
                  <a:pt x="248746" y="31096"/>
                </a:lnTo>
                <a:lnTo>
                  <a:pt x="250055" y="32981"/>
                </a:lnTo>
                <a:lnTo>
                  <a:pt x="261625" y="66150"/>
                </a:lnTo>
                <a:lnTo>
                  <a:pt x="263489" y="72181"/>
                </a:lnTo>
                <a:lnTo>
                  <a:pt x="265047" y="78771"/>
                </a:lnTo>
                <a:lnTo>
                  <a:pt x="263973" y="82644"/>
                </a:lnTo>
                <a:lnTo>
                  <a:pt x="262164" y="88763"/>
                </a:lnTo>
                <a:lnTo>
                  <a:pt x="242120" y="153053"/>
                </a:lnTo>
                <a:lnTo>
                  <a:pt x="228966" y="194492"/>
                </a:lnTo>
                <a:lnTo>
                  <a:pt x="193700" y="304742"/>
                </a:lnTo>
                <a:lnTo>
                  <a:pt x="217739" y="304742"/>
                </a:lnTo>
                <a:lnTo>
                  <a:pt x="226708" y="275516"/>
                </a:lnTo>
                <a:lnTo>
                  <a:pt x="233448" y="253858"/>
                </a:lnTo>
                <a:lnTo>
                  <a:pt x="277677" y="116469"/>
                </a:lnTo>
                <a:lnTo>
                  <a:pt x="338204" y="116469"/>
                </a:lnTo>
                <a:lnTo>
                  <a:pt x="312593" y="34823"/>
                </a:lnTo>
                <a:lnTo>
                  <a:pt x="312702" y="34677"/>
                </a:lnTo>
                <a:lnTo>
                  <a:pt x="318147" y="29908"/>
                </a:lnTo>
                <a:lnTo>
                  <a:pt x="331330" y="26983"/>
                </a:lnTo>
                <a:lnTo>
                  <a:pt x="352125" y="26008"/>
                </a:lnTo>
                <a:lnTo>
                  <a:pt x="359402" y="26008"/>
                </a:lnTo>
                <a:lnTo>
                  <a:pt x="359402" y="25819"/>
                </a:lnTo>
                <a:close/>
              </a:path>
              <a:path w="554990" h="398780">
                <a:moveTo>
                  <a:pt x="433306" y="0"/>
                </a:moveTo>
                <a:lnTo>
                  <a:pt x="428259" y="0"/>
                </a:lnTo>
                <a:lnTo>
                  <a:pt x="428259" y="26008"/>
                </a:lnTo>
                <a:lnTo>
                  <a:pt x="434914" y="26046"/>
                </a:lnTo>
                <a:lnTo>
                  <a:pt x="448477" y="28032"/>
                </a:lnTo>
                <a:lnTo>
                  <a:pt x="476404" y="45042"/>
                </a:lnTo>
                <a:lnTo>
                  <a:pt x="476404" y="46927"/>
                </a:lnTo>
                <a:lnTo>
                  <a:pt x="462557" y="97129"/>
                </a:lnTo>
                <a:lnTo>
                  <a:pt x="447789" y="144761"/>
                </a:lnTo>
                <a:lnTo>
                  <a:pt x="425530" y="214823"/>
                </a:lnTo>
                <a:lnTo>
                  <a:pt x="412015" y="256877"/>
                </a:lnTo>
                <a:lnTo>
                  <a:pt x="396909" y="303611"/>
                </a:lnTo>
                <a:lnTo>
                  <a:pt x="420714" y="303611"/>
                </a:lnTo>
                <a:lnTo>
                  <a:pt x="480927" y="113753"/>
                </a:lnTo>
                <a:lnTo>
                  <a:pt x="495354" y="69969"/>
                </a:lnTo>
                <a:lnTo>
                  <a:pt x="517804" y="32735"/>
                </a:lnTo>
                <a:lnTo>
                  <a:pt x="547501" y="26008"/>
                </a:lnTo>
                <a:lnTo>
                  <a:pt x="554778" y="26008"/>
                </a:lnTo>
                <a:lnTo>
                  <a:pt x="554778" y="1610"/>
                </a:lnTo>
                <a:lnTo>
                  <a:pt x="514996" y="1610"/>
                </a:lnTo>
                <a:lnTo>
                  <a:pt x="515822" y="1597"/>
                </a:lnTo>
                <a:lnTo>
                  <a:pt x="474910" y="1584"/>
                </a:lnTo>
                <a:lnTo>
                  <a:pt x="459494" y="1363"/>
                </a:lnTo>
                <a:lnTo>
                  <a:pt x="447450" y="1026"/>
                </a:lnTo>
                <a:lnTo>
                  <a:pt x="438713" y="572"/>
                </a:lnTo>
                <a:lnTo>
                  <a:pt x="433306" y="0"/>
                </a:lnTo>
                <a:close/>
              </a:path>
              <a:path w="554990" h="398780">
                <a:moveTo>
                  <a:pt x="207135" y="0"/>
                </a:moveTo>
                <a:lnTo>
                  <a:pt x="202653" y="0"/>
                </a:lnTo>
                <a:lnTo>
                  <a:pt x="202653" y="26008"/>
                </a:lnTo>
                <a:lnTo>
                  <a:pt x="218328" y="26008"/>
                </a:lnTo>
                <a:lnTo>
                  <a:pt x="225427" y="27138"/>
                </a:lnTo>
                <a:lnTo>
                  <a:pt x="230087" y="27326"/>
                </a:lnTo>
                <a:lnTo>
                  <a:pt x="234568" y="25819"/>
                </a:lnTo>
                <a:lnTo>
                  <a:pt x="359402" y="25819"/>
                </a:lnTo>
                <a:lnTo>
                  <a:pt x="359402" y="1595"/>
                </a:lnTo>
                <a:lnTo>
                  <a:pt x="247381" y="1595"/>
                </a:lnTo>
                <a:lnTo>
                  <a:pt x="230691" y="1363"/>
                </a:lnTo>
                <a:lnTo>
                  <a:pt x="219078" y="1038"/>
                </a:lnTo>
                <a:lnTo>
                  <a:pt x="211021" y="572"/>
                </a:lnTo>
                <a:lnTo>
                  <a:pt x="207135" y="0"/>
                </a:lnTo>
                <a:close/>
              </a:path>
              <a:path w="554990" h="398780">
                <a:moveTo>
                  <a:pt x="515822" y="1597"/>
                </a:moveTo>
                <a:lnTo>
                  <a:pt x="514996" y="1610"/>
                </a:lnTo>
                <a:lnTo>
                  <a:pt x="554778" y="1610"/>
                </a:lnTo>
                <a:lnTo>
                  <a:pt x="515822" y="1597"/>
                </a:lnTo>
                <a:close/>
              </a:path>
              <a:path w="554990" h="398780">
                <a:moveTo>
                  <a:pt x="554778" y="0"/>
                </a:moveTo>
                <a:lnTo>
                  <a:pt x="549245" y="386"/>
                </a:lnTo>
                <a:lnTo>
                  <a:pt x="542295" y="959"/>
                </a:lnTo>
                <a:lnTo>
                  <a:pt x="531047" y="1367"/>
                </a:lnTo>
                <a:lnTo>
                  <a:pt x="515822" y="1597"/>
                </a:lnTo>
                <a:lnTo>
                  <a:pt x="554778" y="1610"/>
                </a:lnTo>
                <a:lnTo>
                  <a:pt x="554778" y="0"/>
                </a:lnTo>
                <a:close/>
              </a:path>
              <a:path w="554990" h="398780">
                <a:moveTo>
                  <a:pt x="359402" y="0"/>
                </a:moveTo>
                <a:lnTo>
                  <a:pt x="350323" y="370"/>
                </a:lnTo>
                <a:lnTo>
                  <a:pt x="343619" y="775"/>
                </a:lnTo>
                <a:lnTo>
                  <a:pt x="334256" y="1106"/>
                </a:lnTo>
                <a:lnTo>
                  <a:pt x="322056" y="1364"/>
                </a:lnTo>
                <a:lnTo>
                  <a:pt x="307038" y="1547"/>
                </a:lnTo>
                <a:lnTo>
                  <a:pt x="247381" y="1595"/>
                </a:lnTo>
                <a:lnTo>
                  <a:pt x="359402" y="1595"/>
                </a:lnTo>
                <a:lnTo>
                  <a:pt x="359402" y="0"/>
                </a:lnTo>
                <a:close/>
              </a:path>
              <a:path w="554990" h="398780">
                <a:moveTo>
                  <a:pt x="156749" y="0"/>
                </a:moveTo>
                <a:lnTo>
                  <a:pt x="139953" y="0"/>
                </a:lnTo>
                <a:lnTo>
                  <a:pt x="134917" y="188"/>
                </a:lnTo>
                <a:lnTo>
                  <a:pt x="123723" y="942"/>
                </a:lnTo>
                <a:lnTo>
                  <a:pt x="117567" y="1130"/>
                </a:lnTo>
                <a:lnTo>
                  <a:pt x="156749" y="1130"/>
                </a:lnTo>
                <a:lnTo>
                  <a:pt x="1567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8" name="object 43"/>
          <p:cNvSpPr>
            <a:spLocks/>
          </p:cNvSpPr>
          <p:nvPr/>
        </p:nvSpPr>
        <p:spPr bwMode="auto">
          <a:xfrm>
            <a:off x="6777039" y="2459831"/>
            <a:ext cx="65485" cy="61913"/>
          </a:xfrm>
          <a:custGeom>
            <a:avLst/>
            <a:gdLst>
              <a:gd name="T0" fmla="*/ 669 w 192405"/>
              <a:gd name="T1" fmla="*/ 1410 h 180975"/>
              <a:gd name="T2" fmla="*/ 826 w 192405"/>
              <a:gd name="T3" fmla="*/ 1573 h 180975"/>
              <a:gd name="T4" fmla="*/ 1061 w 192405"/>
              <a:gd name="T5" fmla="*/ 1626 h 180975"/>
              <a:gd name="T6" fmla="*/ 1250 w 192405"/>
              <a:gd name="T7" fmla="*/ 1571 h 180975"/>
              <a:gd name="T8" fmla="*/ 1362 w 192405"/>
              <a:gd name="T9" fmla="*/ 1494 h 180975"/>
              <a:gd name="T10" fmla="*/ 974 w 192405"/>
              <a:gd name="T11" fmla="*/ 1479 h 180975"/>
              <a:gd name="T12" fmla="*/ 896 w 192405"/>
              <a:gd name="T13" fmla="*/ 1410 h 180975"/>
              <a:gd name="T14" fmla="*/ 161 w 192405"/>
              <a:gd name="T15" fmla="*/ 1072 h 180975"/>
              <a:gd name="T16" fmla="*/ 22 w 192405"/>
              <a:gd name="T17" fmla="*/ 1192 h 180975"/>
              <a:gd name="T18" fmla="*/ 1 w 192405"/>
              <a:gd name="T19" fmla="*/ 1345 h 180975"/>
              <a:gd name="T20" fmla="*/ 98 w 192405"/>
              <a:gd name="T21" fmla="*/ 1554 h 180975"/>
              <a:gd name="T22" fmla="*/ 318 w 192405"/>
              <a:gd name="T23" fmla="*/ 1623 h 180975"/>
              <a:gd name="T24" fmla="*/ 490 w 192405"/>
              <a:gd name="T25" fmla="*/ 1582 h 180975"/>
              <a:gd name="T26" fmla="*/ 596 w 192405"/>
              <a:gd name="T27" fmla="*/ 1496 h 180975"/>
              <a:gd name="T28" fmla="*/ 293 w 192405"/>
              <a:gd name="T29" fmla="*/ 1492 h 180975"/>
              <a:gd name="T30" fmla="*/ 228 w 192405"/>
              <a:gd name="T31" fmla="*/ 1465 h 180975"/>
              <a:gd name="T32" fmla="*/ 194 w 192405"/>
              <a:gd name="T33" fmla="*/ 1446 h 180975"/>
              <a:gd name="T34" fmla="*/ 204 w 192405"/>
              <a:gd name="T35" fmla="*/ 1440 h 180975"/>
              <a:gd name="T36" fmla="*/ 223 w 192405"/>
              <a:gd name="T37" fmla="*/ 1434 h 180975"/>
              <a:gd name="T38" fmla="*/ 301 w 192405"/>
              <a:gd name="T39" fmla="*/ 1386 h 180975"/>
              <a:gd name="T40" fmla="*/ 370 w 192405"/>
              <a:gd name="T41" fmla="*/ 1271 h 180975"/>
              <a:gd name="T42" fmla="*/ 320 w 192405"/>
              <a:gd name="T43" fmla="*/ 1072 h 180975"/>
              <a:gd name="T44" fmla="*/ 673 w 192405"/>
              <a:gd name="T45" fmla="*/ 133 h 180975"/>
              <a:gd name="T46" fmla="*/ 781 w 192405"/>
              <a:gd name="T47" fmla="*/ 204 h 180975"/>
              <a:gd name="T48" fmla="*/ 799 w 192405"/>
              <a:gd name="T49" fmla="*/ 348 h 180975"/>
              <a:gd name="T50" fmla="*/ 718 w 192405"/>
              <a:gd name="T51" fmla="*/ 731 h 180975"/>
              <a:gd name="T52" fmla="*/ 335 w 192405"/>
              <a:gd name="T53" fmla="*/ 1494 h 180975"/>
              <a:gd name="T54" fmla="*/ 596 w 192405"/>
              <a:gd name="T55" fmla="*/ 1496 h 180975"/>
              <a:gd name="T56" fmla="*/ 896 w 192405"/>
              <a:gd name="T57" fmla="*/ 1410 h 180975"/>
              <a:gd name="T58" fmla="*/ 954 w 192405"/>
              <a:gd name="T59" fmla="*/ 931 h 180975"/>
              <a:gd name="T60" fmla="*/ 1208 w 192405"/>
              <a:gd name="T61" fmla="*/ 190 h 180975"/>
              <a:gd name="T62" fmla="*/ 948 w 192405"/>
              <a:gd name="T63" fmla="*/ 133 h 180975"/>
              <a:gd name="T64" fmla="*/ 1556 w 192405"/>
              <a:gd name="T65" fmla="*/ 1036 h 180975"/>
              <a:gd name="T66" fmla="*/ 1507 w 192405"/>
              <a:gd name="T67" fmla="*/ 1041 h 180975"/>
              <a:gd name="T68" fmla="*/ 1487 w 192405"/>
              <a:gd name="T69" fmla="*/ 1059 h 180975"/>
              <a:gd name="T70" fmla="*/ 1421 w 192405"/>
              <a:gd name="T71" fmla="*/ 1226 h 180975"/>
              <a:gd name="T72" fmla="*/ 1260 w 192405"/>
              <a:gd name="T73" fmla="*/ 1418 h 180975"/>
              <a:gd name="T74" fmla="*/ 1058 w 192405"/>
              <a:gd name="T75" fmla="*/ 1494 h 180975"/>
              <a:gd name="T76" fmla="*/ 1577 w 192405"/>
              <a:gd name="T77" fmla="*/ 1212 h 180975"/>
              <a:gd name="T78" fmla="*/ 1604 w 192405"/>
              <a:gd name="T79" fmla="*/ 1036 h 180975"/>
              <a:gd name="T80" fmla="*/ 203 w 192405"/>
              <a:gd name="T81" fmla="*/ 252 h 180975"/>
              <a:gd name="T82" fmla="*/ 66 w 192405"/>
              <a:gd name="T83" fmla="*/ 572 h 180975"/>
              <a:gd name="T84" fmla="*/ 128 w 192405"/>
              <a:gd name="T85" fmla="*/ 586 h 180975"/>
              <a:gd name="T86" fmla="*/ 262 w 192405"/>
              <a:gd name="T87" fmla="*/ 393 h 180975"/>
              <a:gd name="T88" fmla="*/ 422 w 192405"/>
              <a:gd name="T89" fmla="*/ 204 h 180975"/>
              <a:gd name="T90" fmla="*/ 629 w 192405"/>
              <a:gd name="T91" fmla="*/ 133 h 180975"/>
              <a:gd name="T92" fmla="*/ 932 w 192405"/>
              <a:gd name="T93" fmla="*/ 114 h 180975"/>
              <a:gd name="T94" fmla="*/ 722 w 192405"/>
              <a:gd name="T95" fmla="*/ 6 h 180975"/>
              <a:gd name="T96" fmla="*/ 1629 w 192405"/>
              <a:gd name="T97" fmla="*/ 133 h 180975"/>
              <a:gd name="T98" fmla="*/ 1461 w 192405"/>
              <a:gd name="T99" fmla="*/ 148 h 180975"/>
              <a:gd name="T100" fmla="*/ 1341 w 192405"/>
              <a:gd name="T101" fmla="*/ 291 h 180975"/>
              <a:gd name="T102" fmla="*/ 1313 w 192405"/>
              <a:gd name="T103" fmla="*/ 449 h 180975"/>
              <a:gd name="T104" fmla="*/ 1383 w 192405"/>
              <a:gd name="T105" fmla="*/ 537 h 180975"/>
              <a:gd name="T106" fmla="*/ 1485 w 192405"/>
              <a:gd name="T107" fmla="*/ 550 h 180975"/>
              <a:gd name="T108" fmla="*/ 1631 w 192405"/>
              <a:gd name="T109" fmla="*/ 135 h 180975"/>
              <a:gd name="T110" fmla="*/ 1288 w 192405"/>
              <a:gd name="T111" fmla="*/ 4 h 180975"/>
              <a:gd name="T112" fmla="*/ 1091 w 192405"/>
              <a:gd name="T113" fmla="*/ 104 h 180975"/>
              <a:gd name="T114" fmla="*/ 1208 w 192405"/>
              <a:gd name="T115" fmla="*/ 190 h 180975"/>
              <a:gd name="T116" fmla="*/ 1297 w 192405"/>
              <a:gd name="T117" fmla="*/ 135 h 180975"/>
              <a:gd name="T118" fmla="*/ 1629 w 192405"/>
              <a:gd name="T119" fmla="*/ 133 h 180975"/>
              <a:gd name="T120" fmla="*/ 1432 w 192405"/>
              <a:gd name="T121" fmla="*/ 8 h 18097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2405" h="180975">
                <a:moveTo>
                  <a:pt x="102544" y="156570"/>
                </a:moveTo>
                <a:lnTo>
                  <a:pt x="76657" y="156570"/>
                </a:lnTo>
                <a:lnTo>
                  <a:pt x="84636" y="167087"/>
                </a:lnTo>
                <a:lnTo>
                  <a:pt x="94553" y="174590"/>
                </a:lnTo>
                <a:lnTo>
                  <a:pt x="106716" y="179069"/>
                </a:lnTo>
                <a:lnTo>
                  <a:pt x="121428" y="180518"/>
                </a:lnTo>
                <a:lnTo>
                  <a:pt x="132290" y="178784"/>
                </a:lnTo>
                <a:lnTo>
                  <a:pt x="143160" y="174473"/>
                </a:lnTo>
                <a:lnTo>
                  <a:pt x="154531" y="167061"/>
                </a:lnTo>
                <a:lnTo>
                  <a:pt x="155918" y="165823"/>
                </a:lnTo>
                <a:lnTo>
                  <a:pt x="116101" y="165823"/>
                </a:lnTo>
                <a:lnTo>
                  <a:pt x="111483" y="164224"/>
                </a:lnTo>
                <a:lnTo>
                  <a:pt x="103043" y="157829"/>
                </a:lnTo>
                <a:lnTo>
                  <a:pt x="102544" y="156570"/>
                </a:lnTo>
                <a:close/>
              </a:path>
              <a:path w="192405" h="180975">
                <a:moveTo>
                  <a:pt x="36679" y="119055"/>
                </a:moveTo>
                <a:lnTo>
                  <a:pt x="18470" y="119055"/>
                </a:lnTo>
                <a:lnTo>
                  <a:pt x="12533" y="121720"/>
                </a:lnTo>
                <a:lnTo>
                  <a:pt x="2502" y="132379"/>
                </a:lnTo>
                <a:lnTo>
                  <a:pt x="0" y="139308"/>
                </a:lnTo>
                <a:lnTo>
                  <a:pt x="85" y="149346"/>
                </a:lnTo>
                <a:lnTo>
                  <a:pt x="3059" y="160258"/>
                </a:lnTo>
                <a:lnTo>
                  <a:pt x="11287" y="172556"/>
                </a:lnTo>
                <a:lnTo>
                  <a:pt x="21810" y="178299"/>
                </a:lnTo>
                <a:lnTo>
                  <a:pt x="36417" y="180213"/>
                </a:lnTo>
                <a:lnTo>
                  <a:pt x="44837" y="179684"/>
                </a:lnTo>
                <a:lnTo>
                  <a:pt x="56043" y="175699"/>
                </a:lnTo>
                <a:lnTo>
                  <a:pt x="66618" y="167942"/>
                </a:lnTo>
                <a:lnTo>
                  <a:pt x="68253" y="166089"/>
                </a:lnTo>
                <a:lnTo>
                  <a:pt x="36019" y="166089"/>
                </a:lnTo>
                <a:lnTo>
                  <a:pt x="33506" y="165690"/>
                </a:lnTo>
                <a:lnTo>
                  <a:pt x="28239" y="163558"/>
                </a:lnTo>
                <a:lnTo>
                  <a:pt x="26124" y="162625"/>
                </a:lnTo>
                <a:lnTo>
                  <a:pt x="22952" y="161027"/>
                </a:lnTo>
                <a:lnTo>
                  <a:pt x="22166" y="160494"/>
                </a:lnTo>
                <a:lnTo>
                  <a:pt x="22166" y="160227"/>
                </a:lnTo>
                <a:lnTo>
                  <a:pt x="23350" y="159828"/>
                </a:lnTo>
                <a:lnTo>
                  <a:pt x="23884" y="159828"/>
                </a:lnTo>
                <a:lnTo>
                  <a:pt x="25601" y="159161"/>
                </a:lnTo>
                <a:lnTo>
                  <a:pt x="31402" y="156497"/>
                </a:lnTo>
                <a:lnTo>
                  <a:pt x="34438" y="153831"/>
                </a:lnTo>
                <a:lnTo>
                  <a:pt x="40763" y="145836"/>
                </a:lnTo>
                <a:lnTo>
                  <a:pt x="42354" y="141174"/>
                </a:lnTo>
                <a:lnTo>
                  <a:pt x="42354" y="124652"/>
                </a:lnTo>
                <a:lnTo>
                  <a:pt x="36679" y="119055"/>
                </a:lnTo>
                <a:close/>
              </a:path>
              <a:path w="192405" h="180975">
                <a:moveTo>
                  <a:pt x="108526" y="14726"/>
                </a:moveTo>
                <a:lnTo>
                  <a:pt x="77044" y="14726"/>
                </a:lnTo>
                <a:lnTo>
                  <a:pt x="81536" y="16325"/>
                </a:lnTo>
                <a:lnTo>
                  <a:pt x="89452" y="22721"/>
                </a:lnTo>
                <a:lnTo>
                  <a:pt x="91394" y="27951"/>
                </a:lnTo>
                <a:lnTo>
                  <a:pt x="91431" y="38710"/>
                </a:lnTo>
                <a:lnTo>
                  <a:pt x="90772" y="43907"/>
                </a:lnTo>
                <a:lnTo>
                  <a:pt x="82195" y="81195"/>
                </a:lnTo>
                <a:lnTo>
                  <a:pt x="69078" y="131074"/>
                </a:lnTo>
                <a:lnTo>
                  <a:pt x="38396" y="165823"/>
                </a:lnTo>
                <a:lnTo>
                  <a:pt x="36019" y="166089"/>
                </a:lnTo>
                <a:lnTo>
                  <a:pt x="68253" y="166089"/>
                </a:lnTo>
                <a:lnTo>
                  <a:pt x="76657" y="156570"/>
                </a:lnTo>
                <a:lnTo>
                  <a:pt x="102544" y="156570"/>
                </a:lnTo>
                <a:lnTo>
                  <a:pt x="100928" y="152499"/>
                </a:lnTo>
                <a:lnTo>
                  <a:pt x="109209" y="103414"/>
                </a:lnTo>
                <a:lnTo>
                  <a:pt x="122800" y="53589"/>
                </a:lnTo>
                <a:lnTo>
                  <a:pt x="138405" y="21054"/>
                </a:lnTo>
                <a:lnTo>
                  <a:pt x="114223" y="21054"/>
                </a:lnTo>
                <a:lnTo>
                  <a:pt x="108526" y="14726"/>
                </a:lnTo>
                <a:close/>
              </a:path>
              <a:path w="192405" h="180975">
                <a:moveTo>
                  <a:pt x="183648" y="115058"/>
                </a:moveTo>
                <a:lnTo>
                  <a:pt x="178109" y="115058"/>
                </a:lnTo>
                <a:lnTo>
                  <a:pt x="174675" y="115324"/>
                </a:lnTo>
                <a:lnTo>
                  <a:pt x="172570" y="115591"/>
                </a:lnTo>
                <a:lnTo>
                  <a:pt x="170979" y="116124"/>
                </a:lnTo>
                <a:lnTo>
                  <a:pt x="170193" y="117589"/>
                </a:lnTo>
                <a:lnTo>
                  <a:pt x="167631" y="125893"/>
                </a:lnTo>
                <a:lnTo>
                  <a:pt x="162765" y="136145"/>
                </a:lnTo>
                <a:lnTo>
                  <a:pt x="155242" y="146426"/>
                </a:lnTo>
                <a:lnTo>
                  <a:pt x="144285" y="157385"/>
                </a:lnTo>
                <a:lnTo>
                  <a:pt x="132763" y="163714"/>
                </a:lnTo>
                <a:lnTo>
                  <a:pt x="121116" y="165823"/>
                </a:lnTo>
                <a:lnTo>
                  <a:pt x="155918" y="165823"/>
                </a:lnTo>
                <a:lnTo>
                  <a:pt x="180570" y="134527"/>
                </a:lnTo>
                <a:lnTo>
                  <a:pt x="185627" y="116124"/>
                </a:lnTo>
                <a:lnTo>
                  <a:pt x="183648" y="115058"/>
                </a:lnTo>
                <a:close/>
              </a:path>
              <a:path w="192405" h="180975">
                <a:moveTo>
                  <a:pt x="67201" y="0"/>
                </a:moveTo>
                <a:lnTo>
                  <a:pt x="23221" y="27951"/>
                </a:lnTo>
                <a:lnTo>
                  <a:pt x="6732" y="62027"/>
                </a:lnTo>
                <a:lnTo>
                  <a:pt x="7518" y="63492"/>
                </a:lnTo>
                <a:lnTo>
                  <a:pt x="9109" y="65092"/>
                </a:lnTo>
                <a:lnTo>
                  <a:pt x="14648" y="65092"/>
                </a:lnTo>
                <a:lnTo>
                  <a:pt x="24988" y="53999"/>
                </a:lnTo>
                <a:lnTo>
                  <a:pt x="29980" y="43642"/>
                </a:lnTo>
                <a:lnTo>
                  <a:pt x="37514" y="33397"/>
                </a:lnTo>
                <a:lnTo>
                  <a:pt x="48380" y="22625"/>
                </a:lnTo>
                <a:lnTo>
                  <a:pt x="59904" y="16701"/>
                </a:lnTo>
                <a:lnTo>
                  <a:pt x="72039" y="14726"/>
                </a:lnTo>
                <a:lnTo>
                  <a:pt x="108526" y="14726"/>
                </a:lnTo>
                <a:lnTo>
                  <a:pt x="106695" y="12693"/>
                </a:lnTo>
                <a:lnTo>
                  <a:pt x="93824" y="3793"/>
                </a:lnTo>
                <a:lnTo>
                  <a:pt x="82723" y="708"/>
                </a:lnTo>
                <a:lnTo>
                  <a:pt x="67201" y="0"/>
                </a:lnTo>
                <a:close/>
              </a:path>
              <a:path w="192405" h="180975">
                <a:moveTo>
                  <a:pt x="186542" y="14726"/>
                </a:moveTo>
                <a:lnTo>
                  <a:pt x="162016" y="14726"/>
                </a:lnTo>
                <a:lnTo>
                  <a:pt x="167293" y="16458"/>
                </a:lnTo>
                <a:lnTo>
                  <a:pt x="162850" y="23232"/>
                </a:lnTo>
                <a:lnTo>
                  <a:pt x="153515" y="32346"/>
                </a:lnTo>
                <a:lnTo>
                  <a:pt x="150403" y="45105"/>
                </a:lnTo>
                <a:lnTo>
                  <a:pt x="150403" y="49902"/>
                </a:lnTo>
                <a:lnTo>
                  <a:pt x="151984" y="53766"/>
                </a:lnTo>
                <a:lnTo>
                  <a:pt x="158319" y="59629"/>
                </a:lnTo>
                <a:lnTo>
                  <a:pt x="162403" y="61095"/>
                </a:lnTo>
                <a:lnTo>
                  <a:pt x="170057" y="61095"/>
                </a:lnTo>
                <a:lnTo>
                  <a:pt x="191939" y="25365"/>
                </a:lnTo>
                <a:lnTo>
                  <a:pt x="186826" y="14990"/>
                </a:lnTo>
                <a:lnTo>
                  <a:pt x="186542" y="14726"/>
                </a:lnTo>
                <a:close/>
              </a:path>
              <a:path w="192405" h="180975">
                <a:moveTo>
                  <a:pt x="147498" y="462"/>
                </a:moveTo>
                <a:lnTo>
                  <a:pt x="135949" y="4570"/>
                </a:lnTo>
                <a:lnTo>
                  <a:pt x="124941" y="11576"/>
                </a:lnTo>
                <a:lnTo>
                  <a:pt x="114223" y="21054"/>
                </a:lnTo>
                <a:lnTo>
                  <a:pt x="138405" y="21054"/>
                </a:lnTo>
                <a:lnTo>
                  <a:pt x="146843" y="15525"/>
                </a:lnTo>
                <a:lnTo>
                  <a:pt x="148454" y="14990"/>
                </a:lnTo>
                <a:lnTo>
                  <a:pt x="150927" y="14726"/>
                </a:lnTo>
                <a:lnTo>
                  <a:pt x="186542" y="14726"/>
                </a:lnTo>
                <a:lnTo>
                  <a:pt x="175052" y="4053"/>
                </a:lnTo>
                <a:lnTo>
                  <a:pt x="163958" y="906"/>
                </a:lnTo>
                <a:lnTo>
                  <a:pt x="147498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59" name="object 44"/>
          <p:cNvSpPr>
            <a:spLocks/>
          </p:cNvSpPr>
          <p:nvPr/>
        </p:nvSpPr>
        <p:spPr bwMode="auto">
          <a:xfrm>
            <a:off x="7183042" y="2262189"/>
            <a:ext cx="310753" cy="350044"/>
          </a:xfrm>
          <a:custGeom>
            <a:avLst/>
            <a:gdLst>
              <a:gd name="T0" fmla="*/ 6848 w 911225"/>
              <a:gd name="T1" fmla="*/ 0 h 1026160"/>
              <a:gd name="T2" fmla="*/ 1182 w 911225"/>
              <a:gd name="T3" fmla="*/ 0 h 1026160"/>
              <a:gd name="T4" fmla="*/ 808 w 911225"/>
              <a:gd name="T5" fmla="*/ 66 h 1026160"/>
              <a:gd name="T6" fmla="*/ 483 w 911225"/>
              <a:gd name="T7" fmla="*/ 240 h 1026160"/>
              <a:gd name="T8" fmla="*/ 227 w 911225"/>
              <a:gd name="T9" fmla="*/ 500 h 1026160"/>
              <a:gd name="T10" fmla="*/ 60 w 911225"/>
              <a:gd name="T11" fmla="*/ 828 h 1026160"/>
              <a:gd name="T12" fmla="*/ 1 w 911225"/>
              <a:gd name="T13" fmla="*/ 1184 h 1026160"/>
              <a:gd name="T14" fmla="*/ 0 w 911225"/>
              <a:gd name="T15" fmla="*/ 7900 h 1026160"/>
              <a:gd name="T16" fmla="*/ 9 w 911225"/>
              <a:gd name="T17" fmla="*/ 8030 h 1026160"/>
              <a:gd name="T18" fmla="*/ 113 w 911225"/>
              <a:gd name="T19" fmla="*/ 8390 h 1026160"/>
              <a:gd name="T20" fmla="*/ 317 w 911225"/>
              <a:gd name="T21" fmla="*/ 8694 h 1026160"/>
              <a:gd name="T22" fmla="*/ 602 w 911225"/>
              <a:gd name="T23" fmla="*/ 8923 h 1026160"/>
              <a:gd name="T24" fmla="*/ 947 w 911225"/>
              <a:gd name="T25" fmla="*/ 9057 h 1026160"/>
              <a:gd name="T26" fmla="*/ 1203 w 911225"/>
              <a:gd name="T27" fmla="*/ 9084 h 1026160"/>
              <a:gd name="T28" fmla="*/ 6869 w 911225"/>
              <a:gd name="T29" fmla="*/ 9084 h 1026160"/>
              <a:gd name="T30" fmla="*/ 7243 w 911225"/>
              <a:gd name="T31" fmla="*/ 9018 h 1026160"/>
              <a:gd name="T32" fmla="*/ 7568 w 911225"/>
              <a:gd name="T33" fmla="*/ 8845 h 1026160"/>
              <a:gd name="T34" fmla="*/ 7824 w 911225"/>
              <a:gd name="T35" fmla="*/ 8584 h 1026160"/>
              <a:gd name="T36" fmla="*/ 7991 w 911225"/>
              <a:gd name="T37" fmla="*/ 8256 h 1026160"/>
              <a:gd name="T38" fmla="*/ 8050 w 911225"/>
              <a:gd name="T39" fmla="*/ 7900 h 1026160"/>
              <a:gd name="T40" fmla="*/ 8051 w 911225"/>
              <a:gd name="T41" fmla="*/ 1184 h 1026160"/>
              <a:gd name="T42" fmla="*/ 8042 w 911225"/>
              <a:gd name="T43" fmla="*/ 1055 h 1026160"/>
              <a:gd name="T44" fmla="*/ 7938 w 911225"/>
              <a:gd name="T45" fmla="*/ 694 h 1026160"/>
              <a:gd name="T46" fmla="*/ 7735 w 911225"/>
              <a:gd name="T47" fmla="*/ 390 h 1026160"/>
              <a:gd name="T48" fmla="*/ 7450 w 911225"/>
              <a:gd name="T49" fmla="*/ 161 h 1026160"/>
              <a:gd name="T50" fmla="*/ 7103 w 911225"/>
              <a:gd name="T51" fmla="*/ 27 h 1026160"/>
              <a:gd name="T52" fmla="*/ 6848 w 911225"/>
              <a:gd name="T53" fmla="*/ 0 h 102616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11225" h="1026160">
                <a:moveTo>
                  <a:pt x="774814" y="0"/>
                </a:moveTo>
                <a:lnTo>
                  <a:pt x="133752" y="20"/>
                </a:lnTo>
                <a:lnTo>
                  <a:pt x="91407" y="7517"/>
                </a:lnTo>
                <a:lnTo>
                  <a:pt x="54678" y="27050"/>
                </a:lnTo>
                <a:lnTo>
                  <a:pt x="25743" y="56444"/>
                </a:lnTo>
                <a:lnTo>
                  <a:pt x="6784" y="93529"/>
                </a:lnTo>
                <a:lnTo>
                  <a:pt x="105" y="133769"/>
                </a:lnTo>
                <a:lnTo>
                  <a:pt x="0" y="892376"/>
                </a:lnTo>
                <a:lnTo>
                  <a:pt x="1027" y="906993"/>
                </a:lnTo>
                <a:lnTo>
                  <a:pt x="12779" y="947726"/>
                </a:lnTo>
                <a:lnTo>
                  <a:pt x="35840" y="982097"/>
                </a:lnTo>
                <a:lnTo>
                  <a:pt x="68040" y="1007935"/>
                </a:lnTo>
                <a:lnTo>
                  <a:pt x="107205" y="1023072"/>
                </a:lnTo>
                <a:lnTo>
                  <a:pt x="136111" y="1026146"/>
                </a:lnTo>
                <a:lnTo>
                  <a:pt x="777174" y="1026126"/>
                </a:lnTo>
                <a:lnTo>
                  <a:pt x="819519" y="1018629"/>
                </a:lnTo>
                <a:lnTo>
                  <a:pt x="856248" y="999096"/>
                </a:lnTo>
                <a:lnTo>
                  <a:pt x="885183" y="969702"/>
                </a:lnTo>
                <a:lnTo>
                  <a:pt x="904142" y="932617"/>
                </a:lnTo>
                <a:lnTo>
                  <a:pt x="910820" y="892376"/>
                </a:lnTo>
                <a:lnTo>
                  <a:pt x="910926" y="133769"/>
                </a:lnTo>
                <a:lnTo>
                  <a:pt x="909898" y="119153"/>
                </a:lnTo>
                <a:lnTo>
                  <a:pt x="898147" y="78419"/>
                </a:lnTo>
                <a:lnTo>
                  <a:pt x="875086" y="44049"/>
                </a:lnTo>
                <a:lnTo>
                  <a:pt x="842886" y="18211"/>
                </a:lnTo>
                <a:lnTo>
                  <a:pt x="803721" y="3074"/>
                </a:lnTo>
                <a:lnTo>
                  <a:pt x="77481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60" name="object 47"/>
          <p:cNvSpPr>
            <a:spLocks/>
          </p:cNvSpPr>
          <p:nvPr/>
        </p:nvSpPr>
        <p:spPr bwMode="auto">
          <a:xfrm>
            <a:off x="7286626" y="2397920"/>
            <a:ext cx="107156" cy="89297"/>
          </a:xfrm>
          <a:custGeom>
            <a:avLst/>
            <a:gdLst>
              <a:gd name="T0" fmla="*/ 0 w 314325"/>
              <a:gd name="T1" fmla="*/ 2292 h 262255"/>
              <a:gd name="T2" fmla="*/ 170 w 314325"/>
              <a:gd name="T3" fmla="*/ 2281 h 262255"/>
              <a:gd name="T4" fmla="*/ 654 w 314325"/>
              <a:gd name="T5" fmla="*/ 2277 h 262255"/>
              <a:gd name="T6" fmla="*/ 1077 w 314325"/>
              <a:gd name="T7" fmla="*/ 2048 h 262255"/>
              <a:gd name="T8" fmla="*/ 804 w 314325"/>
              <a:gd name="T9" fmla="*/ 2278 h 262255"/>
              <a:gd name="T10" fmla="*/ 1042 w 314325"/>
              <a:gd name="T11" fmla="*/ 2292 h 262255"/>
              <a:gd name="T12" fmla="*/ 1808 w 314325"/>
              <a:gd name="T13" fmla="*/ 1362 h 262255"/>
              <a:gd name="T14" fmla="*/ 1678 w 314325"/>
              <a:gd name="T15" fmla="*/ 1844 h 262255"/>
              <a:gd name="T16" fmla="*/ 1755 w 314325"/>
              <a:gd name="T17" fmla="*/ 1982 h 262255"/>
              <a:gd name="T18" fmla="*/ 1615 w 314325"/>
              <a:gd name="T19" fmla="*/ 2048 h 262255"/>
              <a:gd name="T20" fmla="*/ 1607 w 314325"/>
              <a:gd name="T21" fmla="*/ 2292 h 262255"/>
              <a:gd name="T22" fmla="*/ 2008 w 314325"/>
              <a:gd name="T23" fmla="*/ 2276 h 262255"/>
              <a:gd name="T24" fmla="*/ 2386 w 314325"/>
              <a:gd name="T25" fmla="*/ 2026 h 262255"/>
              <a:gd name="T26" fmla="*/ 1808 w 314325"/>
              <a:gd name="T27" fmla="*/ 1362 h 262255"/>
              <a:gd name="T28" fmla="*/ 2495 w 314325"/>
              <a:gd name="T29" fmla="*/ 2285 h 262255"/>
              <a:gd name="T30" fmla="*/ 2665 w 314325"/>
              <a:gd name="T31" fmla="*/ 2289 h 262255"/>
              <a:gd name="T32" fmla="*/ 2770 w 314325"/>
              <a:gd name="T33" fmla="*/ 2278 h 262255"/>
              <a:gd name="T34" fmla="*/ 2233 w 314325"/>
              <a:gd name="T35" fmla="*/ 2283 h 262255"/>
              <a:gd name="T36" fmla="*/ 2770 w 314325"/>
              <a:gd name="T37" fmla="*/ 2278 h 262255"/>
              <a:gd name="T38" fmla="*/ 654 w 314325"/>
              <a:gd name="T39" fmla="*/ 2277 h 262255"/>
              <a:gd name="T40" fmla="*/ 66 w 314325"/>
              <a:gd name="T41" fmla="*/ 0 h 262255"/>
              <a:gd name="T42" fmla="*/ 181 w 314325"/>
              <a:gd name="T43" fmla="*/ 245 h 262255"/>
              <a:gd name="T44" fmla="*/ 390 w 314325"/>
              <a:gd name="T45" fmla="*/ 256 h 262255"/>
              <a:gd name="T46" fmla="*/ 452 w 314325"/>
              <a:gd name="T47" fmla="*/ 276 h 262255"/>
              <a:gd name="T48" fmla="*/ 507 w 314325"/>
              <a:gd name="T49" fmla="*/ 303 h 262255"/>
              <a:gd name="T50" fmla="*/ 545 w 314325"/>
              <a:gd name="T51" fmla="*/ 347 h 262255"/>
              <a:gd name="T52" fmla="*/ 627 w 314325"/>
              <a:gd name="T53" fmla="*/ 454 h 262255"/>
              <a:gd name="T54" fmla="*/ 1180 w 314325"/>
              <a:gd name="T55" fmla="*/ 1175 h 262255"/>
              <a:gd name="T56" fmla="*/ 883 w 314325"/>
              <a:gd name="T57" fmla="*/ 1569 h 262255"/>
              <a:gd name="T58" fmla="*/ 691 w 314325"/>
              <a:gd name="T59" fmla="*/ 1799 h 262255"/>
              <a:gd name="T60" fmla="*/ 77 w 314325"/>
              <a:gd name="T61" fmla="*/ 2048 h 262255"/>
              <a:gd name="T62" fmla="*/ 997 w 314325"/>
              <a:gd name="T63" fmla="*/ 2028 h 262255"/>
              <a:gd name="T64" fmla="*/ 933 w 314325"/>
              <a:gd name="T65" fmla="*/ 1867 h 262255"/>
              <a:gd name="T66" fmla="*/ 1009 w 314325"/>
              <a:gd name="T67" fmla="*/ 1758 h 262255"/>
              <a:gd name="T68" fmla="*/ 1311 w 314325"/>
              <a:gd name="T69" fmla="*/ 1362 h 262255"/>
              <a:gd name="T70" fmla="*/ 1680 w 314325"/>
              <a:gd name="T71" fmla="*/ 888 h 262255"/>
              <a:gd name="T72" fmla="*/ 1373 w 314325"/>
              <a:gd name="T73" fmla="*/ 782 h 262255"/>
              <a:gd name="T74" fmla="*/ 1097 w 314325"/>
              <a:gd name="T75" fmla="*/ 415 h 262255"/>
              <a:gd name="T76" fmla="*/ 1042 w 314325"/>
              <a:gd name="T77" fmla="*/ 287 h 262255"/>
              <a:gd name="T78" fmla="*/ 1240 w 314325"/>
              <a:gd name="T79" fmla="*/ 10 h 262255"/>
              <a:gd name="T80" fmla="*/ 486 w 314325"/>
              <a:gd name="T81" fmla="*/ 10 h 262255"/>
              <a:gd name="T82" fmla="*/ 66 w 314325"/>
              <a:gd name="T83" fmla="*/ 0 h 262255"/>
              <a:gd name="T84" fmla="*/ 1641 w 314325"/>
              <a:gd name="T85" fmla="*/ 250 h 262255"/>
              <a:gd name="T86" fmla="*/ 1686 w 314325"/>
              <a:gd name="T87" fmla="*/ 278 h 262255"/>
              <a:gd name="T88" fmla="*/ 1725 w 314325"/>
              <a:gd name="T89" fmla="*/ 452 h 262255"/>
              <a:gd name="T90" fmla="*/ 1705 w 314325"/>
              <a:gd name="T91" fmla="*/ 856 h 262255"/>
              <a:gd name="T92" fmla="*/ 2512 w 314325"/>
              <a:gd name="T93" fmla="*/ 250 h 262255"/>
              <a:gd name="T94" fmla="*/ 1596 w 314325"/>
              <a:gd name="T95" fmla="*/ 0 h 262255"/>
              <a:gd name="T96" fmla="*/ 2677 w 314325"/>
              <a:gd name="T97" fmla="*/ 15 h 262255"/>
              <a:gd name="T98" fmla="*/ 1762 w 314325"/>
              <a:gd name="T99" fmla="*/ 10 h 262255"/>
              <a:gd name="T100" fmla="*/ 2677 w 314325"/>
              <a:gd name="T101" fmla="*/ 0 h 262255"/>
              <a:gd name="T102" fmla="*/ 2517 w 314325"/>
              <a:gd name="T103" fmla="*/ 11 h 262255"/>
              <a:gd name="T104" fmla="*/ 2677 w 314325"/>
              <a:gd name="T105" fmla="*/ 15 h 262255"/>
              <a:gd name="T106" fmla="*/ 810 w 314325"/>
              <a:gd name="T107" fmla="*/ 10 h 262255"/>
              <a:gd name="T108" fmla="*/ 1240 w 314325"/>
              <a:gd name="T109" fmla="*/ 0 h 262255"/>
              <a:gd name="T110" fmla="*/ 1073 w 314325"/>
              <a:gd name="T111" fmla="*/ 7 h 262255"/>
              <a:gd name="T112" fmla="*/ 1240 w 314325"/>
              <a:gd name="T113" fmla="*/ 0 h 26225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4325" h="262255">
                <a:moveTo>
                  <a:pt x="122121" y="233833"/>
                </a:moveTo>
                <a:lnTo>
                  <a:pt x="0" y="233833"/>
                </a:lnTo>
                <a:lnTo>
                  <a:pt x="0" y="261772"/>
                </a:lnTo>
                <a:lnTo>
                  <a:pt x="5256" y="261430"/>
                </a:lnTo>
                <a:lnTo>
                  <a:pt x="10477" y="260898"/>
                </a:lnTo>
                <a:lnTo>
                  <a:pt x="19360" y="260488"/>
                </a:lnTo>
                <a:lnTo>
                  <a:pt x="32522" y="260201"/>
                </a:lnTo>
                <a:lnTo>
                  <a:pt x="80098" y="260079"/>
                </a:lnTo>
                <a:lnTo>
                  <a:pt x="74153" y="260006"/>
                </a:lnTo>
                <a:lnTo>
                  <a:pt x="122540" y="260006"/>
                </a:lnTo>
                <a:lnTo>
                  <a:pt x="122540" y="238490"/>
                </a:lnTo>
                <a:lnTo>
                  <a:pt x="122121" y="233833"/>
                </a:lnTo>
                <a:close/>
              </a:path>
              <a:path w="314325" h="262255">
                <a:moveTo>
                  <a:pt x="122540" y="260006"/>
                </a:moveTo>
                <a:lnTo>
                  <a:pt x="80098" y="260079"/>
                </a:lnTo>
                <a:lnTo>
                  <a:pt x="91108" y="260215"/>
                </a:lnTo>
                <a:lnTo>
                  <a:pt x="104099" y="260579"/>
                </a:lnTo>
                <a:lnTo>
                  <a:pt x="113125" y="261098"/>
                </a:lnTo>
                <a:lnTo>
                  <a:pt x="118184" y="261772"/>
                </a:lnTo>
                <a:lnTo>
                  <a:pt x="122540" y="261772"/>
                </a:lnTo>
                <a:lnTo>
                  <a:pt x="122540" y="260006"/>
                </a:lnTo>
                <a:close/>
              </a:path>
              <a:path w="314325" h="262255">
                <a:moveTo>
                  <a:pt x="204958" y="155484"/>
                </a:moveTo>
                <a:lnTo>
                  <a:pt x="148665" y="155484"/>
                </a:lnTo>
                <a:lnTo>
                  <a:pt x="179181" y="195627"/>
                </a:lnTo>
                <a:lnTo>
                  <a:pt x="190220" y="210634"/>
                </a:lnTo>
                <a:lnTo>
                  <a:pt x="196843" y="219928"/>
                </a:lnTo>
                <a:lnTo>
                  <a:pt x="199051" y="223508"/>
                </a:lnTo>
                <a:lnTo>
                  <a:pt x="199051" y="226342"/>
                </a:lnTo>
                <a:lnTo>
                  <a:pt x="196768" y="228772"/>
                </a:lnTo>
                <a:lnTo>
                  <a:pt x="187648" y="232821"/>
                </a:lnTo>
                <a:lnTo>
                  <a:pt x="183083" y="233833"/>
                </a:lnTo>
                <a:lnTo>
                  <a:pt x="176654" y="233833"/>
                </a:lnTo>
                <a:lnTo>
                  <a:pt x="176654" y="261772"/>
                </a:lnTo>
                <a:lnTo>
                  <a:pt x="182256" y="261772"/>
                </a:lnTo>
                <a:lnTo>
                  <a:pt x="202101" y="260758"/>
                </a:lnTo>
                <a:lnTo>
                  <a:pt x="214687" y="260152"/>
                </a:lnTo>
                <a:lnTo>
                  <a:pt x="227668" y="259950"/>
                </a:lnTo>
                <a:lnTo>
                  <a:pt x="314126" y="259950"/>
                </a:lnTo>
                <a:lnTo>
                  <a:pt x="314126" y="233833"/>
                </a:lnTo>
                <a:lnTo>
                  <a:pt x="270588" y="231404"/>
                </a:lnTo>
                <a:lnTo>
                  <a:pt x="240042" y="202063"/>
                </a:lnTo>
                <a:lnTo>
                  <a:pt x="215846" y="170060"/>
                </a:lnTo>
                <a:lnTo>
                  <a:pt x="204958" y="155484"/>
                </a:lnTo>
                <a:close/>
              </a:path>
              <a:path w="314325" h="262255">
                <a:moveTo>
                  <a:pt x="314126" y="260152"/>
                </a:moveTo>
                <a:lnTo>
                  <a:pt x="272033" y="260152"/>
                </a:lnTo>
                <a:lnTo>
                  <a:pt x="282818" y="260961"/>
                </a:lnTo>
                <a:lnTo>
                  <a:pt x="288001" y="261164"/>
                </a:lnTo>
                <a:lnTo>
                  <a:pt x="297949" y="261164"/>
                </a:lnTo>
                <a:lnTo>
                  <a:pt x="302095" y="261366"/>
                </a:lnTo>
                <a:lnTo>
                  <a:pt x="305414" y="261772"/>
                </a:lnTo>
                <a:lnTo>
                  <a:pt x="314126" y="261772"/>
                </a:lnTo>
                <a:lnTo>
                  <a:pt x="314126" y="260152"/>
                </a:lnTo>
                <a:close/>
              </a:path>
              <a:path w="314325" h="262255">
                <a:moveTo>
                  <a:pt x="314126" y="259950"/>
                </a:moveTo>
                <a:lnTo>
                  <a:pt x="250683" y="259950"/>
                </a:lnTo>
                <a:lnTo>
                  <a:pt x="253165" y="260759"/>
                </a:lnTo>
                <a:lnTo>
                  <a:pt x="256903" y="260961"/>
                </a:lnTo>
                <a:lnTo>
                  <a:pt x="266850" y="260152"/>
                </a:lnTo>
                <a:lnTo>
                  <a:pt x="314126" y="260152"/>
                </a:lnTo>
                <a:lnTo>
                  <a:pt x="314126" y="259950"/>
                </a:lnTo>
                <a:close/>
              </a:path>
              <a:path w="314325" h="262255">
                <a:moveTo>
                  <a:pt x="122540" y="260006"/>
                </a:moveTo>
                <a:lnTo>
                  <a:pt x="74153" y="260006"/>
                </a:lnTo>
                <a:lnTo>
                  <a:pt x="80098" y="260079"/>
                </a:lnTo>
                <a:lnTo>
                  <a:pt x="122540" y="260006"/>
                </a:lnTo>
                <a:close/>
              </a:path>
              <a:path w="314325" h="262255">
                <a:moveTo>
                  <a:pt x="7465" y="0"/>
                </a:moveTo>
                <a:lnTo>
                  <a:pt x="3109" y="0"/>
                </a:lnTo>
                <a:lnTo>
                  <a:pt x="3109" y="27938"/>
                </a:lnTo>
                <a:lnTo>
                  <a:pt x="20522" y="27938"/>
                </a:lnTo>
                <a:lnTo>
                  <a:pt x="32972" y="28748"/>
                </a:lnTo>
                <a:lnTo>
                  <a:pt x="40428" y="29153"/>
                </a:lnTo>
                <a:lnTo>
                  <a:pt x="44166" y="29153"/>
                </a:lnTo>
                <a:lnTo>
                  <a:pt x="45820" y="29558"/>
                </a:lnTo>
                <a:lnTo>
                  <a:pt x="49967" y="31178"/>
                </a:lnTo>
                <a:lnTo>
                  <a:pt x="51213" y="31583"/>
                </a:lnTo>
                <a:lnTo>
                  <a:pt x="52040" y="31583"/>
                </a:lnTo>
                <a:lnTo>
                  <a:pt x="53286" y="32190"/>
                </a:lnTo>
                <a:lnTo>
                  <a:pt x="57432" y="34619"/>
                </a:lnTo>
                <a:lnTo>
                  <a:pt x="58888" y="35834"/>
                </a:lnTo>
                <a:lnTo>
                  <a:pt x="60542" y="38263"/>
                </a:lnTo>
                <a:lnTo>
                  <a:pt x="61788" y="39680"/>
                </a:lnTo>
                <a:lnTo>
                  <a:pt x="65107" y="42920"/>
                </a:lnTo>
                <a:lnTo>
                  <a:pt x="66971" y="45349"/>
                </a:lnTo>
                <a:lnTo>
                  <a:pt x="71118" y="51827"/>
                </a:lnTo>
                <a:lnTo>
                  <a:pt x="73400" y="54865"/>
                </a:lnTo>
                <a:lnTo>
                  <a:pt x="97661" y="86852"/>
                </a:lnTo>
                <a:lnTo>
                  <a:pt x="133734" y="134226"/>
                </a:lnTo>
                <a:lnTo>
                  <a:pt x="105127" y="170668"/>
                </a:lnTo>
                <a:lnTo>
                  <a:pt x="104290" y="173502"/>
                </a:lnTo>
                <a:lnTo>
                  <a:pt x="100143" y="179171"/>
                </a:lnTo>
                <a:lnTo>
                  <a:pt x="85222" y="196177"/>
                </a:lnTo>
                <a:lnTo>
                  <a:pt x="80866" y="201440"/>
                </a:lnTo>
                <a:lnTo>
                  <a:pt x="78374" y="205490"/>
                </a:lnTo>
                <a:lnTo>
                  <a:pt x="74646" y="209133"/>
                </a:lnTo>
                <a:lnTo>
                  <a:pt x="33956" y="230410"/>
                </a:lnTo>
                <a:lnTo>
                  <a:pt x="8711" y="233833"/>
                </a:lnTo>
                <a:lnTo>
                  <a:pt x="121294" y="233833"/>
                </a:lnTo>
                <a:lnTo>
                  <a:pt x="116739" y="233428"/>
                </a:lnTo>
                <a:lnTo>
                  <a:pt x="113001" y="231606"/>
                </a:lnTo>
                <a:lnTo>
                  <a:pt x="107200" y="225128"/>
                </a:lnTo>
                <a:lnTo>
                  <a:pt x="105745" y="221281"/>
                </a:lnTo>
                <a:lnTo>
                  <a:pt x="105745" y="213183"/>
                </a:lnTo>
                <a:lnTo>
                  <a:pt x="106572" y="210348"/>
                </a:lnTo>
                <a:lnTo>
                  <a:pt x="109617" y="206761"/>
                </a:lnTo>
                <a:lnTo>
                  <a:pt x="114348" y="200784"/>
                </a:lnTo>
                <a:lnTo>
                  <a:pt x="122951" y="189508"/>
                </a:lnTo>
                <a:lnTo>
                  <a:pt x="145326" y="159798"/>
                </a:lnTo>
                <a:lnTo>
                  <a:pt x="148665" y="155484"/>
                </a:lnTo>
                <a:lnTo>
                  <a:pt x="204958" y="155484"/>
                </a:lnTo>
                <a:lnTo>
                  <a:pt x="177282" y="118435"/>
                </a:lnTo>
                <a:lnTo>
                  <a:pt x="190498" y="101367"/>
                </a:lnTo>
                <a:lnTo>
                  <a:pt x="193235" y="97785"/>
                </a:lnTo>
                <a:lnTo>
                  <a:pt x="162351" y="97785"/>
                </a:lnTo>
                <a:lnTo>
                  <a:pt x="155692" y="89251"/>
                </a:lnTo>
                <a:lnTo>
                  <a:pt x="148666" y="79547"/>
                </a:lnTo>
                <a:lnTo>
                  <a:pt x="130830" y="56014"/>
                </a:lnTo>
                <a:lnTo>
                  <a:pt x="124404" y="47374"/>
                </a:lnTo>
                <a:lnTo>
                  <a:pt x="120258" y="41705"/>
                </a:lnTo>
                <a:lnTo>
                  <a:pt x="118184" y="38465"/>
                </a:lnTo>
                <a:lnTo>
                  <a:pt x="118184" y="32796"/>
                </a:lnTo>
                <a:lnTo>
                  <a:pt x="125650" y="29558"/>
                </a:lnTo>
                <a:lnTo>
                  <a:pt x="140582" y="27938"/>
                </a:lnTo>
                <a:lnTo>
                  <a:pt x="140582" y="1168"/>
                </a:lnTo>
                <a:lnTo>
                  <a:pt x="91827" y="1168"/>
                </a:lnTo>
                <a:lnTo>
                  <a:pt x="92077" y="1164"/>
                </a:lnTo>
                <a:lnTo>
                  <a:pt x="55086" y="1162"/>
                </a:lnTo>
                <a:lnTo>
                  <a:pt x="28247" y="772"/>
                </a:lnTo>
                <a:lnTo>
                  <a:pt x="17099" y="433"/>
                </a:lnTo>
                <a:lnTo>
                  <a:pt x="7465" y="0"/>
                </a:lnTo>
                <a:close/>
              </a:path>
              <a:path w="314325" h="262255">
                <a:moveTo>
                  <a:pt x="299195" y="27938"/>
                </a:moveTo>
                <a:lnTo>
                  <a:pt x="184120" y="27938"/>
                </a:lnTo>
                <a:lnTo>
                  <a:pt x="186040" y="28567"/>
                </a:lnTo>
                <a:lnTo>
                  <a:pt x="188057" y="29356"/>
                </a:lnTo>
                <a:lnTo>
                  <a:pt x="189512" y="30165"/>
                </a:lnTo>
                <a:lnTo>
                  <a:pt x="191166" y="31785"/>
                </a:lnTo>
                <a:lnTo>
                  <a:pt x="192203" y="32594"/>
                </a:lnTo>
                <a:lnTo>
                  <a:pt x="197804" y="44447"/>
                </a:lnTo>
                <a:lnTo>
                  <a:pt x="195531" y="51616"/>
                </a:lnTo>
                <a:lnTo>
                  <a:pt x="188895" y="62511"/>
                </a:lnTo>
                <a:lnTo>
                  <a:pt x="162351" y="97785"/>
                </a:lnTo>
                <a:lnTo>
                  <a:pt x="193235" y="97785"/>
                </a:lnTo>
                <a:lnTo>
                  <a:pt x="217278" y="66986"/>
                </a:lnTo>
                <a:lnTo>
                  <a:pt x="249300" y="38011"/>
                </a:lnTo>
                <a:lnTo>
                  <a:pt x="284790" y="28567"/>
                </a:lnTo>
                <a:lnTo>
                  <a:pt x="299195" y="27938"/>
                </a:lnTo>
                <a:close/>
              </a:path>
              <a:path w="314325" h="262255">
                <a:moveTo>
                  <a:pt x="185366" y="0"/>
                </a:moveTo>
                <a:lnTo>
                  <a:pt x="181010" y="0"/>
                </a:lnTo>
                <a:lnTo>
                  <a:pt x="181010" y="27938"/>
                </a:lnTo>
                <a:lnTo>
                  <a:pt x="303550" y="27938"/>
                </a:lnTo>
                <a:lnTo>
                  <a:pt x="303550" y="1765"/>
                </a:lnTo>
                <a:lnTo>
                  <a:pt x="229934" y="1765"/>
                </a:lnTo>
                <a:lnTo>
                  <a:pt x="213319" y="1556"/>
                </a:lnTo>
                <a:lnTo>
                  <a:pt x="199812" y="1162"/>
                </a:lnTo>
                <a:lnTo>
                  <a:pt x="191036" y="673"/>
                </a:lnTo>
                <a:lnTo>
                  <a:pt x="185366" y="0"/>
                </a:lnTo>
                <a:close/>
              </a:path>
              <a:path w="314325" h="262255">
                <a:moveTo>
                  <a:pt x="303550" y="0"/>
                </a:moveTo>
                <a:lnTo>
                  <a:pt x="298742" y="318"/>
                </a:lnTo>
                <a:lnTo>
                  <a:pt x="294038" y="858"/>
                </a:lnTo>
                <a:lnTo>
                  <a:pt x="285418" y="1275"/>
                </a:lnTo>
                <a:lnTo>
                  <a:pt x="272269" y="1566"/>
                </a:lnTo>
                <a:lnTo>
                  <a:pt x="229934" y="1765"/>
                </a:lnTo>
                <a:lnTo>
                  <a:pt x="303550" y="1765"/>
                </a:lnTo>
                <a:lnTo>
                  <a:pt x="303550" y="0"/>
                </a:lnTo>
                <a:close/>
              </a:path>
              <a:path w="314325" h="262255">
                <a:moveTo>
                  <a:pt x="92077" y="1164"/>
                </a:moveTo>
                <a:lnTo>
                  <a:pt x="91827" y="1168"/>
                </a:lnTo>
                <a:lnTo>
                  <a:pt x="140582" y="1168"/>
                </a:lnTo>
                <a:lnTo>
                  <a:pt x="92077" y="1164"/>
                </a:lnTo>
                <a:close/>
              </a:path>
              <a:path w="314325" h="262255">
                <a:moveTo>
                  <a:pt x="140582" y="0"/>
                </a:moveTo>
                <a:lnTo>
                  <a:pt x="135321" y="49"/>
                </a:lnTo>
                <a:lnTo>
                  <a:pt x="130485" y="469"/>
                </a:lnTo>
                <a:lnTo>
                  <a:pt x="121646" y="795"/>
                </a:lnTo>
                <a:lnTo>
                  <a:pt x="92077" y="1164"/>
                </a:lnTo>
                <a:lnTo>
                  <a:pt x="140582" y="1168"/>
                </a:lnTo>
                <a:lnTo>
                  <a:pt x="1405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61" name="object 48"/>
          <p:cNvSpPr>
            <a:spLocks/>
          </p:cNvSpPr>
          <p:nvPr/>
        </p:nvSpPr>
        <p:spPr bwMode="auto">
          <a:xfrm>
            <a:off x="5950744" y="2262189"/>
            <a:ext cx="310754" cy="350044"/>
          </a:xfrm>
          <a:custGeom>
            <a:avLst/>
            <a:gdLst>
              <a:gd name="T0" fmla="*/ 6848 w 911225"/>
              <a:gd name="T1" fmla="*/ 0 h 1026160"/>
              <a:gd name="T2" fmla="*/ 1182 w 911225"/>
              <a:gd name="T3" fmla="*/ 0 h 1026160"/>
              <a:gd name="T4" fmla="*/ 808 w 911225"/>
              <a:gd name="T5" fmla="*/ 66 h 1026160"/>
              <a:gd name="T6" fmla="*/ 483 w 911225"/>
              <a:gd name="T7" fmla="*/ 240 h 1026160"/>
              <a:gd name="T8" fmla="*/ 227 w 911225"/>
              <a:gd name="T9" fmla="*/ 500 h 1026160"/>
              <a:gd name="T10" fmla="*/ 60 w 911225"/>
              <a:gd name="T11" fmla="*/ 828 h 1026160"/>
              <a:gd name="T12" fmla="*/ 1 w 911225"/>
              <a:gd name="T13" fmla="*/ 1184 h 1026160"/>
              <a:gd name="T14" fmla="*/ 0 w 911225"/>
              <a:gd name="T15" fmla="*/ 7900 h 1026160"/>
              <a:gd name="T16" fmla="*/ 9 w 911225"/>
              <a:gd name="T17" fmla="*/ 8030 h 1026160"/>
              <a:gd name="T18" fmla="*/ 113 w 911225"/>
              <a:gd name="T19" fmla="*/ 8390 h 1026160"/>
              <a:gd name="T20" fmla="*/ 317 w 911225"/>
              <a:gd name="T21" fmla="*/ 8694 h 1026160"/>
              <a:gd name="T22" fmla="*/ 602 w 911225"/>
              <a:gd name="T23" fmla="*/ 8923 h 1026160"/>
              <a:gd name="T24" fmla="*/ 948 w 911225"/>
              <a:gd name="T25" fmla="*/ 9057 h 1026160"/>
              <a:gd name="T26" fmla="*/ 1203 w 911225"/>
              <a:gd name="T27" fmla="*/ 9084 h 1026160"/>
              <a:gd name="T28" fmla="*/ 6869 w 911225"/>
              <a:gd name="T29" fmla="*/ 9084 h 1026160"/>
              <a:gd name="T30" fmla="*/ 7243 w 911225"/>
              <a:gd name="T31" fmla="*/ 9018 h 1026160"/>
              <a:gd name="T32" fmla="*/ 7568 w 911225"/>
              <a:gd name="T33" fmla="*/ 8845 h 1026160"/>
              <a:gd name="T34" fmla="*/ 7824 w 911225"/>
              <a:gd name="T35" fmla="*/ 8584 h 1026160"/>
              <a:gd name="T36" fmla="*/ 7991 w 911225"/>
              <a:gd name="T37" fmla="*/ 8256 h 1026160"/>
              <a:gd name="T38" fmla="*/ 8050 w 911225"/>
              <a:gd name="T39" fmla="*/ 7900 h 1026160"/>
              <a:gd name="T40" fmla="*/ 8051 w 911225"/>
              <a:gd name="T41" fmla="*/ 1184 h 1026160"/>
              <a:gd name="T42" fmla="*/ 8042 w 911225"/>
              <a:gd name="T43" fmla="*/ 1055 h 1026160"/>
              <a:gd name="T44" fmla="*/ 7938 w 911225"/>
              <a:gd name="T45" fmla="*/ 694 h 1026160"/>
              <a:gd name="T46" fmla="*/ 7735 w 911225"/>
              <a:gd name="T47" fmla="*/ 390 h 1026160"/>
              <a:gd name="T48" fmla="*/ 7450 w 911225"/>
              <a:gd name="T49" fmla="*/ 161 h 1026160"/>
              <a:gd name="T50" fmla="*/ 7103 w 911225"/>
              <a:gd name="T51" fmla="*/ 27 h 1026160"/>
              <a:gd name="T52" fmla="*/ 6848 w 911225"/>
              <a:gd name="T53" fmla="*/ 0 h 102616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11225" h="1026160">
                <a:moveTo>
                  <a:pt x="774814" y="0"/>
                </a:moveTo>
                <a:lnTo>
                  <a:pt x="133752" y="20"/>
                </a:lnTo>
                <a:lnTo>
                  <a:pt x="91407" y="7517"/>
                </a:lnTo>
                <a:lnTo>
                  <a:pt x="54678" y="27050"/>
                </a:lnTo>
                <a:lnTo>
                  <a:pt x="25743" y="56444"/>
                </a:lnTo>
                <a:lnTo>
                  <a:pt x="6784" y="93529"/>
                </a:lnTo>
                <a:lnTo>
                  <a:pt x="105" y="133769"/>
                </a:lnTo>
                <a:lnTo>
                  <a:pt x="0" y="892376"/>
                </a:lnTo>
                <a:lnTo>
                  <a:pt x="1027" y="906993"/>
                </a:lnTo>
                <a:lnTo>
                  <a:pt x="12779" y="947726"/>
                </a:lnTo>
                <a:lnTo>
                  <a:pt x="35840" y="982097"/>
                </a:lnTo>
                <a:lnTo>
                  <a:pt x="68040" y="1007935"/>
                </a:lnTo>
                <a:lnTo>
                  <a:pt x="107205" y="1023072"/>
                </a:lnTo>
                <a:lnTo>
                  <a:pt x="136111" y="1026146"/>
                </a:lnTo>
                <a:lnTo>
                  <a:pt x="777174" y="1026126"/>
                </a:lnTo>
                <a:lnTo>
                  <a:pt x="819519" y="1018629"/>
                </a:lnTo>
                <a:lnTo>
                  <a:pt x="856248" y="999096"/>
                </a:lnTo>
                <a:lnTo>
                  <a:pt x="885183" y="969702"/>
                </a:lnTo>
                <a:lnTo>
                  <a:pt x="904142" y="932617"/>
                </a:lnTo>
                <a:lnTo>
                  <a:pt x="910820" y="892376"/>
                </a:lnTo>
                <a:lnTo>
                  <a:pt x="910926" y="133769"/>
                </a:lnTo>
                <a:lnTo>
                  <a:pt x="909898" y="119153"/>
                </a:lnTo>
                <a:lnTo>
                  <a:pt x="898147" y="78419"/>
                </a:lnTo>
                <a:lnTo>
                  <a:pt x="875086" y="44049"/>
                </a:lnTo>
                <a:lnTo>
                  <a:pt x="842886" y="18211"/>
                </a:lnTo>
                <a:lnTo>
                  <a:pt x="803721" y="3074"/>
                </a:lnTo>
                <a:lnTo>
                  <a:pt x="77481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1962" name="object 51"/>
          <p:cNvSpPr>
            <a:spLocks/>
          </p:cNvSpPr>
          <p:nvPr/>
        </p:nvSpPr>
        <p:spPr bwMode="auto">
          <a:xfrm>
            <a:off x="6054330" y="2362201"/>
            <a:ext cx="107156" cy="150019"/>
          </a:xfrm>
          <a:custGeom>
            <a:avLst/>
            <a:gdLst>
              <a:gd name="T0" fmla="*/ 1271 w 314325"/>
              <a:gd name="T1" fmla="*/ 2 h 440055"/>
              <a:gd name="T2" fmla="*/ 1130 w 314325"/>
              <a:gd name="T3" fmla="*/ 14 h 440055"/>
              <a:gd name="T4" fmla="*/ 457 w 314325"/>
              <a:gd name="T5" fmla="*/ 60 h 440055"/>
              <a:gd name="T6" fmla="*/ 415 w 314325"/>
              <a:gd name="T7" fmla="*/ 165 h 440055"/>
              <a:gd name="T8" fmla="*/ 405 w 314325"/>
              <a:gd name="T9" fmla="*/ 262 h 440055"/>
              <a:gd name="T10" fmla="*/ 415 w 314325"/>
              <a:gd name="T11" fmla="*/ 291 h 440055"/>
              <a:gd name="T12" fmla="*/ 552 w 314325"/>
              <a:gd name="T13" fmla="*/ 314 h 440055"/>
              <a:gd name="T14" fmla="*/ 740 w 314325"/>
              <a:gd name="T15" fmla="*/ 330 h 440055"/>
              <a:gd name="T16" fmla="*/ 803 w 314325"/>
              <a:gd name="T17" fmla="*/ 381 h 440055"/>
              <a:gd name="T18" fmla="*/ 381 w 314325"/>
              <a:gd name="T19" fmla="*/ 2130 h 440055"/>
              <a:gd name="T20" fmla="*/ 243 w 314325"/>
              <a:gd name="T21" fmla="*/ 2685 h 440055"/>
              <a:gd name="T22" fmla="*/ 37 w 314325"/>
              <a:gd name="T23" fmla="*/ 3543 h 440055"/>
              <a:gd name="T24" fmla="*/ 4 w 314325"/>
              <a:gd name="T25" fmla="*/ 3763 h 440055"/>
              <a:gd name="T26" fmla="*/ 96 w 314325"/>
              <a:gd name="T27" fmla="*/ 3862 h 440055"/>
              <a:gd name="T28" fmla="*/ 260 w 314325"/>
              <a:gd name="T29" fmla="*/ 3872 h 440055"/>
              <a:gd name="T30" fmla="*/ 595 w 314325"/>
              <a:gd name="T31" fmla="*/ 3110 h 440055"/>
              <a:gd name="T32" fmla="*/ 820 w 314325"/>
              <a:gd name="T33" fmla="*/ 2206 h 440055"/>
              <a:gd name="T34" fmla="*/ 1240 w 314325"/>
              <a:gd name="T35" fmla="*/ 1718 h 440055"/>
              <a:gd name="T36" fmla="*/ 1018 w 314325"/>
              <a:gd name="T37" fmla="*/ 1391 h 440055"/>
              <a:gd name="T38" fmla="*/ 1222 w 314325"/>
              <a:gd name="T39" fmla="*/ 585 h 440055"/>
              <a:gd name="T40" fmla="*/ 1344 w 314325"/>
              <a:gd name="T41" fmla="*/ 16 h 440055"/>
              <a:gd name="T42" fmla="*/ 2221 w 314325"/>
              <a:gd name="T43" fmla="*/ 1595 h 440055"/>
              <a:gd name="T44" fmla="*/ 1765 w 314325"/>
              <a:gd name="T45" fmla="*/ 1611 h 440055"/>
              <a:gd name="T46" fmla="*/ 1895 w 314325"/>
              <a:gd name="T47" fmla="*/ 1785 h 440055"/>
              <a:gd name="T48" fmla="*/ 1905 w 314325"/>
              <a:gd name="T49" fmla="*/ 2025 h 440055"/>
              <a:gd name="T50" fmla="*/ 1684 w 314325"/>
              <a:gd name="T51" fmla="*/ 2838 h 440055"/>
              <a:gd name="T52" fmla="*/ 1533 w 314325"/>
              <a:gd name="T53" fmla="*/ 3326 h 440055"/>
              <a:gd name="T54" fmla="*/ 1537 w 314325"/>
              <a:gd name="T55" fmla="*/ 3552 h 440055"/>
              <a:gd name="T56" fmla="*/ 2000 w 314325"/>
              <a:gd name="T57" fmla="*/ 3873 h 440055"/>
              <a:gd name="T58" fmla="*/ 2212 w 314325"/>
              <a:gd name="T59" fmla="*/ 3838 h 440055"/>
              <a:gd name="T60" fmla="*/ 2403 w 314325"/>
              <a:gd name="T61" fmla="*/ 3710 h 440055"/>
              <a:gd name="T62" fmla="*/ 2004 w 314325"/>
              <a:gd name="T63" fmla="*/ 3675 h 440055"/>
              <a:gd name="T64" fmla="*/ 1947 w 314325"/>
              <a:gd name="T65" fmla="*/ 3630 h 440055"/>
              <a:gd name="T66" fmla="*/ 1935 w 314325"/>
              <a:gd name="T67" fmla="*/ 3539 h 440055"/>
              <a:gd name="T68" fmla="*/ 2050 w 314325"/>
              <a:gd name="T69" fmla="*/ 3110 h 440055"/>
              <a:gd name="T70" fmla="*/ 2207 w 314325"/>
              <a:gd name="T71" fmla="*/ 2647 h 440055"/>
              <a:gd name="T72" fmla="*/ 2347 w 314325"/>
              <a:gd name="T73" fmla="*/ 1917 h 440055"/>
              <a:gd name="T74" fmla="*/ 2289 w 314325"/>
              <a:gd name="T75" fmla="*/ 1695 h 440055"/>
              <a:gd name="T76" fmla="*/ 2221 w 314325"/>
              <a:gd name="T77" fmla="*/ 1595 h 440055"/>
              <a:gd name="T78" fmla="*/ 2614 w 314325"/>
              <a:gd name="T79" fmla="*/ 2976 h 440055"/>
              <a:gd name="T80" fmla="*/ 2563 w 314325"/>
              <a:gd name="T81" fmla="*/ 2995 h 440055"/>
              <a:gd name="T82" fmla="*/ 2525 w 314325"/>
              <a:gd name="T83" fmla="*/ 3110 h 440055"/>
              <a:gd name="T84" fmla="*/ 2242 w 314325"/>
              <a:gd name="T85" fmla="*/ 3599 h 440055"/>
              <a:gd name="T86" fmla="*/ 2434 w 314325"/>
              <a:gd name="T87" fmla="*/ 3675 h 440055"/>
              <a:gd name="T88" fmla="*/ 2770 w 314325"/>
              <a:gd name="T89" fmla="*/ 3024 h 440055"/>
              <a:gd name="T90" fmla="*/ 2734 w 314325"/>
              <a:gd name="T91" fmla="*/ 2976 h 440055"/>
              <a:gd name="T92" fmla="*/ 1176 w 314325"/>
              <a:gd name="T93" fmla="*/ 1536 h 440055"/>
              <a:gd name="T94" fmla="*/ 940 w 314325"/>
              <a:gd name="T95" fmla="*/ 1718 h 440055"/>
              <a:gd name="T96" fmla="*/ 1245 w 314325"/>
              <a:gd name="T97" fmla="*/ 1715 h 440055"/>
              <a:gd name="T98" fmla="*/ 1439 w 314325"/>
              <a:gd name="T99" fmla="*/ 1625 h 440055"/>
              <a:gd name="T100" fmla="*/ 1645 w 314325"/>
              <a:gd name="T101" fmla="*/ 1595 h 440055"/>
              <a:gd name="T102" fmla="*/ 2145 w 314325"/>
              <a:gd name="T103" fmla="*/ 1520 h 440055"/>
              <a:gd name="T104" fmla="*/ 1980 w 314325"/>
              <a:gd name="T105" fmla="*/ 1435 h 440055"/>
              <a:gd name="T106" fmla="*/ 1745 w 314325"/>
              <a:gd name="T107" fmla="*/ 1395 h 44005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14325" h="440055">
                <a:moveTo>
                  <a:pt x="149943" y="0"/>
                </a:moveTo>
                <a:lnTo>
                  <a:pt x="144093" y="180"/>
                </a:lnTo>
                <a:lnTo>
                  <a:pt x="138816" y="737"/>
                </a:lnTo>
                <a:lnTo>
                  <a:pt x="128174" y="1622"/>
                </a:lnTo>
                <a:lnTo>
                  <a:pt x="55139" y="6861"/>
                </a:lnTo>
                <a:lnTo>
                  <a:pt x="51841" y="6861"/>
                </a:lnTo>
                <a:lnTo>
                  <a:pt x="49150" y="10812"/>
                </a:lnTo>
                <a:lnTo>
                  <a:pt x="47087" y="18713"/>
                </a:lnTo>
                <a:lnTo>
                  <a:pt x="46260" y="25783"/>
                </a:lnTo>
                <a:lnTo>
                  <a:pt x="45852" y="29734"/>
                </a:lnTo>
                <a:lnTo>
                  <a:pt x="45852" y="31397"/>
                </a:lnTo>
                <a:lnTo>
                  <a:pt x="47087" y="33060"/>
                </a:lnTo>
                <a:lnTo>
                  <a:pt x="49569" y="35555"/>
                </a:lnTo>
                <a:lnTo>
                  <a:pt x="62574" y="35555"/>
                </a:lnTo>
                <a:lnTo>
                  <a:pt x="75798" y="36388"/>
                </a:lnTo>
                <a:lnTo>
                  <a:pt x="83850" y="37428"/>
                </a:lnTo>
                <a:lnTo>
                  <a:pt x="89630" y="39923"/>
                </a:lnTo>
                <a:lnTo>
                  <a:pt x="91075" y="43249"/>
                </a:lnTo>
                <a:lnTo>
                  <a:pt x="91075" y="48656"/>
                </a:lnTo>
                <a:lnTo>
                  <a:pt x="43190" y="241478"/>
                </a:lnTo>
                <a:lnTo>
                  <a:pt x="37623" y="263804"/>
                </a:lnTo>
                <a:lnTo>
                  <a:pt x="27556" y="304420"/>
                </a:lnTo>
                <a:lnTo>
                  <a:pt x="15426" y="354020"/>
                </a:lnTo>
                <a:lnTo>
                  <a:pt x="4186" y="401713"/>
                </a:lnTo>
                <a:lnTo>
                  <a:pt x="0" y="422934"/>
                </a:lnTo>
                <a:lnTo>
                  <a:pt x="418" y="426677"/>
                </a:lnTo>
                <a:lnTo>
                  <a:pt x="2680" y="430420"/>
                </a:lnTo>
                <a:lnTo>
                  <a:pt x="10942" y="437906"/>
                </a:lnTo>
                <a:lnTo>
                  <a:pt x="15905" y="439777"/>
                </a:lnTo>
                <a:lnTo>
                  <a:pt x="29519" y="438974"/>
                </a:lnTo>
                <a:lnTo>
                  <a:pt x="55134" y="401249"/>
                </a:lnTo>
                <a:lnTo>
                  <a:pt x="67396" y="352577"/>
                </a:lnTo>
                <a:lnTo>
                  <a:pt x="71872" y="334355"/>
                </a:lnTo>
                <a:lnTo>
                  <a:pt x="92939" y="250142"/>
                </a:lnTo>
                <a:lnTo>
                  <a:pt x="120795" y="211245"/>
                </a:lnTo>
                <a:lnTo>
                  <a:pt x="140580" y="194832"/>
                </a:lnTo>
                <a:lnTo>
                  <a:pt x="106572" y="194832"/>
                </a:lnTo>
                <a:lnTo>
                  <a:pt x="115424" y="157742"/>
                </a:lnTo>
                <a:lnTo>
                  <a:pt x="133602" y="86092"/>
                </a:lnTo>
                <a:lnTo>
                  <a:pt x="138593" y="66284"/>
                </a:lnTo>
                <a:lnTo>
                  <a:pt x="148958" y="23482"/>
                </a:lnTo>
                <a:lnTo>
                  <a:pt x="152414" y="1871"/>
                </a:lnTo>
                <a:lnTo>
                  <a:pt x="149943" y="0"/>
                </a:lnTo>
                <a:close/>
              </a:path>
              <a:path w="314325" h="440055">
                <a:moveTo>
                  <a:pt x="251812" y="180901"/>
                </a:moveTo>
                <a:lnTo>
                  <a:pt x="186496" y="180901"/>
                </a:lnTo>
                <a:lnTo>
                  <a:pt x="200145" y="182671"/>
                </a:lnTo>
                <a:lnTo>
                  <a:pt x="209412" y="189688"/>
                </a:lnTo>
                <a:lnTo>
                  <a:pt x="214945" y="202388"/>
                </a:lnTo>
                <a:lnTo>
                  <a:pt x="216727" y="221136"/>
                </a:lnTo>
                <a:lnTo>
                  <a:pt x="215993" y="229555"/>
                </a:lnTo>
                <a:lnTo>
                  <a:pt x="206239" y="274255"/>
                </a:lnTo>
                <a:lnTo>
                  <a:pt x="190930" y="321757"/>
                </a:lnTo>
                <a:lnTo>
                  <a:pt x="185020" y="339138"/>
                </a:lnTo>
                <a:lnTo>
                  <a:pt x="173849" y="377090"/>
                </a:lnTo>
                <a:lnTo>
                  <a:pt x="171876" y="391884"/>
                </a:lnTo>
                <a:lnTo>
                  <a:pt x="174324" y="402709"/>
                </a:lnTo>
                <a:lnTo>
                  <a:pt x="199211" y="433875"/>
                </a:lnTo>
                <a:lnTo>
                  <a:pt x="226767" y="439153"/>
                </a:lnTo>
                <a:lnTo>
                  <a:pt x="239491" y="438371"/>
                </a:lnTo>
                <a:lnTo>
                  <a:pt x="250821" y="435166"/>
                </a:lnTo>
                <a:lnTo>
                  <a:pt x="261745" y="429317"/>
                </a:lnTo>
                <a:lnTo>
                  <a:pt x="272424" y="420642"/>
                </a:lnTo>
                <a:lnTo>
                  <a:pt x="276003" y="416696"/>
                </a:lnTo>
                <a:lnTo>
                  <a:pt x="227176" y="416696"/>
                </a:lnTo>
                <a:lnTo>
                  <a:pt x="224076" y="415656"/>
                </a:lnTo>
                <a:lnTo>
                  <a:pt x="220778" y="411498"/>
                </a:lnTo>
                <a:lnTo>
                  <a:pt x="219742" y="407547"/>
                </a:lnTo>
                <a:lnTo>
                  <a:pt x="219340" y="401249"/>
                </a:lnTo>
                <a:lnTo>
                  <a:pt x="219929" y="396222"/>
                </a:lnTo>
                <a:lnTo>
                  <a:pt x="232397" y="352577"/>
                </a:lnTo>
                <a:lnTo>
                  <a:pt x="245256" y="315032"/>
                </a:lnTo>
                <a:lnTo>
                  <a:pt x="250214" y="300106"/>
                </a:lnTo>
                <a:lnTo>
                  <a:pt x="261086" y="260465"/>
                </a:lnTo>
                <a:lnTo>
                  <a:pt x="266129" y="217392"/>
                </a:lnTo>
                <a:lnTo>
                  <a:pt x="263919" y="204096"/>
                </a:lnTo>
                <a:lnTo>
                  <a:pt x="259461" y="192233"/>
                </a:lnTo>
                <a:lnTo>
                  <a:pt x="252600" y="181683"/>
                </a:lnTo>
                <a:lnTo>
                  <a:pt x="251812" y="180901"/>
                </a:lnTo>
                <a:close/>
              </a:path>
              <a:path w="314325" h="440055">
                <a:moveTo>
                  <a:pt x="310001" y="337474"/>
                </a:moveTo>
                <a:lnTo>
                  <a:pt x="296367" y="337474"/>
                </a:lnTo>
                <a:lnTo>
                  <a:pt x="293059" y="337890"/>
                </a:lnTo>
                <a:lnTo>
                  <a:pt x="290588" y="339554"/>
                </a:lnTo>
                <a:lnTo>
                  <a:pt x="289341" y="342256"/>
                </a:lnTo>
                <a:lnTo>
                  <a:pt x="286342" y="352685"/>
                </a:lnTo>
                <a:lnTo>
                  <a:pt x="282404" y="363754"/>
                </a:lnTo>
                <a:lnTo>
                  <a:pt x="254222" y="407999"/>
                </a:lnTo>
                <a:lnTo>
                  <a:pt x="231720" y="416696"/>
                </a:lnTo>
                <a:lnTo>
                  <a:pt x="276003" y="416696"/>
                </a:lnTo>
                <a:lnTo>
                  <a:pt x="302638" y="377398"/>
                </a:lnTo>
                <a:lnTo>
                  <a:pt x="314126" y="342880"/>
                </a:lnTo>
                <a:lnTo>
                  <a:pt x="314020" y="339095"/>
                </a:lnTo>
                <a:lnTo>
                  <a:pt x="310001" y="337474"/>
                </a:lnTo>
                <a:close/>
              </a:path>
              <a:path w="314325" h="440055">
                <a:moveTo>
                  <a:pt x="180656" y="157742"/>
                </a:moveTo>
                <a:lnTo>
                  <a:pt x="133316" y="174132"/>
                </a:lnTo>
                <a:lnTo>
                  <a:pt x="108017" y="193793"/>
                </a:lnTo>
                <a:lnTo>
                  <a:pt x="106572" y="194832"/>
                </a:lnTo>
                <a:lnTo>
                  <a:pt x="140580" y="194832"/>
                </a:lnTo>
                <a:lnTo>
                  <a:pt x="141190" y="194387"/>
                </a:lnTo>
                <a:lnTo>
                  <a:pt x="151952" y="188487"/>
                </a:lnTo>
                <a:lnTo>
                  <a:pt x="163090" y="184272"/>
                </a:lnTo>
                <a:lnTo>
                  <a:pt x="174605" y="181744"/>
                </a:lnTo>
                <a:lnTo>
                  <a:pt x="186496" y="180901"/>
                </a:lnTo>
                <a:lnTo>
                  <a:pt x="251812" y="180901"/>
                </a:lnTo>
                <a:lnTo>
                  <a:pt x="243184" y="172329"/>
                </a:lnTo>
                <a:lnTo>
                  <a:pt x="234555" y="166889"/>
                </a:lnTo>
                <a:lnTo>
                  <a:pt x="224429" y="162688"/>
                </a:lnTo>
                <a:lnTo>
                  <a:pt x="212365" y="159748"/>
                </a:lnTo>
                <a:lnTo>
                  <a:pt x="197921" y="158092"/>
                </a:lnTo>
                <a:lnTo>
                  <a:pt x="180656" y="1577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75186" y="3370661"/>
          <a:ext cx="4096940" cy="345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59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i2h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.mm(</a:t>
                      </a: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W_x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x.t()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h2h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torch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.mm(</a:t>
                      </a: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W_h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788E95"/>
                          </a:solidFill>
                          <a:latin typeface="Courier New"/>
                          <a:cs typeface="Courier New"/>
                        </a:rPr>
                        <a:t>prev_h.t()</a:t>
                      </a:r>
                      <a:r>
                        <a:rPr sz="1100" b="1" dirty="0">
                          <a:solidFill>
                            <a:srgbClr val="6A818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72" name="标题 1"/>
          <p:cNvSpPr txBox="1">
            <a:spLocks noChangeArrowheads="1"/>
          </p:cNvSpPr>
          <p:nvPr/>
        </p:nvSpPr>
        <p:spPr bwMode="auto">
          <a:xfrm>
            <a:off x="1485900" y="944166"/>
            <a:ext cx="6172200" cy="61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5.5 </a:t>
            </a:r>
            <a:r>
              <a:rPr lang="zh-CN" altLang="en-US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计算图 Computational Graph</a:t>
            </a:r>
          </a:p>
        </p:txBody>
      </p:sp>
      <p:sp>
        <p:nvSpPr>
          <p:cNvPr id="55" name="object 31"/>
          <p:cNvSpPr txBox="1">
            <a:spLocks noGrp="1"/>
          </p:cNvSpPr>
          <p:nvPr>
            <p:ph type="title"/>
          </p:nvPr>
        </p:nvSpPr>
        <p:spPr>
          <a:xfrm>
            <a:off x="1485901" y="1678614"/>
            <a:ext cx="2807494" cy="290849"/>
          </a:xfrm>
        </p:spPr>
        <p:txBody>
          <a:bodyPr rtlCol="0">
            <a:spAutoFit/>
          </a:bodyPr>
          <a:lstStyle/>
          <a:p>
            <a:pPr marL="214313" indent="-214313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 Autograd</a:t>
            </a:r>
          </a:p>
        </p:txBody>
      </p:sp>
    </p:spTree>
    <p:extLst>
      <p:ext uri="{BB962C8B-B14F-4D97-AF65-F5344CB8AC3E}">
        <p14:creationId xmlns:p14="http://schemas.microsoft.com/office/powerpoint/2010/main" val="31007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89058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6451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928EF625-AAC4-4B28-A7B1-391D8D378C66}" type="slidenum">
              <a:rPr altLang="en-US"/>
              <a:pPr>
                <a:buFontTx/>
                <a:buNone/>
              </a:pPr>
              <a:t>2</a:t>
            </a:fld>
            <a:endParaRPr lang="zh-CN" altLang="en-US"/>
          </a:p>
        </p:txBody>
      </p:sp>
      <p:sp>
        <p:nvSpPr>
          <p:cNvPr id="64516" name="文本框 7"/>
          <p:cNvSpPr txBox="1">
            <a:spLocks noChangeArrowheads="1"/>
          </p:cNvSpPr>
          <p:nvPr/>
        </p:nvSpPr>
        <p:spPr bwMode="auto">
          <a:xfrm>
            <a:off x="1818085" y="4185048"/>
            <a:ext cx="4913709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的科学计算包，为两类受众提供服务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7" name="矩形 1"/>
          <p:cNvSpPr>
            <a:spLocks noChangeArrowheads="1"/>
          </p:cNvSpPr>
          <p:nvPr/>
        </p:nvSpPr>
        <p:spPr bwMode="auto">
          <a:xfrm>
            <a:off x="1922861" y="4524376"/>
            <a:ext cx="51304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的替换，以类似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的算力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深度学习计算平台，提供最大的计算灵活性与速度</a:t>
            </a:r>
            <a:endParaRPr lang="zh-CN" altLang="en-US" sz="1200"/>
          </a:p>
        </p:txBody>
      </p:sp>
      <p:sp>
        <p:nvSpPr>
          <p:cNvPr id="64518" name="object 2"/>
          <p:cNvSpPr>
            <a:spLocks/>
          </p:cNvSpPr>
          <p:nvPr/>
        </p:nvSpPr>
        <p:spPr bwMode="auto">
          <a:xfrm>
            <a:off x="6310313" y="2893219"/>
            <a:ext cx="1371600" cy="510779"/>
          </a:xfrm>
          <a:custGeom>
            <a:avLst/>
            <a:gdLst>
              <a:gd name="T0" fmla="*/ 1016 w 4018915"/>
              <a:gd name="T1" fmla="*/ 0 h 1498600"/>
              <a:gd name="T2" fmla="*/ 649 w 4018915"/>
              <a:gd name="T3" fmla="*/ 12 h 1498600"/>
              <a:gd name="T4" fmla="*/ 239 w 4018915"/>
              <a:gd name="T5" fmla="*/ 152 h 1498600"/>
              <a:gd name="T6" fmla="*/ 41 w 4018915"/>
              <a:gd name="T7" fmla="*/ 443 h 1498600"/>
              <a:gd name="T8" fmla="*/ 0 w 4018915"/>
              <a:gd name="T9" fmla="*/ 859 h 1498600"/>
              <a:gd name="T10" fmla="*/ 0 w 4018915"/>
              <a:gd name="T11" fmla="*/ 12337 h 1498600"/>
              <a:gd name="T12" fmla="*/ 52 w 4018915"/>
              <a:gd name="T13" fmla="*/ 12755 h 1498600"/>
              <a:gd name="T14" fmla="*/ 332 w 4018915"/>
              <a:gd name="T15" fmla="*/ 13104 h 1498600"/>
              <a:gd name="T16" fmla="*/ 739 w 4018915"/>
              <a:gd name="T17" fmla="*/ 13194 h 1498600"/>
              <a:gd name="T18" fmla="*/ 865 w 4018915"/>
              <a:gd name="T19" fmla="*/ 13196 h 1498600"/>
              <a:gd name="T20" fmla="*/ 34811 w 4018915"/>
              <a:gd name="T21" fmla="*/ 13195 h 1498600"/>
              <a:gd name="T22" fmla="*/ 35234 w 4018915"/>
              <a:gd name="T23" fmla="*/ 13144 h 1498600"/>
              <a:gd name="T24" fmla="*/ 35585 w 4018915"/>
              <a:gd name="T25" fmla="*/ 12867 h 1498600"/>
              <a:gd name="T26" fmla="*/ 35676 w 4018915"/>
              <a:gd name="T27" fmla="*/ 12462 h 1498600"/>
              <a:gd name="T28" fmla="*/ 35679 w 4018915"/>
              <a:gd name="T29" fmla="*/ 12337 h 1498600"/>
              <a:gd name="T30" fmla="*/ 35678 w 4018915"/>
              <a:gd name="T31" fmla="*/ 859 h 1498600"/>
              <a:gd name="T32" fmla="*/ 35626 w 4018915"/>
              <a:gd name="T33" fmla="*/ 441 h 1498600"/>
              <a:gd name="T34" fmla="*/ 35346 w 4018915"/>
              <a:gd name="T35" fmla="*/ 93 h 1498600"/>
              <a:gd name="T36" fmla="*/ 34939 w 4018915"/>
              <a:gd name="T37" fmla="*/ 3 h 1498600"/>
              <a:gd name="T38" fmla="*/ 1016 w 4018915"/>
              <a:gd name="T39" fmla="*/ 0 h 1498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18915" h="1498600">
                <a:moveTo>
                  <a:pt x="114377" y="0"/>
                </a:moveTo>
                <a:lnTo>
                  <a:pt x="73066" y="1364"/>
                </a:lnTo>
                <a:lnTo>
                  <a:pt x="26979" y="17248"/>
                </a:lnTo>
                <a:lnTo>
                  <a:pt x="4659" y="50316"/>
                </a:lnTo>
                <a:lnTo>
                  <a:pt x="0" y="97473"/>
                </a:lnTo>
                <a:lnTo>
                  <a:pt x="36" y="1400598"/>
                </a:lnTo>
                <a:lnTo>
                  <a:pt x="5910" y="1448000"/>
                </a:lnTo>
                <a:lnTo>
                  <a:pt x="37366" y="1487568"/>
                </a:lnTo>
                <a:lnTo>
                  <a:pt x="83250" y="1497772"/>
                </a:lnTo>
                <a:lnTo>
                  <a:pt x="97439" y="1498035"/>
                </a:lnTo>
                <a:lnTo>
                  <a:pt x="3920775" y="1498005"/>
                </a:lnTo>
                <a:lnTo>
                  <a:pt x="3968426" y="1492126"/>
                </a:lnTo>
                <a:lnTo>
                  <a:pt x="4007991" y="1460668"/>
                </a:lnTo>
                <a:lnTo>
                  <a:pt x="4018199" y="1414788"/>
                </a:lnTo>
                <a:lnTo>
                  <a:pt x="4018462" y="1400598"/>
                </a:lnTo>
                <a:lnTo>
                  <a:pt x="4018425" y="97473"/>
                </a:lnTo>
                <a:lnTo>
                  <a:pt x="4012551" y="50070"/>
                </a:lnTo>
                <a:lnTo>
                  <a:pt x="3981095" y="10502"/>
                </a:lnTo>
                <a:lnTo>
                  <a:pt x="3935211" y="300"/>
                </a:lnTo>
                <a:lnTo>
                  <a:pt x="114377" y="0"/>
                </a:lnTo>
                <a:close/>
              </a:path>
            </a:pathLst>
          </a:custGeom>
          <a:solidFill>
            <a:srgbClr val="924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11" name="object 3"/>
          <p:cNvSpPr txBox="1">
            <a:spLocks/>
          </p:cNvSpPr>
          <p:nvPr/>
        </p:nvSpPr>
        <p:spPr bwMode="auto">
          <a:xfrm>
            <a:off x="3000376" y="1443515"/>
            <a:ext cx="2807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332">
              <a:defRPr/>
            </a:pPr>
            <a:r>
              <a:rPr lang="en-US" sz="2400" b="1" spc="48" dirty="0">
                <a:solidFill>
                  <a:srgbClr val="BD5B0C"/>
                </a:solidFill>
                <a:latin typeface="Calibri"/>
                <a:cs typeface="Calibri"/>
              </a:rPr>
              <a:t>W</a:t>
            </a:r>
            <a:r>
              <a:rPr lang="en-US" sz="2400" b="1" dirty="0">
                <a:solidFill>
                  <a:srgbClr val="BD5B0C"/>
                </a:solidFill>
                <a:latin typeface="Calibri"/>
                <a:cs typeface="Calibri"/>
              </a:rPr>
              <a:t>hat</a:t>
            </a:r>
            <a:r>
              <a:rPr lang="en-US" sz="2400" b="1" spc="5" dirty="0">
                <a:solidFill>
                  <a:srgbClr val="BD5B0C"/>
                </a:solidFill>
                <a:latin typeface="Calibri"/>
                <a:cs typeface="Calibri"/>
              </a:rPr>
              <a:t> </a:t>
            </a:r>
            <a:r>
              <a:rPr lang="en-US" sz="2400" b="1" spc="41" dirty="0">
                <a:solidFill>
                  <a:srgbClr val="BD5B0C"/>
                </a:solidFill>
                <a:latin typeface="Calibri"/>
                <a:cs typeface="Calibri"/>
              </a:rPr>
              <a:t>is</a:t>
            </a:r>
            <a:r>
              <a:rPr lang="en-US" sz="2400" b="1" spc="5" dirty="0">
                <a:solidFill>
                  <a:srgbClr val="BD5B0C"/>
                </a:solidFill>
                <a:latin typeface="Calibri"/>
                <a:cs typeface="Calibri"/>
              </a:rPr>
              <a:t> </a:t>
            </a:r>
            <a:r>
              <a:rPr lang="en-US" sz="2400" b="1" spc="107" dirty="0" err="1">
                <a:solidFill>
                  <a:srgbClr val="BD5B0C"/>
                </a:solidFill>
                <a:latin typeface="Calibri"/>
                <a:cs typeface="Calibri"/>
              </a:rPr>
              <a:t>P</a:t>
            </a:r>
            <a:r>
              <a:rPr lang="en-US" sz="2400" b="1" spc="-2" dirty="0" err="1">
                <a:solidFill>
                  <a:srgbClr val="BD5B0C"/>
                </a:solidFill>
                <a:latin typeface="Calibri"/>
                <a:cs typeface="Calibri"/>
              </a:rPr>
              <a:t>y</a:t>
            </a:r>
            <a:r>
              <a:rPr lang="en-US" sz="2400" b="1" spc="-8" dirty="0" err="1">
                <a:solidFill>
                  <a:srgbClr val="BD5B0C"/>
                </a:solidFill>
                <a:latin typeface="Calibri"/>
                <a:cs typeface="Calibri"/>
              </a:rPr>
              <a:t>T</a:t>
            </a:r>
            <a:r>
              <a:rPr lang="en-US" sz="2400" b="1" spc="70" dirty="0" err="1">
                <a:solidFill>
                  <a:srgbClr val="BD5B0C"/>
                </a:solidFill>
                <a:latin typeface="Calibri"/>
                <a:cs typeface="Calibri"/>
              </a:rPr>
              <a:t>o</a:t>
            </a:r>
            <a:r>
              <a:rPr lang="en-US" sz="2400" b="1" spc="29" dirty="0" err="1">
                <a:solidFill>
                  <a:srgbClr val="BD5B0C"/>
                </a:solidFill>
                <a:latin typeface="Calibri"/>
                <a:cs typeface="Calibri"/>
              </a:rPr>
              <a:t>r</a:t>
            </a:r>
            <a:r>
              <a:rPr lang="en-US" sz="2400" b="1" spc="-20" dirty="0" err="1">
                <a:solidFill>
                  <a:srgbClr val="BD5B0C"/>
                </a:solidFill>
                <a:latin typeface="Calibri"/>
                <a:cs typeface="Calibri"/>
              </a:rPr>
              <a:t>ch</a:t>
            </a:r>
            <a:r>
              <a:rPr lang="en-US" sz="2400" b="1" spc="-20" dirty="0">
                <a:solidFill>
                  <a:srgbClr val="BD5B0C"/>
                </a:solidFill>
                <a:latin typeface="Calibri"/>
                <a:cs typeface="Calibri"/>
              </a:rPr>
              <a:t>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4520" name="object 4"/>
          <p:cNvSpPr>
            <a:spLocks/>
          </p:cNvSpPr>
          <p:nvPr/>
        </p:nvSpPr>
        <p:spPr bwMode="auto">
          <a:xfrm>
            <a:off x="3213497" y="2894411"/>
            <a:ext cx="1371600" cy="510778"/>
          </a:xfrm>
          <a:custGeom>
            <a:avLst/>
            <a:gdLst>
              <a:gd name="T0" fmla="*/ 1016 w 4018915"/>
              <a:gd name="T1" fmla="*/ 0 h 1498600"/>
              <a:gd name="T2" fmla="*/ 649 w 4018915"/>
              <a:gd name="T3" fmla="*/ 12 h 1498600"/>
              <a:gd name="T4" fmla="*/ 239 w 4018915"/>
              <a:gd name="T5" fmla="*/ 152 h 1498600"/>
              <a:gd name="T6" fmla="*/ 41 w 4018915"/>
              <a:gd name="T7" fmla="*/ 443 h 1498600"/>
              <a:gd name="T8" fmla="*/ 0 w 4018915"/>
              <a:gd name="T9" fmla="*/ 858 h 1498600"/>
              <a:gd name="T10" fmla="*/ 0 w 4018915"/>
              <a:gd name="T11" fmla="*/ 12337 h 1498600"/>
              <a:gd name="T12" fmla="*/ 52 w 4018915"/>
              <a:gd name="T13" fmla="*/ 12755 h 1498600"/>
              <a:gd name="T14" fmla="*/ 332 w 4018915"/>
              <a:gd name="T15" fmla="*/ 13104 h 1498600"/>
              <a:gd name="T16" fmla="*/ 739 w 4018915"/>
              <a:gd name="T17" fmla="*/ 13194 h 1498600"/>
              <a:gd name="T18" fmla="*/ 865 w 4018915"/>
              <a:gd name="T19" fmla="*/ 13196 h 1498600"/>
              <a:gd name="T20" fmla="*/ 34811 w 4018915"/>
              <a:gd name="T21" fmla="*/ 13195 h 1498600"/>
              <a:gd name="T22" fmla="*/ 35234 w 4018915"/>
              <a:gd name="T23" fmla="*/ 13144 h 1498600"/>
              <a:gd name="T24" fmla="*/ 35585 w 4018915"/>
              <a:gd name="T25" fmla="*/ 12866 h 1498600"/>
              <a:gd name="T26" fmla="*/ 35676 w 4018915"/>
              <a:gd name="T27" fmla="*/ 12462 h 1498600"/>
              <a:gd name="T28" fmla="*/ 35678 w 4018915"/>
              <a:gd name="T29" fmla="*/ 12337 h 1498600"/>
              <a:gd name="T30" fmla="*/ 35678 w 4018915"/>
              <a:gd name="T31" fmla="*/ 858 h 1498600"/>
              <a:gd name="T32" fmla="*/ 35626 w 4018915"/>
              <a:gd name="T33" fmla="*/ 441 h 1498600"/>
              <a:gd name="T34" fmla="*/ 35346 w 4018915"/>
              <a:gd name="T35" fmla="*/ 93 h 1498600"/>
              <a:gd name="T36" fmla="*/ 34939 w 4018915"/>
              <a:gd name="T37" fmla="*/ 3 h 1498600"/>
              <a:gd name="T38" fmla="*/ 1016 w 4018915"/>
              <a:gd name="T39" fmla="*/ 0 h 1498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18915" h="1498600">
                <a:moveTo>
                  <a:pt x="114377" y="0"/>
                </a:moveTo>
                <a:lnTo>
                  <a:pt x="73061" y="1364"/>
                </a:lnTo>
                <a:lnTo>
                  <a:pt x="26975" y="17250"/>
                </a:lnTo>
                <a:lnTo>
                  <a:pt x="4654" y="50317"/>
                </a:lnTo>
                <a:lnTo>
                  <a:pt x="0" y="97473"/>
                </a:lnTo>
                <a:lnTo>
                  <a:pt x="36" y="1400599"/>
                </a:lnTo>
                <a:lnTo>
                  <a:pt x="5908" y="1448003"/>
                </a:lnTo>
                <a:lnTo>
                  <a:pt x="37366" y="1487570"/>
                </a:lnTo>
                <a:lnTo>
                  <a:pt x="83245" y="1497772"/>
                </a:lnTo>
                <a:lnTo>
                  <a:pt x="97436" y="1498035"/>
                </a:lnTo>
                <a:lnTo>
                  <a:pt x="3920771" y="1498005"/>
                </a:lnTo>
                <a:lnTo>
                  <a:pt x="3968422" y="1492127"/>
                </a:lnTo>
                <a:lnTo>
                  <a:pt x="4007988" y="1460669"/>
                </a:lnTo>
                <a:lnTo>
                  <a:pt x="4018191" y="1414790"/>
                </a:lnTo>
                <a:lnTo>
                  <a:pt x="4018453" y="1400599"/>
                </a:lnTo>
                <a:lnTo>
                  <a:pt x="4018417" y="97473"/>
                </a:lnTo>
                <a:lnTo>
                  <a:pt x="4012545" y="50070"/>
                </a:lnTo>
                <a:lnTo>
                  <a:pt x="3981088" y="10503"/>
                </a:lnTo>
                <a:lnTo>
                  <a:pt x="3935208" y="300"/>
                </a:lnTo>
                <a:lnTo>
                  <a:pt x="114377" y="0"/>
                </a:lnTo>
                <a:close/>
              </a:path>
            </a:pathLst>
          </a:custGeom>
          <a:solidFill>
            <a:srgbClr val="924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21" name="object 5"/>
          <p:cNvSpPr>
            <a:spLocks/>
          </p:cNvSpPr>
          <p:nvPr/>
        </p:nvSpPr>
        <p:spPr bwMode="auto">
          <a:xfrm>
            <a:off x="2290762" y="2511030"/>
            <a:ext cx="2205038" cy="225028"/>
          </a:xfrm>
          <a:custGeom>
            <a:avLst/>
            <a:gdLst>
              <a:gd name="T0" fmla="*/ 57214 w 6464300"/>
              <a:gd name="T1" fmla="*/ 0 h 659764"/>
              <a:gd name="T2" fmla="*/ 57214 w 6464300"/>
              <a:gd name="T3" fmla="*/ 4254 h 659764"/>
              <a:gd name="T4" fmla="*/ 0 w 6464300"/>
              <a:gd name="T5" fmla="*/ 4254 h 659764"/>
              <a:gd name="T6" fmla="*/ 0 w 6464300"/>
              <a:gd name="T7" fmla="*/ 5695 h 659764"/>
              <a:gd name="T8" fmla="*/ 0 w 6464300"/>
              <a:gd name="T9" fmla="*/ 5834 h 659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64300" h="659764">
                <a:moveTo>
                  <a:pt x="6464020" y="0"/>
                </a:moveTo>
                <a:lnTo>
                  <a:pt x="6464020" y="480971"/>
                </a:lnTo>
                <a:lnTo>
                  <a:pt x="0" y="480971"/>
                </a:lnTo>
                <a:lnTo>
                  <a:pt x="0" y="643852"/>
                </a:lnTo>
                <a:lnTo>
                  <a:pt x="0" y="659558"/>
                </a:lnTo>
              </a:path>
            </a:pathLst>
          </a:custGeom>
          <a:noFill/>
          <a:ln w="31412">
            <a:solidFill>
              <a:srgbClr val="646A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22" name="object 6"/>
          <p:cNvSpPr>
            <a:spLocks/>
          </p:cNvSpPr>
          <p:nvPr/>
        </p:nvSpPr>
        <p:spPr bwMode="auto">
          <a:xfrm>
            <a:off x="2266950" y="2730104"/>
            <a:ext cx="47625" cy="47625"/>
          </a:xfrm>
          <a:custGeom>
            <a:avLst/>
            <a:gdLst>
              <a:gd name="T0" fmla="*/ 1288 w 138429"/>
              <a:gd name="T1" fmla="*/ 0 h 138429"/>
              <a:gd name="T2" fmla="*/ 0 w 138429"/>
              <a:gd name="T3" fmla="*/ 0 h 138429"/>
              <a:gd name="T4" fmla="*/ 644 w 138429"/>
              <a:gd name="T5" fmla="*/ 1288 h 138429"/>
              <a:gd name="T6" fmla="*/ 1288 w 138429"/>
              <a:gd name="T7" fmla="*/ 0 h 1384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429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646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23" name="object 7"/>
          <p:cNvSpPr>
            <a:spLocks/>
          </p:cNvSpPr>
          <p:nvPr/>
        </p:nvSpPr>
        <p:spPr bwMode="auto">
          <a:xfrm>
            <a:off x="4654153" y="2508648"/>
            <a:ext cx="2318147" cy="226219"/>
          </a:xfrm>
          <a:custGeom>
            <a:avLst/>
            <a:gdLst>
              <a:gd name="T0" fmla="*/ 0 w 6794500"/>
              <a:gd name="T1" fmla="*/ 0 h 659764"/>
              <a:gd name="T2" fmla="*/ 0 w 6794500"/>
              <a:gd name="T3" fmla="*/ 4392 h 659764"/>
              <a:gd name="T4" fmla="*/ 60211 w 6794500"/>
              <a:gd name="T5" fmla="*/ 4392 h 659764"/>
              <a:gd name="T6" fmla="*/ 60211 w 6794500"/>
              <a:gd name="T7" fmla="*/ 5878 h 659764"/>
              <a:gd name="T8" fmla="*/ 60211 w 6794500"/>
              <a:gd name="T9" fmla="*/ 6022 h 659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94500" h="659764">
                <a:moveTo>
                  <a:pt x="0" y="0"/>
                </a:moveTo>
                <a:lnTo>
                  <a:pt x="0" y="480971"/>
                </a:lnTo>
                <a:lnTo>
                  <a:pt x="6794288" y="480971"/>
                </a:lnTo>
                <a:lnTo>
                  <a:pt x="6794288" y="643852"/>
                </a:lnTo>
                <a:lnTo>
                  <a:pt x="6794288" y="659558"/>
                </a:lnTo>
              </a:path>
            </a:pathLst>
          </a:custGeom>
          <a:noFill/>
          <a:ln w="31412">
            <a:solidFill>
              <a:srgbClr val="646A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24" name="object 8"/>
          <p:cNvSpPr>
            <a:spLocks/>
          </p:cNvSpPr>
          <p:nvPr/>
        </p:nvSpPr>
        <p:spPr bwMode="auto">
          <a:xfrm>
            <a:off x="6948488" y="2728913"/>
            <a:ext cx="47625" cy="47625"/>
          </a:xfrm>
          <a:custGeom>
            <a:avLst/>
            <a:gdLst>
              <a:gd name="T0" fmla="*/ 1288 w 138430"/>
              <a:gd name="T1" fmla="*/ 0 h 138429"/>
              <a:gd name="T2" fmla="*/ 0 w 138430"/>
              <a:gd name="T3" fmla="*/ 0 h 138429"/>
              <a:gd name="T4" fmla="*/ 644 w 138430"/>
              <a:gd name="T5" fmla="*/ 1288 h 138429"/>
              <a:gd name="T6" fmla="*/ 1288 w 138430"/>
              <a:gd name="T7" fmla="*/ 0 h 1384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430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646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25" name="object 9"/>
          <p:cNvSpPr txBox="1">
            <a:spLocks noChangeArrowheads="1"/>
          </p:cNvSpPr>
          <p:nvPr/>
        </p:nvSpPr>
        <p:spPr bwMode="auto">
          <a:xfrm>
            <a:off x="3401616" y="3007520"/>
            <a:ext cx="994172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 indent="93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25"/>
              </a:lnSpc>
            </a:pPr>
            <a:r>
              <a:rPr lang="zh-CN" altLang="zh-CN" sz="9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Ndarray library with GPU support</a:t>
            </a:r>
            <a:endParaRPr lang="zh-CN" altLang="zh-CN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526" name="object 10"/>
          <p:cNvSpPr>
            <a:spLocks noChangeArrowheads="1"/>
          </p:cNvSpPr>
          <p:nvPr/>
        </p:nvSpPr>
        <p:spPr bwMode="auto">
          <a:xfrm>
            <a:off x="4302919" y="1863328"/>
            <a:ext cx="500063" cy="63222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64527" name="object 11"/>
          <p:cNvSpPr>
            <a:spLocks/>
          </p:cNvSpPr>
          <p:nvPr/>
        </p:nvSpPr>
        <p:spPr bwMode="auto">
          <a:xfrm>
            <a:off x="1584722" y="2894411"/>
            <a:ext cx="1371600" cy="510778"/>
          </a:xfrm>
          <a:custGeom>
            <a:avLst/>
            <a:gdLst>
              <a:gd name="T0" fmla="*/ 1016 w 4018915"/>
              <a:gd name="T1" fmla="*/ 0 h 1498600"/>
              <a:gd name="T2" fmla="*/ 649 w 4018915"/>
              <a:gd name="T3" fmla="*/ 12 h 1498600"/>
              <a:gd name="T4" fmla="*/ 239 w 4018915"/>
              <a:gd name="T5" fmla="*/ 152 h 1498600"/>
              <a:gd name="T6" fmla="*/ 41 w 4018915"/>
              <a:gd name="T7" fmla="*/ 443 h 1498600"/>
              <a:gd name="T8" fmla="*/ 0 w 4018915"/>
              <a:gd name="T9" fmla="*/ 858 h 1498600"/>
              <a:gd name="T10" fmla="*/ 0 w 4018915"/>
              <a:gd name="T11" fmla="*/ 12337 h 1498600"/>
              <a:gd name="T12" fmla="*/ 52 w 4018915"/>
              <a:gd name="T13" fmla="*/ 12755 h 1498600"/>
              <a:gd name="T14" fmla="*/ 332 w 4018915"/>
              <a:gd name="T15" fmla="*/ 13104 h 1498600"/>
              <a:gd name="T16" fmla="*/ 739 w 4018915"/>
              <a:gd name="T17" fmla="*/ 13194 h 1498600"/>
              <a:gd name="T18" fmla="*/ 865 w 4018915"/>
              <a:gd name="T19" fmla="*/ 13196 h 1498600"/>
              <a:gd name="T20" fmla="*/ 34811 w 4018915"/>
              <a:gd name="T21" fmla="*/ 13195 h 1498600"/>
              <a:gd name="T22" fmla="*/ 35234 w 4018915"/>
              <a:gd name="T23" fmla="*/ 13144 h 1498600"/>
              <a:gd name="T24" fmla="*/ 35585 w 4018915"/>
              <a:gd name="T25" fmla="*/ 12866 h 1498600"/>
              <a:gd name="T26" fmla="*/ 35676 w 4018915"/>
              <a:gd name="T27" fmla="*/ 12462 h 1498600"/>
              <a:gd name="T28" fmla="*/ 35678 w 4018915"/>
              <a:gd name="T29" fmla="*/ 12337 h 1498600"/>
              <a:gd name="T30" fmla="*/ 35678 w 4018915"/>
              <a:gd name="T31" fmla="*/ 858 h 1498600"/>
              <a:gd name="T32" fmla="*/ 35626 w 4018915"/>
              <a:gd name="T33" fmla="*/ 441 h 1498600"/>
              <a:gd name="T34" fmla="*/ 35346 w 4018915"/>
              <a:gd name="T35" fmla="*/ 93 h 1498600"/>
              <a:gd name="T36" fmla="*/ 34939 w 4018915"/>
              <a:gd name="T37" fmla="*/ 3 h 1498600"/>
              <a:gd name="T38" fmla="*/ 1016 w 4018915"/>
              <a:gd name="T39" fmla="*/ 0 h 1498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18915" h="1498600">
                <a:moveTo>
                  <a:pt x="114376" y="0"/>
                </a:moveTo>
                <a:lnTo>
                  <a:pt x="73060" y="1364"/>
                </a:lnTo>
                <a:lnTo>
                  <a:pt x="26975" y="17250"/>
                </a:lnTo>
                <a:lnTo>
                  <a:pt x="4654" y="50317"/>
                </a:lnTo>
                <a:lnTo>
                  <a:pt x="0" y="97473"/>
                </a:lnTo>
                <a:lnTo>
                  <a:pt x="36" y="1400599"/>
                </a:lnTo>
                <a:lnTo>
                  <a:pt x="5908" y="1448003"/>
                </a:lnTo>
                <a:lnTo>
                  <a:pt x="37365" y="1487570"/>
                </a:lnTo>
                <a:lnTo>
                  <a:pt x="83245" y="1497772"/>
                </a:lnTo>
                <a:lnTo>
                  <a:pt x="97435" y="1498035"/>
                </a:lnTo>
                <a:lnTo>
                  <a:pt x="3920771" y="1498005"/>
                </a:lnTo>
                <a:lnTo>
                  <a:pt x="3968421" y="1492127"/>
                </a:lnTo>
                <a:lnTo>
                  <a:pt x="4007988" y="1460669"/>
                </a:lnTo>
                <a:lnTo>
                  <a:pt x="4018191" y="1414790"/>
                </a:lnTo>
                <a:lnTo>
                  <a:pt x="4018453" y="1400599"/>
                </a:lnTo>
                <a:lnTo>
                  <a:pt x="4018417" y="97473"/>
                </a:lnTo>
                <a:lnTo>
                  <a:pt x="4012545" y="50070"/>
                </a:lnTo>
                <a:lnTo>
                  <a:pt x="3981087" y="10503"/>
                </a:lnTo>
                <a:lnTo>
                  <a:pt x="3935207" y="300"/>
                </a:lnTo>
                <a:lnTo>
                  <a:pt x="114376" y="0"/>
                </a:lnTo>
                <a:close/>
              </a:path>
            </a:pathLst>
          </a:custGeom>
          <a:solidFill>
            <a:srgbClr val="924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28" name="object 12"/>
          <p:cNvSpPr txBox="1">
            <a:spLocks noChangeArrowheads="1"/>
          </p:cNvSpPr>
          <p:nvPr/>
        </p:nvSpPr>
        <p:spPr bwMode="auto">
          <a:xfrm>
            <a:off x="1629967" y="3006329"/>
            <a:ext cx="12823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28650" indent="-623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54"/>
              </a:lnSpc>
            </a:pPr>
            <a:r>
              <a:rPr lang="zh-CN" altLang="zh-CN" sz="900">
                <a:solidFill>
                  <a:srgbClr val="FFFFFF"/>
                </a:solidFill>
                <a:latin typeface="Arial Narrow" panose="020B0606020202030204" pitchFamily="34" charset="0"/>
              </a:rPr>
              <a:t>automatic di</a:t>
            </a:r>
            <a:r>
              <a:rPr lang="zh-CN" altLang="zh-CN" sz="9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ﬀ</a:t>
            </a:r>
            <a:r>
              <a:rPr lang="zh-CN" altLang="zh-CN" sz="900">
                <a:solidFill>
                  <a:srgbClr val="FFFFFF"/>
                </a:solidFill>
                <a:latin typeface="Arial Narrow" panose="020B0606020202030204" pitchFamily="34" charset="0"/>
              </a:rPr>
              <a:t>erentiation engine</a:t>
            </a:r>
            <a:endParaRPr lang="zh-CN" altLang="zh-CN" sz="900">
              <a:latin typeface="Arial Narrow" panose="020B0606020202030204" pitchFamily="34" charset="0"/>
            </a:endParaRPr>
          </a:p>
        </p:txBody>
      </p:sp>
      <p:sp>
        <p:nvSpPr>
          <p:cNvPr id="64529" name="object 13"/>
          <p:cNvSpPr>
            <a:spLocks/>
          </p:cNvSpPr>
          <p:nvPr/>
        </p:nvSpPr>
        <p:spPr bwMode="auto">
          <a:xfrm>
            <a:off x="4842272" y="2894411"/>
            <a:ext cx="1371600" cy="510778"/>
          </a:xfrm>
          <a:custGeom>
            <a:avLst/>
            <a:gdLst>
              <a:gd name="T0" fmla="*/ 1016 w 4018915"/>
              <a:gd name="T1" fmla="*/ 0 h 1498600"/>
              <a:gd name="T2" fmla="*/ 649 w 4018915"/>
              <a:gd name="T3" fmla="*/ 12 h 1498600"/>
              <a:gd name="T4" fmla="*/ 239 w 4018915"/>
              <a:gd name="T5" fmla="*/ 152 h 1498600"/>
              <a:gd name="T6" fmla="*/ 41 w 4018915"/>
              <a:gd name="T7" fmla="*/ 443 h 1498600"/>
              <a:gd name="T8" fmla="*/ 0 w 4018915"/>
              <a:gd name="T9" fmla="*/ 859 h 1498600"/>
              <a:gd name="T10" fmla="*/ 0 w 4018915"/>
              <a:gd name="T11" fmla="*/ 12337 h 1498600"/>
              <a:gd name="T12" fmla="*/ 52 w 4018915"/>
              <a:gd name="T13" fmla="*/ 12755 h 1498600"/>
              <a:gd name="T14" fmla="*/ 332 w 4018915"/>
              <a:gd name="T15" fmla="*/ 13104 h 1498600"/>
              <a:gd name="T16" fmla="*/ 739 w 4018915"/>
              <a:gd name="T17" fmla="*/ 13194 h 1498600"/>
              <a:gd name="T18" fmla="*/ 865 w 4018915"/>
              <a:gd name="T19" fmla="*/ 13196 h 1498600"/>
              <a:gd name="T20" fmla="*/ 34811 w 4018915"/>
              <a:gd name="T21" fmla="*/ 13195 h 1498600"/>
              <a:gd name="T22" fmla="*/ 35234 w 4018915"/>
              <a:gd name="T23" fmla="*/ 13144 h 1498600"/>
              <a:gd name="T24" fmla="*/ 35585 w 4018915"/>
              <a:gd name="T25" fmla="*/ 12866 h 1498600"/>
              <a:gd name="T26" fmla="*/ 35676 w 4018915"/>
              <a:gd name="T27" fmla="*/ 12462 h 1498600"/>
              <a:gd name="T28" fmla="*/ 35679 w 4018915"/>
              <a:gd name="T29" fmla="*/ 12337 h 1498600"/>
              <a:gd name="T30" fmla="*/ 35678 w 4018915"/>
              <a:gd name="T31" fmla="*/ 859 h 1498600"/>
              <a:gd name="T32" fmla="*/ 35626 w 4018915"/>
              <a:gd name="T33" fmla="*/ 441 h 1498600"/>
              <a:gd name="T34" fmla="*/ 35346 w 4018915"/>
              <a:gd name="T35" fmla="*/ 93 h 1498600"/>
              <a:gd name="T36" fmla="*/ 34939 w 4018915"/>
              <a:gd name="T37" fmla="*/ 3 h 1498600"/>
              <a:gd name="T38" fmla="*/ 1016 w 4018915"/>
              <a:gd name="T39" fmla="*/ 0 h 1498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18915" h="1498600">
                <a:moveTo>
                  <a:pt x="114377" y="0"/>
                </a:moveTo>
                <a:lnTo>
                  <a:pt x="73066" y="1364"/>
                </a:lnTo>
                <a:lnTo>
                  <a:pt x="26979" y="17249"/>
                </a:lnTo>
                <a:lnTo>
                  <a:pt x="4659" y="50317"/>
                </a:lnTo>
                <a:lnTo>
                  <a:pt x="0" y="97474"/>
                </a:lnTo>
                <a:lnTo>
                  <a:pt x="36" y="1400599"/>
                </a:lnTo>
                <a:lnTo>
                  <a:pt x="5910" y="1448001"/>
                </a:lnTo>
                <a:lnTo>
                  <a:pt x="37366" y="1487569"/>
                </a:lnTo>
                <a:lnTo>
                  <a:pt x="83250" y="1497772"/>
                </a:lnTo>
                <a:lnTo>
                  <a:pt x="97439" y="1498035"/>
                </a:lnTo>
                <a:lnTo>
                  <a:pt x="3920775" y="1498005"/>
                </a:lnTo>
                <a:lnTo>
                  <a:pt x="3968426" y="1492127"/>
                </a:lnTo>
                <a:lnTo>
                  <a:pt x="4007991" y="1460669"/>
                </a:lnTo>
                <a:lnTo>
                  <a:pt x="4018199" y="1414789"/>
                </a:lnTo>
                <a:lnTo>
                  <a:pt x="4018462" y="1400599"/>
                </a:lnTo>
                <a:lnTo>
                  <a:pt x="4018425" y="97474"/>
                </a:lnTo>
                <a:lnTo>
                  <a:pt x="4012551" y="50071"/>
                </a:lnTo>
                <a:lnTo>
                  <a:pt x="3981095" y="10503"/>
                </a:lnTo>
                <a:lnTo>
                  <a:pt x="3935211" y="300"/>
                </a:lnTo>
                <a:lnTo>
                  <a:pt x="114377" y="0"/>
                </a:lnTo>
                <a:close/>
              </a:path>
            </a:pathLst>
          </a:custGeom>
          <a:solidFill>
            <a:srgbClr val="924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30" name="object 14"/>
          <p:cNvSpPr txBox="1">
            <a:spLocks noChangeArrowheads="1"/>
          </p:cNvSpPr>
          <p:nvPr/>
        </p:nvSpPr>
        <p:spPr bwMode="auto">
          <a:xfrm>
            <a:off x="4983958" y="3006329"/>
            <a:ext cx="10882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 indent="2174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54"/>
              </a:lnSpc>
            </a:pPr>
            <a:r>
              <a:rPr lang="zh-CN" altLang="zh-CN" sz="900">
                <a:solidFill>
                  <a:srgbClr val="FFFFFF"/>
                </a:solidFill>
                <a:latin typeface="Arial Narrow" panose="020B0606020202030204" pitchFamily="34" charset="0"/>
              </a:rPr>
              <a:t>gradient based optimization package</a:t>
            </a:r>
            <a:endParaRPr lang="zh-CN" altLang="zh-CN" sz="900">
              <a:latin typeface="Arial Narrow" panose="020B0606020202030204" pitchFamily="34" charset="0"/>
            </a:endParaRPr>
          </a:p>
        </p:txBody>
      </p:sp>
      <p:sp>
        <p:nvSpPr>
          <p:cNvPr id="64531" name="object 16"/>
          <p:cNvSpPr txBox="1">
            <a:spLocks noChangeArrowheads="1"/>
          </p:cNvSpPr>
          <p:nvPr/>
        </p:nvSpPr>
        <p:spPr bwMode="auto">
          <a:xfrm>
            <a:off x="3281363" y="3590926"/>
            <a:ext cx="131564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Numpy-alternative</a:t>
            </a:r>
          </a:p>
        </p:txBody>
      </p:sp>
      <p:sp>
        <p:nvSpPr>
          <p:cNvPr id="64532" name="object 17"/>
          <p:cNvSpPr>
            <a:spLocks/>
          </p:cNvSpPr>
          <p:nvPr/>
        </p:nvSpPr>
        <p:spPr bwMode="auto">
          <a:xfrm>
            <a:off x="4654155" y="2546748"/>
            <a:ext cx="959644" cy="225028"/>
          </a:xfrm>
          <a:custGeom>
            <a:avLst/>
            <a:gdLst>
              <a:gd name="T0" fmla="*/ 0 w 2812415"/>
              <a:gd name="T1" fmla="*/ 0 h 659764"/>
              <a:gd name="T2" fmla="*/ 0 w 2812415"/>
              <a:gd name="T3" fmla="*/ 4254 h 659764"/>
              <a:gd name="T4" fmla="*/ 24940 w 2812415"/>
              <a:gd name="T5" fmla="*/ 4254 h 659764"/>
              <a:gd name="T6" fmla="*/ 24940 w 2812415"/>
              <a:gd name="T7" fmla="*/ 5695 h 659764"/>
              <a:gd name="T8" fmla="*/ 24940 w 2812415"/>
              <a:gd name="T9" fmla="*/ 5834 h 659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12415" h="659764">
                <a:moveTo>
                  <a:pt x="0" y="0"/>
                </a:moveTo>
                <a:lnTo>
                  <a:pt x="0" y="480971"/>
                </a:lnTo>
                <a:lnTo>
                  <a:pt x="2812427" y="480971"/>
                </a:lnTo>
                <a:lnTo>
                  <a:pt x="2812427" y="643852"/>
                </a:lnTo>
                <a:lnTo>
                  <a:pt x="2812427" y="659558"/>
                </a:lnTo>
              </a:path>
            </a:pathLst>
          </a:custGeom>
          <a:noFill/>
          <a:ln w="31412">
            <a:solidFill>
              <a:srgbClr val="646A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33" name="object 18"/>
          <p:cNvSpPr>
            <a:spLocks/>
          </p:cNvSpPr>
          <p:nvPr/>
        </p:nvSpPr>
        <p:spPr bwMode="auto">
          <a:xfrm>
            <a:off x="5589985" y="2765822"/>
            <a:ext cx="47625" cy="47625"/>
          </a:xfrm>
          <a:custGeom>
            <a:avLst/>
            <a:gdLst>
              <a:gd name="T0" fmla="*/ 1288 w 138430"/>
              <a:gd name="T1" fmla="*/ 0 h 138429"/>
              <a:gd name="T2" fmla="*/ 0 w 138430"/>
              <a:gd name="T3" fmla="*/ 0 h 138429"/>
              <a:gd name="T4" fmla="*/ 644 w 138430"/>
              <a:gd name="T5" fmla="*/ 1288 h 138429"/>
              <a:gd name="T6" fmla="*/ 1288 w 138430"/>
              <a:gd name="T7" fmla="*/ 0 h 1384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430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646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34" name="object 19"/>
          <p:cNvSpPr txBox="1">
            <a:spLocks noChangeArrowheads="1"/>
          </p:cNvSpPr>
          <p:nvPr/>
        </p:nvSpPr>
        <p:spPr bwMode="auto">
          <a:xfrm>
            <a:off x="6516291" y="3006329"/>
            <a:ext cx="9572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 indent="374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54"/>
              </a:lnSpc>
            </a:pPr>
            <a:r>
              <a:rPr lang="zh-CN" altLang="zh-CN" sz="900">
                <a:solidFill>
                  <a:srgbClr val="FFFFFF"/>
                </a:solidFill>
                <a:latin typeface="Arial Narrow" panose="020B0606020202030204" pitchFamily="34" charset="0"/>
              </a:rPr>
              <a:t>Utilities (data loading, etc.)</a:t>
            </a:r>
            <a:endParaRPr lang="zh-CN" altLang="zh-CN" sz="900">
              <a:latin typeface="Arial Narrow" panose="020B0606020202030204" pitchFamily="34" charset="0"/>
            </a:endParaRPr>
          </a:p>
        </p:txBody>
      </p:sp>
      <p:sp>
        <p:nvSpPr>
          <p:cNvPr id="64535" name="object 20"/>
          <p:cNvSpPr>
            <a:spLocks/>
          </p:cNvSpPr>
          <p:nvPr/>
        </p:nvSpPr>
        <p:spPr bwMode="auto">
          <a:xfrm>
            <a:off x="3914776" y="2546748"/>
            <a:ext cx="616744" cy="225028"/>
          </a:xfrm>
          <a:custGeom>
            <a:avLst/>
            <a:gdLst>
              <a:gd name="T0" fmla="*/ 16007 w 1807845"/>
              <a:gd name="T1" fmla="*/ 0 h 659764"/>
              <a:gd name="T2" fmla="*/ 16007 w 1807845"/>
              <a:gd name="T3" fmla="*/ 4254 h 659764"/>
              <a:gd name="T4" fmla="*/ 0 w 1807845"/>
              <a:gd name="T5" fmla="*/ 4254 h 659764"/>
              <a:gd name="T6" fmla="*/ 0 w 1807845"/>
              <a:gd name="T7" fmla="*/ 5695 h 659764"/>
              <a:gd name="T8" fmla="*/ 0 w 1807845"/>
              <a:gd name="T9" fmla="*/ 5834 h 659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7845" h="659764">
                <a:moveTo>
                  <a:pt x="1807258" y="0"/>
                </a:moveTo>
                <a:lnTo>
                  <a:pt x="1807258" y="480971"/>
                </a:lnTo>
                <a:lnTo>
                  <a:pt x="0" y="480971"/>
                </a:lnTo>
                <a:lnTo>
                  <a:pt x="0" y="643852"/>
                </a:lnTo>
                <a:lnTo>
                  <a:pt x="0" y="659558"/>
                </a:lnTo>
              </a:path>
            </a:pathLst>
          </a:custGeom>
          <a:noFill/>
          <a:ln w="31412">
            <a:solidFill>
              <a:srgbClr val="646A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36" name="object 21"/>
          <p:cNvSpPr>
            <a:spLocks/>
          </p:cNvSpPr>
          <p:nvPr/>
        </p:nvSpPr>
        <p:spPr bwMode="auto">
          <a:xfrm>
            <a:off x="3892154" y="2765822"/>
            <a:ext cx="46434" cy="47625"/>
          </a:xfrm>
          <a:custGeom>
            <a:avLst/>
            <a:gdLst>
              <a:gd name="T0" fmla="*/ 1106 w 138429"/>
              <a:gd name="T1" fmla="*/ 0 h 138429"/>
              <a:gd name="T2" fmla="*/ 0 w 138429"/>
              <a:gd name="T3" fmla="*/ 0 h 138429"/>
              <a:gd name="T4" fmla="*/ 553 w 138429"/>
              <a:gd name="T5" fmla="*/ 1288 h 138429"/>
              <a:gd name="T6" fmla="*/ 1106 w 138429"/>
              <a:gd name="T7" fmla="*/ 0 h 1384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8429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646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64537" name="矩形 7"/>
          <p:cNvSpPr>
            <a:spLocks noChangeArrowheads="1"/>
          </p:cNvSpPr>
          <p:nvPr/>
        </p:nvSpPr>
        <p:spPr bwMode="auto">
          <a:xfrm>
            <a:off x="1601392" y="3518298"/>
            <a:ext cx="132635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81702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869" y="2258617"/>
            <a:ext cx="22383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from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autograd </a:t>
            </a: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import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2635" y="2258617"/>
            <a:ext cx="6941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Variable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6869" y="2580086"/>
            <a:ext cx="23241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8360" y="2580086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6869" y="2740820"/>
            <a:ext cx="275272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985" y="2740820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2952" name="object 8"/>
          <p:cNvSpPr txBox="1">
            <a:spLocks noChangeArrowheads="1"/>
          </p:cNvSpPr>
          <p:nvPr/>
        </p:nvSpPr>
        <p:spPr bwMode="auto">
          <a:xfrm>
            <a:off x="1616869" y="2901554"/>
            <a:ext cx="258127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W_x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5535" y="2901554"/>
            <a:ext cx="351234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2954" name="object 10"/>
          <p:cNvSpPr txBox="1">
            <a:spLocks noChangeArrowheads="1"/>
          </p:cNvSpPr>
          <p:nvPr/>
        </p:nvSpPr>
        <p:spPr bwMode="auto">
          <a:xfrm>
            <a:off x="1616869" y="3383757"/>
            <a:ext cx="163830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.mm(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W_x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.mm(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2560" y="3383757"/>
            <a:ext cx="951309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x.t()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</a:t>
            </a:r>
            <a:endParaRPr sz="1126" dirty="0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prev_h.t()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</a:t>
            </a:r>
            <a:endParaRPr sz="1126" dirty="0">
              <a:latin typeface="Courier New"/>
              <a:cs typeface="Courier New"/>
            </a:endParaRPr>
          </a:p>
        </p:txBody>
      </p:sp>
      <p:sp>
        <p:nvSpPr>
          <p:cNvPr id="82956" name="object 12"/>
          <p:cNvSpPr txBox="1">
            <a:spLocks noChangeArrowheads="1"/>
          </p:cNvSpPr>
          <p:nvPr/>
        </p:nvSpPr>
        <p:spPr bwMode="auto">
          <a:xfrm>
            <a:off x="1616869" y="3705226"/>
            <a:ext cx="52387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next_h next_h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944" y="3705226"/>
            <a:ext cx="1295400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i2h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+ </a:t>
            </a: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h2h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next_h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.tanh()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2958" name="object 14"/>
          <p:cNvSpPr>
            <a:spLocks/>
          </p:cNvSpPr>
          <p:nvPr/>
        </p:nvSpPr>
        <p:spPr bwMode="auto">
          <a:xfrm>
            <a:off x="5932885" y="4686301"/>
            <a:ext cx="708422" cy="350044"/>
          </a:xfrm>
          <a:custGeom>
            <a:avLst/>
            <a:gdLst>
              <a:gd name="T0" fmla="*/ 17162 w 2077084"/>
              <a:gd name="T1" fmla="*/ 0 h 1026159"/>
              <a:gd name="T2" fmla="*/ 1183 w 2077084"/>
              <a:gd name="T3" fmla="*/ 0 h 1026159"/>
              <a:gd name="T4" fmla="*/ 809 w 2077084"/>
              <a:gd name="T5" fmla="*/ 66 h 1026159"/>
              <a:gd name="T6" fmla="*/ 484 w 2077084"/>
              <a:gd name="T7" fmla="*/ 239 h 1026159"/>
              <a:gd name="T8" fmla="*/ 228 w 2077084"/>
              <a:gd name="T9" fmla="*/ 499 h 1026159"/>
              <a:gd name="T10" fmla="*/ 60 w 2077084"/>
              <a:gd name="T11" fmla="*/ 828 h 1026159"/>
              <a:gd name="T12" fmla="*/ 1 w 2077084"/>
              <a:gd name="T13" fmla="*/ 1185 h 1026159"/>
              <a:gd name="T14" fmla="*/ 0 w 2077084"/>
              <a:gd name="T15" fmla="*/ 7899 h 1026159"/>
              <a:gd name="T16" fmla="*/ 9 w 2077084"/>
              <a:gd name="T17" fmla="*/ 8029 h 1026159"/>
              <a:gd name="T18" fmla="*/ 113 w 2077084"/>
              <a:gd name="T19" fmla="*/ 8390 h 1026159"/>
              <a:gd name="T20" fmla="*/ 317 w 2077084"/>
              <a:gd name="T21" fmla="*/ 8694 h 1026159"/>
              <a:gd name="T22" fmla="*/ 601 w 2077084"/>
              <a:gd name="T23" fmla="*/ 8923 h 1026159"/>
              <a:gd name="T24" fmla="*/ 948 w 2077084"/>
              <a:gd name="T25" fmla="*/ 9057 h 1026159"/>
              <a:gd name="T26" fmla="*/ 1203 w 2077084"/>
              <a:gd name="T27" fmla="*/ 9084 h 1026159"/>
              <a:gd name="T28" fmla="*/ 17183 w 2077084"/>
              <a:gd name="T29" fmla="*/ 9084 h 1026159"/>
              <a:gd name="T30" fmla="*/ 17557 w 2077084"/>
              <a:gd name="T31" fmla="*/ 9018 h 1026159"/>
              <a:gd name="T32" fmla="*/ 17882 w 2077084"/>
              <a:gd name="T33" fmla="*/ 8845 h 1026159"/>
              <a:gd name="T34" fmla="*/ 18138 w 2077084"/>
              <a:gd name="T35" fmla="*/ 8584 h 1026159"/>
              <a:gd name="T36" fmla="*/ 18306 w 2077084"/>
              <a:gd name="T37" fmla="*/ 8256 h 1026159"/>
              <a:gd name="T38" fmla="*/ 18365 w 2077084"/>
              <a:gd name="T39" fmla="*/ 7899 h 1026159"/>
              <a:gd name="T40" fmla="*/ 18366 w 2077084"/>
              <a:gd name="T41" fmla="*/ 1185 h 1026159"/>
              <a:gd name="T42" fmla="*/ 18357 w 2077084"/>
              <a:gd name="T43" fmla="*/ 1056 h 1026159"/>
              <a:gd name="T44" fmla="*/ 18253 w 2077084"/>
              <a:gd name="T45" fmla="*/ 695 h 1026159"/>
              <a:gd name="T46" fmla="*/ 18049 w 2077084"/>
              <a:gd name="T47" fmla="*/ 390 h 1026159"/>
              <a:gd name="T48" fmla="*/ 17765 w 2077084"/>
              <a:gd name="T49" fmla="*/ 161 h 1026159"/>
              <a:gd name="T50" fmla="*/ 17418 w 2077084"/>
              <a:gd name="T51" fmla="*/ 27 h 1026159"/>
              <a:gd name="T52" fmla="*/ 17162 w 2077084"/>
              <a:gd name="T53" fmla="*/ 0 h 102615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77084" h="1026159">
                <a:moveTo>
                  <a:pt x="1940539" y="0"/>
                </a:moveTo>
                <a:lnTo>
                  <a:pt x="133741" y="18"/>
                </a:lnTo>
                <a:lnTo>
                  <a:pt x="91424" y="7500"/>
                </a:lnTo>
                <a:lnTo>
                  <a:pt x="54701" y="27027"/>
                </a:lnTo>
                <a:lnTo>
                  <a:pt x="25760" y="56424"/>
                </a:lnTo>
                <a:lnTo>
                  <a:pt x="6790" y="93517"/>
                </a:lnTo>
                <a:lnTo>
                  <a:pt x="103" y="133838"/>
                </a:lnTo>
                <a:lnTo>
                  <a:pt x="0" y="892308"/>
                </a:lnTo>
                <a:lnTo>
                  <a:pt x="1020" y="906931"/>
                </a:lnTo>
                <a:lnTo>
                  <a:pt x="12751" y="947684"/>
                </a:lnTo>
                <a:lnTo>
                  <a:pt x="35795" y="982072"/>
                </a:lnTo>
                <a:lnTo>
                  <a:pt x="67979" y="1007924"/>
                </a:lnTo>
                <a:lnTo>
                  <a:pt x="107130" y="1023070"/>
                </a:lnTo>
                <a:lnTo>
                  <a:pt x="136029" y="1026146"/>
                </a:lnTo>
                <a:lnTo>
                  <a:pt x="1942828" y="1026127"/>
                </a:lnTo>
                <a:lnTo>
                  <a:pt x="1985144" y="1018646"/>
                </a:lnTo>
                <a:lnTo>
                  <a:pt x="2021867" y="999119"/>
                </a:lnTo>
                <a:lnTo>
                  <a:pt x="2050808" y="969722"/>
                </a:lnTo>
                <a:lnTo>
                  <a:pt x="2069778" y="932629"/>
                </a:lnTo>
                <a:lnTo>
                  <a:pt x="2076465" y="892308"/>
                </a:lnTo>
                <a:lnTo>
                  <a:pt x="2076569" y="133838"/>
                </a:lnTo>
                <a:lnTo>
                  <a:pt x="2075548" y="119215"/>
                </a:lnTo>
                <a:lnTo>
                  <a:pt x="2063817" y="78462"/>
                </a:lnTo>
                <a:lnTo>
                  <a:pt x="2040773" y="44074"/>
                </a:lnTo>
                <a:lnTo>
                  <a:pt x="2008589" y="18221"/>
                </a:lnTo>
                <a:lnTo>
                  <a:pt x="1969438" y="3076"/>
                </a:lnTo>
                <a:lnTo>
                  <a:pt x="1940539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59" name="object 17"/>
          <p:cNvSpPr>
            <a:spLocks/>
          </p:cNvSpPr>
          <p:nvPr/>
        </p:nvSpPr>
        <p:spPr bwMode="auto">
          <a:xfrm>
            <a:off x="5975747" y="4836320"/>
            <a:ext cx="108347" cy="92869"/>
          </a:xfrm>
          <a:custGeom>
            <a:avLst/>
            <a:gdLst>
              <a:gd name="T0" fmla="*/ 818 w 316865"/>
              <a:gd name="T1" fmla="*/ 2 h 271779"/>
              <a:gd name="T2" fmla="*/ 691 w 316865"/>
              <a:gd name="T3" fmla="*/ 22 h 271779"/>
              <a:gd name="T4" fmla="*/ 103 w 316865"/>
              <a:gd name="T5" fmla="*/ 55 h 271779"/>
              <a:gd name="T6" fmla="*/ 4 w 316865"/>
              <a:gd name="T7" fmla="*/ 64 h 271779"/>
              <a:gd name="T8" fmla="*/ 0 w 316865"/>
              <a:gd name="T9" fmla="*/ 317 h 271779"/>
              <a:gd name="T10" fmla="*/ 266 w 316865"/>
              <a:gd name="T11" fmla="*/ 339 h 271779"/>
              <a:gd name="T12" fmla="*/ 429 w 316865"/>
              <a:gd name="T13" fmla="*/ 826 h 271779"/>
              <a:gd name="T14" fmla="*/ 432 w 316865"/>
              <a:gd name="T15" fmla="*/ 1430 h 271779"/>
              <a:gd name="T16" fmla="*/ 425 w 316865"/>
              <a:gd name="T17" fmla="*/ 1627 h 271779"/>
              <a:gd name="T18" fmla="*/ 424 w 316865"/>
              <a:gd name="T19" fmla="*/ 2057 h 271779"/>
              <a:gd name="T20" fmla="*/ 316 w 316865"/>
              <a:gd name="T21" fmla="*/ 2164 h 271779"/>
              <a:gd name="T22" fmla="*/ 0 w 316865"/>
              <a:gd name="T23" fmla="*/ 2177 h 271779"/>
              <a:gd name="T24" fmla="*/ 59 w 316865"/>
              <a:gd name="T25" fmla="*/ 2427 h 271779"/>
              <a:gd name="T26" fmla="*/ 202 w 316865"/>
              <a:gd name="T27" fmla="*/ 2418 h 271779"/>
              <a:gd name="T28" fmla="*/ 698 w 316865"/>
              <a:gd name="T29" fmla="*/ 2415 h 271779"/>
              <a:gd name="T30" fmla="*/ 1320 w 316865"/>
              <a:gd name="T31" fmla="*/ 2415 h 271779"/>
              <a:gd name="T32" fmla="*/ 1185 w 316865"/>
              <a:gd name="T33" fmla="*/ 2177 h 271779"/>
              <a:gd name="T34" fmla="*/ 891 w 316865"/>
              <a:gd name="T35" fmla="*/ 1947 h 271779"/>
              <a:gd name="T36" fmla="*/ 922 w 316865"/>
              <a:gd name="T37" fmla="*/ 769 h 271779"/>
              <a:gd name="T38" fmla="*/ 860 w 316865"/>
              <a:gd name="T39" fmla="*/ 432 h 271779"/>
              <a:gd name="T40" fmla="*/ 858 w 316865"/>
              <a:gd name="T41" fmla="*/ 4 h 271779"/>
              <a:gd name="T42" fmla="*/ 838 w 316865"/>
              <a:gd name="T43" fmla="*/ 0 h 271779"/>
              <a:gd name="T44" fmla="*/ 698 w 316865"/>
              <a:gd name="T45" fmla="*/ 2415 h 271779"/>
              <a:gd name="T46" fmla="*/ 1040 w 316865"/>
              <a:gd name="T47" fmla="*/ 2421 h 271779"/>
              <a:gd name="T48" fmla="*/ 1277 w 316865"/>
              <a:gd name="T49" fmla="*/ 2430 h 271779"/>
              <a:gd name="T50" fmla="*/ 1320 w 316865"/>
              <a:gd name="T51" fmla="*/ 2415 h 271779"/>
              <a:gd name="T52" fmla="*/ 1616 w 316865"/>
              <a:gd name="T53" fmla="*/ 209 h 271779"/>
              <a:gd name="T54" fmla="*/ 1737 w 316865"/>
              <a:gd name="T55" fmla="*/ 234 h 271779"/>
              <a:gd name="T56" fmla="*/ 1950 w 316865"/>
              <a:gd name="T57" fmla="*/ 989 h 271779"/>
              <a:gd name="T58" fmla="*/ 1952 w 316865"/>
              <a:gd name="T59" fmla="*/ 1859 h 271779"/>
              <a:gd name="T60" fmla="*/ 1612 w 316865"/>
              <a:gd name="T61" fmla="*/ 2177 h 271779"/>
              <a:gd name="T62" fmla="*/ 1524 w 316865"/>
              <a:gd name="T63" fmla="*/ 2430 h 271779"/>
              <a:gd name="T64" fmla="*/ 1636 w 316865"/>
              <a:gd name="T65" fmla="*/ 2422 h 271779"/>
              <a:gd name="T66" fmla="*/ 1847 w 316865"/>
              <a:gd name="T67" fmla="*/ 2416 h 271779"/>
              <a:gd name="T68" fmla="*/ 2200 w 316865"/>
              <a:gd name="T69" fmla="*/ 2415 h 271779"/>
              <a:gd name="T70" fmla="*/ 2845 w 316865"/>
              <a:gd name="T71" fmla="*/ 2177 h 271779"/>
              <a:gd name="T72" fmla="*/ 2591 w 316865"/>
              <a:gd name="T73" fmla="*/ 2172 h 271779"/>
              <a:gd name="T74" fmla="*/ 2415 w 316865"/>
              <a:gd name="T75" fmla="*/ 981 h 271779"/>
              <a:gd name="T76" fmla="*/ 2363 w 316865"/>
              <a:gd name="T77" fmla="*/ 419 h 271779"/>
              <a:gd name="T78" fmla="*/ 2231 w 316865"/>
              <a:gd name="T79" fmla="*/ 209 h 271779"/>
              <a:gd name="T80" fmla="*/ 2221 w 316865"/>
              <a:gd name="T81" fmla="*/ 2415 h 271779"/>
              <a:gd name="T82" fmla="*/ 2560 w 316865"/>
              <a:gd name="T83" fmla="*/ 2421 h 271779"/>
              <a:gd name="T84" fmla="*/ 2845 w 316865"/>
              <a:gd name="T85" fmla="*/ 2430 h 271779"/>
              <a:gd name="T86" fmla="*/ 1320 w 316865"/>
              <a:gd name="T87" fmla="*/ 2415 h 271779"/>
              <a:gd name="T88" fmla="*/ 679 w 316865"/>
              <a:gd name="T89" fmla="*/ 2415 h 271779"/>
              <a:gd name="T90" fmla="*/ 1320 w 316865"/>
              <a:gd name="T91" fmla="*/ 2415 h 271779"/>
              <a:gd name="T92" fmla="*/ 2006 w 316865"/>
              <a:gd name="T93" fmla="*/ 2415 h 271779"/>
              <a:gd name="T94" fmla="*/ 2221 w 316865"/>
              <a:gd name="T95" fmla="*/ 2415 h 271779"/>
              <a:gd name="T96" fmla="*/ 1648 w 316865"/>
              <a:gd name="T97" fmla="*/ 5 h 271779"/>
              <a:gd name="T98" fmla="*/ 987 w 316865"/>
              <a:gd name="T99" fmla="*/ 285 h 271779"/>
              <a:gd name="T100" fmla="*/ 868 w 316865"/>
              <a:gd name="T101" fmla="*/ 432 h 271779"/>
              <a:gd name="T102" fmla="*/ 1136 w 316865"/>
              <a:gd name="T103" fmla="*/ 386 h 271779"/>
              <a:gd name="T104" fmla="*/ 1333 w 316865"/>
              <a:gd name="T105" fmla="*/ 256 h 271779"/>
              <a:gd name="T106" fmla="*/ 1557 w 316865"/>
              <a:gd name="T107" fmla="*/ 212 h 271779"/>
              <a:gd name="T108" fmla="*/ 2231 w 316865"/>
              <a:gd name="T109" fmla="*/ 209 h 271779"/>
              <a:gd name="T110" fmla="*/ 2063 w 316865"/>
              <a:gd name="T111" fmla="*/ 89 h 271779"/>
              <a:gd name="T112" fmla="*/ 1805 w 316865"/>
              <a:gd name="T113" fmla="*/ 17 h 2717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6865" h="271779">
                <a:moveTo>
                  <a:pt x="93337" y="0"/>
                </a:moveTo>
                <a:lnTo>
                  <a:pt x="91086" y="204"/>
                </a:lnTo>
                <a:lnTo>
                  <a:pt x="82918" y="1840"/>
                </a:lnTo>
                <a:lnTo>
                  <a:pt x="76992" y="2454"/>
                </a:lnTo>
                <a:lnTo>
                  <a:pt x="17151" y="5727"/>
                </a:lnTo>
                <a:lnTo>
                  <a:pt x="11434" y="6136"/>
                </a:lnTo>
                <a:lnTo>
                  <a:pt x="1225" y="7158"/>
                </a:lnTo>
                <a:lnTo>
                  <a:pt x="408" y="7158"/>
                </a:lnTo>
                <a:lnTo>
                  <a:pt x="0" y="11864"/>
                </a:lnTo>
                <a:lnTo>
                  <a:pt x="0" y="35388"/>
                </a:lnTo>
                <a:lnTo>
                  <a:pt x="14920" y="35761"/>
                </a:lnTo>
                <a:lnTo>
                  <a:pt x="29632" y="37960"/>
                </a:lnTo>
                <a:lnTo>
                  <a:pt x="47483" y="79762"/>
                </a:lnTo>
                <a:lnTo>
                  <a:pt x="47712" y="92337"/>
                </a:lnTo>
                <a:lnTo>
                  <a:pt x="47807" y="147442"/>
                </a:lnTo>
                <a:lnTo>
                  <a:pt x="48095" y="159848"/>
                </a:lnTo>
                <a:lnTo>
                  <a:pt x="47789" y="172848"/>
                </a:lnTo>
                <a:lnTo>
                  <a:pt x="47380" y="181848"/>
                </a:lnTo>
                <a:lnTo>
                  <a:pt x="47171" y="189826"/>
                </a:lnTo>
                <a:lnTo>
                  <a:pt x="47171" y="229918"/>
                </a:lnTo>
                <a:lnTo>
                  <a:pt x="45200" y="237281"/>
                </a:lnTo>
                <a:lnTo>
                  <a:pt x="35184" y="241885"/>
                </a:lnTo>
                <a:lnTo>
                  <a:pt x="18376" y="243419"/>
                </a:lnTo>
                <a:lnTo>
                  <a:pt x="0" y="243419"/>
                </a:lnTo>
                <a:lnTo>
                  <a:pt x="0" y="271648"/>
                </a:lnTo>
                <a:lnTo>
                  <a:pt x="6622" y="271292"/>
                </a:lnTo>
                <a:lnTo>
                  <a:pt x="12612" y="270760"/>
                </a:lnTo>
                <a:lnTo>
                  <a:pt x="22431" y="270357"/>
                </a:lnTo>
                <a:lnTo>
                  <a:pt x="36149" y="270085"/>
                </a:lnTo>
                <a:lnTo>
                  <a:pt x="77645" y="270036"/>
                </a:lnTo>
                <a:lnTo>
                  <a:pt x="75569" y="269963"/>
                </a:lnTo>
                <a:lnTo>
                  <a:pt x="147053" y="269953"/>
                </a:lnTo>
                <a:lnTo>
                  <a:pt x="147053" y="243419"/>
                </a:lnTo>
                <a:lnTo>
                  <a:pt x="132011" y="243375"/>
                </a:lnTo>
                <a:lnTo>
                  <a:pt x="118851" y="242805"/>
                </a:lnTo>
                <a:lnTo>
                  <a:pt x="99253" y="217645"/>
                </a:lnTo>
                <a:lnTo>
                  <a:pt x="99345" y="125078"/>
                </a:lnTo>
                <a:lnTo>
                  <a:pt x="102725" y="85960"/>
                </a:lnTo>
                <a:lnTo>
                  <a:pt x="121893" y="48274"/>
                </a:lnTo>
                <a:lnTo>
                  <a:pt x="95787" y="48274"/>
                </a:lnTo>
                <a:lnTo>
                  <a:pt x="95648" y="43106"/>
                </a:lnTo>
                <a:lnTo>
                  <a:pt x="95578" y="409"/>
                </a:lnTo>
                <a:lnTo>
                  <a:pt x="93745" y="409"/>
                </a:lnTo>
                <a:lnTo>
                  <a:pt x="93337" y="0"/>
                </a:lnTo>
                <a:close/>
              </a:path>
              <a:path w="316865" h="271779">
                <a:moveTo>
                  <a:pt x="147053" y="269953"/>
                </a:moveTo>
                <a:lnTo>
                  <a:pt x="77645" y="270036"/>
                </a:lnTo>
                <a:lnTo>
                  <a:pt x="85480" y="270309"/>
                </a:lnTo>
                <a:lnTo>
                  <a:pt x="115803" y="270636"/>
                </a:lnTo>
                <a:lnTo>
                  <a:pt x="128058" y="271034"/>
                </a:lnTo>
                <a:lnTo>
                  <a:pt x="142142" y="271648"/>
                </a:lnTo>
                <a:lnTo>
                  <a:pt x="147053" y="271648"/>
                </a:lnTo>
                <a:lnTo>
                  <a:pt x="147053" y="269953"/>
                </a:lnTo>
                <a:close/>
              </a:path>
              <a:path w="316865" h="271779">
                <a:moveTo>
                  <a:pt x="248443" y="23318"/>
                </a:moveTo>
                <a:lnTo>
                  <a:pt x="179931" y="23318"/>
                </a:lnTo>
                <a:lnTo>
                  <a:pt x="185240" y="23728"/>
                </a:lnTo>
                <a:lnTo>
                  <a:pt x="193407" y="26183"/>
                </a:lnTo>
                <a:lnTo>
                  <a:pt x="216316" y="61442"/>
                </a:lnTo>
                <a:lnTo>
                  <a:pt x="217126" y="110590"/>
                </a:lnTo>
                <a:lnTo>
                  <a:pt x="217454" y="181848"/>
                </a:lnTo>
                <a:lnTo>
                  <a:pt x="217364" y="207827"/>
                </a:lnTo>
                <a:lnTo>
                  <a:pt x="200055" y="242359"/>
                </a:lnTo>
                <a:lnTo>
                  <a:pt x="179523" y="243419"/>
                </a:lnTo>
                <a:lnTo>
                  <a:pt x="169722" y="243419"/>
                </a:lnTo>
                <a:lnTo>
                  <a:pt x="169722" y="271648"/>
                </a:lnTo>
                <a:lnTo>
                  <a:pt x="176392" y="271292"/>
                </a:lnTo>
                <a:lnTo>
                  <a:pt x="182208" y="270767"/>
                </a:lnTo>
                <a:lnTo>
                  <a:pt x="192101" y="270357"/>
                </a:lnTo>
                <a:lnTo>
                  <a:pt x="205682" y="270082"/>
                </a:lnTo>
                <a:lnTo>
                  <a:pt x="247341" y="270030"/>
                </a:lnTo>
                <a:lnTo>
                  <a:pt x="245023" y="269946"/>
                </a:lnTo>
                <a:lnTo>
                  <a:pt x="316775" y="269943"/>
                </a:lnTo>
                <a:lnTo>
                  <a:pt x="316775" y="243419"/>
                </a:lnTo>
                <a:lnTo>
                  <a:pt x="301734" y="243375"/>
                </a:lnTo>
                <a:lnTo>
                  <a:pt x="288574" y="242805"/>
                </a:lnTo>
                <a:lnTo>
                  <a:pt x="268976" y="207827"/>
                </a:lnTo>
                <a:lnTo>
                  <a:pt x="268858" y="109727"/>
                </a:lnTo>
                <a:lnTo>
                  <a:pt x="268723" y="97627"/>
                </a:lnTo>
                <a:lnTo>
                  <a:pt x="263137" y="46872"/>
                </a:lnTo>
                <a:lnTo>
                  <a:pt x="250236" y="24936"/>
                </a:lnTo>
                <a:lnTo>
                  <a:pt x="248443" y="23318"/>
                </a:lnTo>
                <a:close/>
              </a:path>
              <a:path w="316865" h="271779">
                <a:moveTo>
                  <a:pt x="316775" y="269943"/>
                </a:moveTo>
                <a:lnTo>
                  <a:pt x="247341" y="270030"/>
                </a:lnTo>
                <a:lnTo>
                  <a:pt x="254857" y="270304"/>
                </a:lnTo>
                <a:lnTo>
                  <a:pt x="285064" y="270630"/>
                </a:lnTo>
                <a:lnTo>
                  <a:pt x="311864" y="271648"/>
                </a:lnTo>
                <a:lnTo>
                  <a:pt x="316775" y="271648"/>
                </a:lnTo>
                <a:lnTo>
                  <a:pt x="316775" y="269943"/>
                </a:lnTo>
                <a:close/>
              </a:path>
              <a:path w="316865" h="271779">
                <a:moveTo>
                  <a:pt x="147053" y="269953"/>
                </a:moveTo>
                <a:lnTo>
                  <a:pt x="53839" y="269953"/>
                </a:lnTo>
                <a:lnTo>
                  <a:pt x="75569" y="269963"/>
                </a:lnTo>
                <a:lnTo>
                  <a:pt x="77645" y="270036"/>
                </a:lnTo>
                <a:lnTo>
                  <a:pt x="147053" y="269953"/>
                </a:lnTo>
                <a:close/>
              </a:path>
              <a:path w="316865" h="271779">
                <a:moveTo>
                  <a:pt x="316775" y="269943"/>
                </a:moveTo>
                <a:lnTo>
                  <a:pt x="223338" y="269943"/>
                </a:lnTo>
                <a:lnTo>
                  <a:pt x="245023" y="269946"/>
                </a:lnTo>
                <a:lnTo>
                  <a:pt x="247341" y="270030"/>
                </a:lnTo>
                <a:lnTo>
                  <a:pt x="316775" y="269943"/>
                </a:lnTo>
                <a:close/>
              </a:path>
              <a:path w="316865" h="271779">
                <a:moveTo>
                  <a:pt x="183541" y="521"/>
                </a:moveTo>
                <a:lnTo>
                  <a:pt x="143377" y="8795"/>
                </a:lnTo>
                <a:lnTo>
                  <a:pt x="109881" y="31910"/>
                </a:lnTo>
                <a:lnTo>
                  <a:pt x="97620" y="47251"/>
                </a:lnTo>
                <a:lnTo>
                  <a:pt x="96604" y="48274"/>
                </a:lnTo>
                <a:lnTo>
                  <a:pt x="121893" y="48274"/>
                </a:lnTo>
                <a:lnTo>
                  <a:pt x="126510" y="43106"/>
                </a:lnTo>
                <a:lnTo>
                  <a:pt x="137056" y="34628"/>
                </a:lnTo>
                <a:lnTo>
                  <a:pt x="148386" y="28572"/>
                </a:lnTo>
                <a:lnTo>
                  <a:pt x="160529" y="24936"/>
                </a:lnTo>
                <a:lnTo>
                  <a:pt x="173397" y="23728"/>
                </a:lnTo>
                <a:lnTo>
                  <a:pt x="179931" y="23318"/>
                </a:lnTo>
                <a:lnTo>
                  <a:pt x="248443" y="23318"/>
                </a:lnTo>
                <a:lnTo>
                  <a:pt x="240965" y="16574"/>
                </a:lnTo>
                <a:lnTo>
                  <a:pt x="229725" y="9950"/>
                </a:lnTo>
                <a:lnTo>
                  <a:pt x="216451" y="5066"/>
                </a:lnTo>
                <a:lnTo>
                  <a:pt x="201079" y="1922"/>
                </a:lnTo>
                <a:lnTo>
                  <a:pt x="183541" y="5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60" name="object 18"/>
          <p:cNvSpPr>
            <a:spLocks/>
          </p:cNvSpPr>
          <p:nvPr/>
        </p:nvSpPr>
        <p:spPr bwMode="auto">
          <a:xfrm>
            <a:off x="6092428" y="4835130"/>
            <a:ext cx="80963" cy="96440"/>
          </a:xfrm>
          <a:custGeom>
            <a:avLst/>
            <a:gdLst>
              <a:gd name="T0" fmla="*/ 1081 w 237490"/>
              <a:gd name="T1" fmla="*/ 0 h 281940"/>
              <a:gd name="T2" fmla="*/ 647 w 237490"/>
              <a:gd name="T3" fmla="*/ 121 h 281940"/>
              <a:gd name="T4" fmla="*/ 369 w 237490"/>
              <a:gd name="T5" fmla="*/ 324 h 281940"/>
              <a:gd name="T6" fmla="*/ 133 w 237490"/>
              <a:gd name="T7" fmla="*/ 675 h 281940"/>
              <a:gd name="T8" fmla="*/ 18 w 237490"/>
              <a:gd name="T9" fmla="*/ 1033 h 281940"/>
              <a:gd name="T10" fmla="*/ 0 w 237490"/>
              <a:gd name="T11" fmla="*/ 1270 h 281940"/>
              <a:gd name="T12" fmla="*/ 4 w 237490"/>
              <a:gd name="T13" fmla="*/ 1363 h 281940"/>
              <a:gd name="T14" fmla="*/ 113 w 237490"/>
              <a:gd name="T15" fmla="*/ 1791 h 281940"/>
              <a:gd name="T16" fmla="*/ 302 w 237490"/>
              <a:gd name="T17" fmla="*/ 2097 h 281940"/>
              <a:gd name="T18" fmla="*/ 562 w 237490"/>
              <a:gd name="T19" fmla="*/ 2345 h 281940"/>
              <a:gd name="T20" fmla="*/ 978 w 237490"/>
              <a:gd name="T21" fmla="*/ 2514 h 281940"/>
              <a:gd name="T22" fmla="*/ 1223 w 237490"/>
              <a:gd name="T23" fmla="*/ 2534 h 281940"/>
              <a:gd name="T24" fmla="*/ 1334 w 237490"/>
              <a:gd name="T25" fmla="*/ 2525 h 281940"/>
              <a:gd name="T26" fmla="*/ 1752 w 237490"/>
              <a:gd name="T27" fmla="*/ 2345 h 281940"/>
              <a:gd name="T28" fmla="*/ 1793 w 237490"/>
              <a:gd name="T29" fmla="*/ 2309 h 281940"/>
              <a:gd name="T30" fmla="*/ 1302 w 237490"/>
              <a:gd name="T31" fmla="*/ 2309 h 281940"/>
              <a:gd name="T32" fmla="*/ 1216 w 237490"/>
              <a:gd name="T33" fmla="*/ 2303 h 281940"/>
              <a:gd name="T34" fmla="*/ 879 w 237490"/>
              <a:gd name="T35" fmla="*/ 2181 h 281940"/>
              <a:gd name="T36" fmla="*/ 617 w 237490"/>
              <a:gd name="T37" fmla="*/ 1835 h 281940"/>
              <a:gd name="T38" fmla="*/ 535 w 237490"/>
              <a:gd name="T39" fmla="*/ 1439 h 281940"/>
              <a:gd name="T40" fmla="*/ 530 w 237490"/>
              <a:gd name="T41" fmla="*/ 1281 h 281940"/>
              <a:gd name="T42" fmla="*/ 530 w 237490"/>
              <a:gd name="T43" fmla="*/ 1198 h 281940"/>
              <a:gd name="T44" fmla="*/ 2054 w 237490"/>
              <a:gd name="T45" fmla="*/ 1198 h 281940"/>
              <a:gd name="T46" fmla="*/ 2079 w 237490"/>
              <a:gd name="T47" fmla="*/ 1173 h 281940"/>
              <a:gd name="T48" fmla="*/ 2091 w 237490"/>
              <a:gd name="T49" fmla="*/ 1147 h 281940"/>
              <a:gd name="T50" fmla="*/ 2086 w 237490"/>
              <a:gd name="T51" fmla="*/ 1022 h 281940"/>
              <a:gd name="T52" fmla="*/ 2084 w 237490"/>
              <a:gd name="T53" fmla="*/ 999 h 281940"/>
              <a:gd name="T54" fmla="*/ 535 w 237490"/>
              <a:gd name="T55" fmla="*/ 999 h 281940"/>
              <a:gd name="T56" fmla="*/ 545 w 237490"/>
              <a:gd name="T57" fmla="*/ 890 h 281940"/>
              <a:gd name="T58" fmla="*/ 690 w 237490"/>
              <a:gd name="T59" fmla="*/ 452 h 281940"/>
              <a:gd name="T60" fmla="*/ 964 w 237490"/>
              <a:gd name="T61" fmla="*/ 228 h 281940"/>
              <a:gd name="T62" fmla="*/ 1095 w 237490"/>
              <a:gd name="T63" fmla="*/ 204 h 281940"/>
              <a:gd name="T64" fmla="*/ 1739 w 237490"/>
              <a:gd name="T65" fmla="*/ 204 h 281940"/>
              <a:gd name="T66" fmla="*/ 1650 w 237490"/>
              <a:gd name="T67" fmla="*/ 142 h 281940"/>
              <a:gd name="T68" fmla="*/ 1530 w 237490"/>
              <a:gd name="T69" fmla="*/ 78 h 281940"/>
              <a:gd name="T70" fmla="*/ 1430 w 237490"/>
              <a:gd name="T71" fmla="*/ 44 h 281940"/>
              <a:gd name="T72" fmla="*/ 1323 w 237490"/>
              <a:gd name="T73" fmla="*/ 19 h 281940"/>
              <a:gd name="T74" fmla="*/ 1207 w 237490"/>
              <a:gd name="T75" fmla="*/ 5 h 281940"/>
              <a:gd name="T76" fmla="*/ 1081 w 237490"/>
              <a:gd name="T77" fmla="*/ 0 h 281940"/>
              <a:gd name="T78" fmla="*/ 2061 w 237490"/>
              <a:gd name="T79" fmla="*/ 1750 h 281940"/>
              <a:gd name="T80" fmla="*/ 1936 w 237490"/>
              <a:gd name="T81" fmla="*/ 1750 h 281940"/>
              <a:gd name="T82" fmla="*/ 1908 w 237490"/>
              <a:gd name="T83" fmla="*/ 1756 h 281940"/>
              <a:gd name="T84" fmla="*/ 1897 w 237490"/>
              <a:gd name="T85" fmla="*/ 1767 h 281940"/>
              <a:gd name="T86" fmla="*/ 1833 w 237490"/>
              <a:gd name="T87" fmla="*/ 1924 h 281940"/>
              <a:gd name="T88" fmla="*/ 1790 w 237490"/>
              <a:gd name="T89" fmla="*/ 2005 h 281940"/>
              <a:gd name="T90" fmla="*/ 1526 w 237490"/>
              <a:gd name="T91" fmla="*/ 2261 h 281940"/>
              <a:gd name="T92" fmla="*/ 1302 w 237490"/>
              <a:gd name="T93" fmla="*/ 2309 h 281940"/>
              <a:gd name="T94" fmla="*/ 1793 w 237490"/>
              <a:gd name="T95" fmla="*/ 2309 h 281940"/>
              <a:gd name="T96" fmla="*/ 2030 w 237490"/>
              <a:gd name="T97" fmla="*/ 1990 h 281940"/>
              <a:gd name="T98" fmla="*/ 2091 w 237490"/>
              <a:gd name="T99" fmla="*/ 1821 h 281940"/>
              <a:gd name="T100" fmla="*/ 2091 w 237490"/>
              <a:gd name="T101" fmla="*/ 1769 h 281940"/>
              <a:gd name="T102" fmla="*/ 2061 w 237490"/>
              <a:gd name="T103" fmla="*/ 1750 h 281940"/>
              <a:gd name="T104" fmla="*/ 1739 w 237490"/>
              <a:gd name="T105" fmla="*/ 204 h 281940"/>
              <a:gd name="T106" fmla="*/ 1095 w 237490"/>
              <a:gd name="T107" fmla="*/ 204 h 281940"/>
              <a:gd name="T108" fmla="*/ 1136 w 237490"/>
              <a:gd name="T109" fmla="*/ 204 h 281940"/>
              <a:gd name="T110" fmla="*/ 1243 w 237490"/>
              <a:gd name="T111" fmla="*/ 226 h 281940"/>
              <a:gd name="T112" fmla="*/ 1549 w 237490"/>
              <a:gd name="T113" fmla="*/ 519 h 281940"/>
              <a:gd name="T114" fmla="*/ 1648 w 237490"/>
              <a:gd name="T115" fmla="*/ 955 h 281940"/>
              <a:gd name="T116" fmla="*/ 1648 w 237490"/>
              <a:gd name="T117" fmla="*/ 999 h 281940"/>
              <a:gd name="T118" fmla="*/ 2084 w 237490"/>
              <a:gd name="T119" fmla="*/ 999 h 281940"/>
              <a:gd name="T120" fmla="*/ 1993 w 237490"/>
              <a:gd name="T121" fmla="*/ 576 h 281940"/>
              <a:gd name="T122" fmla="*/ 1747 w 237490"/>
              <a:gd name="T123" fmla="*/ 210 h 281940"/>
              <a:gd name="T124" fmla="*/ 1739 w 237490"/>
              <a:gd name="T125" fmla="*/ 204 h 28194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7490" h="281940">
                <a:moveTo>
                  <a:pt x="122598" y="0"/>
                </a:moveTo>
                <a:lnTo>
                  <a:pt x="73379" y="13413"/>
                </a:lnTo>
                <a:lnTo>
                  <a:pt x="41805" y="35986"/>
                </a:lnTo>
                <a:lnTo>
                  <a:pt x="15058" y="74986"/>
                </a:lnTo>
                <a:lnTo>
                  <a:pt x="2018" y="114735"/>
                </a:lnTo>
                <a:lnTo>
                  <a:pt x="0" y="141122"/>
                </a:lnTo>
                <a:lnTo>
                  <a:pt x="448" y="151418"/>
                </a:lnTo>
                <a:lnTo>
                  <a:pt x="12786" y="198937"/>
                </a:lnTo>
                <a:lnTo>
                  <a:pt x="34212" y="232953"/>
                </a:lnTo>
                <a:lnTo>
                  <a:pt x="63740" y="260590"/>
                </a:lnTo>
                <a:lnTo>
                  <a:pt x="110896" y="279298"/>
                </a:lnTo>
                <a:lnTo>
                  <a:pt x="138605" y="281622"/>
                </a:lnTo>
                <a:lnTo>
                  <a:pt x="151239" y="280588"/>
                </a:lnTo>
                <a:lnTo>
                  <a:pt x="198610" y="260578"/>
                </a:lnTo>
                <a:lnTo>
                  <a:pt x="203348" y="256490"/>
                </a:lnTo>
                <a:lnTo>
                  <a:pt x="147670" y="256490"/>
                </a:lnTo>
                <a:lnTo>
                  <a:pt x="137902" y="255864"/>
                </a:lnTo>
                <a:lnTo>
                  <a:pt x="99687" y="242401"/>
                </a:lnTo>
                <a:lnTo>
                  <a:pt x="69959" y="203890"/>
                </a:lnTo>
                <a:lnTo>
                  <a:pt x="60669" y="159894"/>
                </a:lnTo>
                <a:lnTo>
                  <a:pt x="60050" y="142350"/>
                </a:lnTo>
                <a:lnTo>
                  <a:pt x="60050" y="133145"/>
                </a:lnTo>
                <a:lnTo>
                  <a:pt x="232830" y="133145"/>
                </a:lnTo>
                <a:lnTo>
                  <a:pt x="235689" y="130281"/>
                </a:lnTo>
                <a:lnTo>
                  <a:pt x="237123" y="127418"/>
                </a:lnTo>
                <a:lnTo>
                  <a:pt x="236582" y="113527"/>
                </a:lnTo>
                <a:lnTo>
                  <a:pt x="236321" y="111053"/>
                </a:lnTo>
                <a:lnTo>
                  <a:pt x="60657" y="111053"/>
                </a:lnTo>
                <a:lnTo>
                  <a:pt x="61797" y="98910"/>
                </a:lnTo>
                <a:lnTo>
                  <a:pt x="78200" y="50210"/>
                </a:lnTo>
                <a:lnTo>
                  <a:pt x="109274" y="25344"/>
                </a:lnTo>
                <a:lnTo>
                  <a:pt x="124184" y="22686"/>
                </a:lnTo>
                <a:lnTo>
                  <a:pt x="197091" y="22686"/>
                </a:lnTo>
                <a:lnTo>
                  <a:pt x="187106" y="15805"/>
                </a:lnTo>
                <a:lnTo>
                  <a:pt x="173444" y="8634"/>
                </a:lnTo>
                <a:lnTo>
                  <a:pt x="162204" y="4849"/>
                </a:lnTo>
                <a:lnTo>
                  <a:pt x="150007" y="2147"/>
                </a:lnTo>
                <a:lnTo>
                  <a:pt x="136817" y="530"/>
                </a:lnTo>
                <a:lnTo>
                  <a:pt x="122598" y="0"/>
                </a:lnTo>
                <a:close/>
              </a:path>
              <a:path w="237490" h="281940">
                <a:moveTo>
                  <a:pt x="233647" y="194511"/>
                </a:moveTo>
                <a:lnTo>
                  <a:pt x="219563" y="194511"/>
                </a:lnTo>
                <a:lnTo>
                  <a:pt x="216286" y="195125"/>
                </a:lnTo>
                <a:lnTo>
                  <a:pt x="215061" y="196352"/>
                </a:lnTo>
                <a:lnTo>
                  <a:pt x="207822" y="213739"/>
                </a:lnTo>
                <a:lnTo>
                  <a:pt x="202970" y="222811"/>
                </a:lnTo>
                <a:lnTo>
                  <a:pt x="172990" y="251180"/>
                </a:lnTo>
                <a:lnTo>
                  <a:pt x="147670" y="256490"/>
                </a:lnTo>
                <a:lnTo>
                  <a:pt x="203348" y="256490"/>
                </a:lnTo>
                <a:lnTo>
                  <a:pt x="230223" y="221114"/>
                </a:lnTo>
                <a:lnTo>
                  <a:pt x="237123" y="202283"/>
                </a:lnTo>
                <a:lnTo>
                  <a:pt x="237123" y="196557"/>
                </a:lnTo>
                <a:lnTo>
                  <a:pt x="233647" y="194511"/>
                </a:lnTo>
                <a:close/>
              </a:path>
              <a:path w="237490" h="281940">
                <a:moveTo>
                  <a:pt x="197091" y="22686"/>
                </a:moveTo>
                <a:lnTo>
                  <a:pt x="124184" y="22686"/>
                </a:lnTo>
                <a:lnTo>
                  <a:pt x="128830" y="22701"/>
                </a:lnTo>
                <a:lnTo>
                  <a:pt x="140964" y="25101"/>
                </a:lnTo>
                <a:lnTo>
                  <a:pt x="175566" y="57645"/>
                </a:lnTo>
                <a:lnTo>
                  <a:pt x="186884" y="106144"/>
                </a:lnTo>
                <a:lnTo>
                  <a:pt x="186884" y="111053"/>
                </a:lnTo>
                <a:lnTo>
                  <a:pt x="236321" y="111053"/>
                </a:lnTo>
                <a:lnTo>
                  <a:pt x="225976" y="64021"/>
                </a:lnTo>
                <a:lnTo>
                  <a:pt x="198042" y="23341"/>
                </a:lnTo>
                <a:lnTo>
                  <a:pt x="197091" y="226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61" name="object 19"/>
          <p:cNvSpPr>
            <a:spLocks/>
          </p:cNvSpPr>
          <p:nvPr/>
        </p:nvSpPr>
        <p:spPr bwMode="auto">
          <a:xfrm>
            <a:off x="6181725" y="4838700"/>
            <a:ext cx="105966" cy="90488"/>
          </a:xfrm>
          <a:custGeom>
            <a:avLst/>
            <a:gdLst>
              <a:gd name="T0" fmla="*/ 0 w 309880"/>
              <a:gd name="T1" fmla="*/ 2367 h 264795"/>
              <a:gd name="T2" fmla="*/ 161 w 309880"/>
              <a:gd name="T3" fmla="*/ 2355 h 264795"/>
              <a:gd name="T4" fmla="*/ 646 w 309880"/>
              <a:gd name="T5" fmla="*/ 2351 h 264795"/>
              <a:gd name="T6" fmla="*/ 1081 w 309880"/>
              <a:gd name="T7" fmla="*/ 2114 h 264795"/>
              <a:gd name="T8" fmla="*/ 800 w 309880"/>
              <a:gd name="T9" fmla="*/ 2352 h 264795"/>
              <a:gd name="T10" fmla="*/ 1046 w 309880"/>
              <a:gd name="T11" fmla="*/ 2367 h 264795"/>
              <a:gd name="T12" fmla="*/ 1814 w 309880"/>
              <a:gd name="T13" fmla="*/ 1406 h 264795"/>
              <a:gd name="T14" fmla="*/ 1683 w 309880"/>
              <a:gd name="T15" fmla="*/ 1905 h 264795"/>
              <a:gd name="T16" fmla="*/ 1761 w 309880"/>
              <a:gd name="T17" fmla="*/ 2046 h 264795"/>
              <a:gd name="T18" fmla="*/ 1620 w 309880"/>
              <a:gd name="T19" fmla="*/ 2114 h 264795"/>
              <a:gd name="T20" fmla="*/ 1613 w 309880"/>
              <a:gd name="T21" fmla="*/ 2367 h 264795"/>
              <a:gd name="T22" fmla="*/ 2779 w 309880"/>
              <a:gd name="T23" fmla="*/ 2350 h 264795"/>
              <a:gd name="T24" fmla="*/ 2486 w 309880"/>
              <a:gd name="T25" fmla="*/ 2106 h 264795"/>
              <a:gd name="T26" fmla="*/ 1814 w 309880"/>
              <a:gd name="T27" fmla="*/ 1406 h 264795"/>
              <a:gd name="T28" fmla="*/ 2503 w 309880"/>
              <a:gd name="T29" fmla="*/ 2359 h 264795"/>
              <a:gd name="T30" fmla="*/ 2673 w 309880"/>
              <a:gd name="T31" fmla="*/ 2363 h 264795"/>
              <a:gd name="T32" fmla="*/ 2779 w 309880"/>
              <a:gd name="T33" fmla="*/ 2352 h 264795"/>
              <a:gd name="T34" fmla="*/ 2241 w 309880"/>
              <a:gd name="T35" fmla="*/ 2357 h 264795"/>
              <a:gd name="T36" fmla="*/ 2779 w 309880"/>
              <a:gd name="T37" fmla="*/ 2352 h 264795"/>
              <a:gd name="T38" fmla="*/ 646 w 309880"/>
              <a:gd name="T39" fmla="*/ 2351 h 264795"/>
              <a:gd name="T40" fmla="*/ 66 w 309880"/>
              <a:gd name="T41" fmla="*/ 0 h 264795"/>
              <a:gd name="T42" fmla="*/ 181 w 309880"/>
              <a:gd name="T43" fmla="*/ 253 h 264795"/>
              <a:gd name="T44" fmla="*/ 391 w 309880"/>
              <a:gd name="T45" fmla="*/ 263 h 264795"/>
              <a:gd name="T46" fmla="*/ 453 w 309880"/>
              <a:gd name="T47" fmla="*/ 286 h 264795"/>
              <a:gd name="T48" fmla="*/ 508 w 309880"/>
              <a:gd name="T49" fmla="*/ 313 h 264795"/>
              <a:gd name="T50" fmla="*/ 547 w 309880"/>
              <a:gd name="T51" fmla="*/ 359 h 264795"/>
              <a:gd name="T52" fmla="*/ 629 w 309880"/>
              <a:gd name="T53" fmla="*/ 468 h 264795"/>
              <a:gd name="T54" fmla="*/ 1184 w 309880"/>
              <a:gd name="T55" fmla="*/ 1213 h 264795"/>
              <a:gd name="T56" fmla="*/ 886 w 309880"/>
              <a:gd name="T57" fmla="*/ 1620 h 264795"/>
              <a:gd name="T58" fmla="*/ 693 w 309880"/>
              <a:gd name="T59" fmla="*/ 1858 h 264795"/>
              <a:gd name="T60" fmla="*/ 77 w 309880"/>
              <a:gd name="T61" fmla="*/ 2114 h 264795"/>
              <a:gd name="T62" fmla="*/ 1000 w 309880"/>
              <a:gd name="T63" fmla="*/ 2094 h 264795"/>
              <a:gd name="T64" fmla="*/ 936 w 309880"/>
              <a:gd name="T65" fmla="*/ 1927 h 264795"/>
              <a:gd name="T66" fmla="*/ 1012 w 309880"/>
              <a:gd name="T67" fmla="*/ 1815 h 264795"/>
              <a:gd name="T68" fmla="*/ 1316 w 309880"/>
              <a:gd name="T69" fmla="*/ 1406 h 264795"/>
              <a:gd name="T70" fmla="*/ 1710 w 309880"/>
              <a:gd name="T71" fmla="*/ 884 h 264795"/>
              <a:gd name="T72" fmla="*/ 1315 w 309880"/>
              <a:gd name="T73" fmla="*/ 719 h 264795"/>
              <a:gd name="T74" fmla="*/ 1064 w 309880"/>
              <a:gd name="T75" fmla="*/ 377 h 264795"/>
              <a:gd name="T76" fmla="*/ 1112 w 309880"/>
              <a:gd name="T77" fmla="*/ 267 h 264795"/>
              <a:gd name="T78" fmla="*/ 496 w 309880"/>
              <a:gd name="T79" fmla="*/ 10 h 264795"/>
              <a:gd name="T80" fmla="*/ 66 w 309880"/>
              <a:gd name="T81" fmla="*/ 0 h 264795"/>
              <a:gd name="T82" fmla="*/ 1647 w 309880"/>
              <a:gd name="T83" fmla="*/ 258 h 264795"/>
              <a:gd name="T84" fmla="*/ 1692 w 309880"/>
              <a:gd name="T85" fmla="*/ 288 h 264795"/>
              <a:gd name="T86" fmla="*/ 1730 w 309880"/>
              <a:gd name="T87" fmla="*/ 467 h 264795"/>
              <a:gd name="T88" fmla="*/ 1710 w 309880"/>
              <a:gd name="T89" fmla="*/ 884 h 264795"/>
              <a:gd name="T90" fmla="*/ 2519 w 309880"/>
              <a:gd name="T91" fmla="*/ 258 h 264795"/>
              <a:gd name="T92" fmla="*/ 1602 w 309880"/>
              <a:gd name="T93" fmla="*/ 0 h 264795"/>
              <a:gd name="T94" fmla="*/ 2686 w 309880"/>
              <a:gd name="T95" fmla="*/ 16 h 264795"/>
              <a:gd name="T96" fmla="*/ 1776 w 309880"/>
              <a:gd name="T97" fmla="*/ 11 h 264795"/>
              <a:gd name="T98" fmla="*/ 2686 w 309880"/>
              <a:gd name="T99" fmla="*/ 0 h 264795"/>
              <a:gd name="T100" fmla="*/ 2536 w 309880"/>
              <a:gd name="T101" fmla="*/ 11 h 264795"/>
              <a:gd name="T102" fmla="*/ 2686 w 309880"/>
              <a:gd name="T103" fmla="*/ 16 h 264795"/>
              <a:gd name="T104" fmla="*/ 1196 w 309880"/>
              <a:gd name="T105" fmla="*/ 0 h 264795"/>
              <a:gd name="T106" fmla="*/ 1004 w 309880"/>
              <a:gd name="T107" fmla="*/ 8 h 264795"/>
              <a:gd name="T108" fmla="*/ 1244 w 309880"/>
              <a:gd name="T109" fmla="*/ 0 h 26479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9880" h="264795">
                <a:moveTo>
                  <a:pt x="120289" y="236260"/>
                </a:moveTo>
                <a:lnTo>
                  <a:pt x="0" y="236260"/>
                </a:lnTo>
                <a:lnTo>
                  <a:pt x="0" y="264489"/>
                </a:lnTo>
                <a:lnTo>
                  <a:pt x="4648" y="264241"/>
                </a:lnTo>
                <a:lnTo>
                  <a:pt x="9450" y="263668"/>
                </a:lnTo>
                <a:lnTo>
                  <a:pt x="17953" y="263225"/>
                </a:lnTo>
                <a:lnTo>
                  <a:pt x="30780" y="262915"/>
                </a:lnTo>
                <a:lnTo>
                  <a:pt x="80106" y="262795"/>
                </a:lnTo>
                <a:lnTo>
                  <a:pt x="71905" y="262697"/>
                </a:lnTo>
                <a:lnTo>
                  <a:pt x="120697" y="262697"/>
                </a:lnTo>
                <a:lnTo>
                  <a:pt x="120697" y="240965"/>
                </a:lnTo>
                <a:lnTo>
                  <a:pt x="120289" y="236260"/>
                </a:lnTo>
                <a:close/>
              </a:path>
              <a:path w="309880" h="264795">
                <a:moveTo>
                  <a:pt x="120697" y="262697"/>
                </a:moveTo>
                <a:lnTo>
                  <a:pt x="80106" y="262795"/>
                </a:lnTo>
                <a:lnTo>
                  <a:pt x="89071" y="262903"/>
                </a:lnTo>
                <a:lnTo>
                  <a:pt x="102211" y="263270"/>
                </a:lnTo>
                <a:lnTo>
                  <a:pt x="111326" y="263799"/>
                </a:lnTo>
                <a:lnTo>
                  <a:pt x="116415" y="264489"/>
                </a:lnTo>
                <a:lnTo>
                  <a:pt x="120697" y="264489"/>
                </a:lnTo>
                <a:lnTo>
                  <a:pt x="120697" y="262697"/>
                </a:lnTo>
                <a:close/>
              </a:path>
              <a:path w="309880" h="264795">
                <a:moveTo>
                  <a:pt x="201884" y="157097"/>
                </a:moveTo>
                <a:lnTo>
                  <a:pt x="146435" y="157097"/>
                </a:lnTo>
                <a:lnTo>
                  <a:pt x="176564" y="197760"/>
                </a:lnTo>
                <a:lnTo>
                  <a:pt x="187400" y="212867"/>
                </a:lnTo>
                <a:lnTo>
                  <a:pt x="193900" y="222223"/>
                </a:lnTo>
                <a:lnTo>
                  <a:pt x="196067" y="225828"/>
                </a:lnTo>
                <a:lnTo>
                  <a:pt x="196067" y="228692"/>
                </a:lnTo>
                <a:lnTo>
                  <a:pt x="193816" y="231146"/>
                </a:lnTo>
                <a:lnTo>
                  <a:pt x="184832" y="235237"/>
                </a:lnTo>
                <a:lnTo>
                  <a:pt x="180340" y="236260"/>
                </a:lnTo>
                <a:lnTo>
                  <a:pt x="174005" y="236260"/>
                </a:lnTo>
                <a:lnTo>
                  <a:pt x="174005" y="264489"/>
                </a:lnTo>
                <a:lnTo>
                  <a:pt x="179523" y="264489"/>
                </a:lnTo>
                <a:lnTo>
                  <a:pt x="211263" y="262858"/>
                </a:lnTo>
                <a:lnTo>
                  <a:pt x="224254" y="262648"/>
                </a:lnTo>
                <a:lnTo>
                  <a:pt x="309414" y="262648"/>
                </a:lnTo>
                <a:lnTo>
                  <a:pt x="309414" y="236260"/>
                </a:lnTo>
                <a:lnTo>
                  <a:pt x="290062" y="236141"/>
                </a:lnTo>
                <a:lnTo>
                  <a:pt x="276708" y="235346"/>
                </a:lnTo>
                <a:lnTo>
                  <a:pt x="236421" y="204138"/>
                </a:lnTo>
                <a:lnTo>
                  <a:pt x="212611" y="171826"/>
                </a:lnTo>
                <a:lnTo>
                  <a:pt x="201884" y="157097"/>
                </a:lnTo>
                <a:close/>
              </a:path>
              <a:path w="309880" h="264795">
                <a:moveTo>
                  <a:pt x="309414" y="262852"/>
                </a:moveTo>
                <a:lnTo>
                  <a:pt x="267960" y="262852"/>
                </a:lnTo>
                <a:lnTo>
                  <a:pt x="278577" y="263670"/>
                </a:lnTo>
                <a:lnTo>
                  <a:pt x="283687" y="263875"/>
                </a:lnTo>
                <a:lnTo>
                  <a:pt x="293488" y="263875"/>
                </a:lnTo>
                <a:lnTo>
                  <a:pt x="297572" y="264079"/>
                </a:lnTo>
                <a:lnTo>
                  <a:pt x="300839" y="264489"/>
                </a:lnTo>
                <a:lnTo>
                  <a:pt x="309414" y="264489"/>
                </a:lnTo>
                <a:lnTo>
                  <a:pt x="309414" y="262852"/>
                </a:lnTo>
                <a:close/>
              </a:path>
              <a:path w="309880" h="264795">
                <a:moveTo>
                  <a:pt x="309414" y="262648"/>
                </a:moveTo>
                <a:lnTo>
                  <a:pt x="246924" y="262648"/>
                </a:lnTo>
                <a:lnTo>
                  <a:pt x="249374" y="263466"/>
                </a:lnTo>
                <a:lnTo>
                  <a:pt x="253073" y="263668"/>
                </a:lnTo>
                <a:lnTo>
                  <a:pt x="262850" y="262852"/>
                </a:lnTo>
                <a:lnTo>
                  <a:pt x="309414" y="262852"/>
                </a:lnTo>
                <a:lnTo>
                  <a:pt x="309414" y="262648"/>
                </a:lnTo>
                <a:close/>
              </a:path>
              <a:path w="309880" h="264795">
                <a:moveTo>
                  <a:pt x="120697" y="262697"/>
                </a:moveTo>
                <a:lnTo>
                  <a:pt x="71905" y="262697"/>
                </a:lnTo>
                <a:lnTo>
                  <a:pt x="80106" y="262795"/>
                </a:lnTo>
                <a:lnTo>
                  <a:pt x="120697" y="262697"/>
                </a:lnTo>
                <a:close/>
              </a:path>
              <a:path w="309880" h="264795">
                <a:moveTo>
                  <a:pt x="7350" y="0"/>
                </a:moveTo>
                <a:lnTo>
                  <a:pt x="3057" y="0"/>
                </a:lnTo>
                <a:lnTo>
                  <a:pt x="3057" y="28229"/>
                </a:lnTo>
                <a:lnTo>
                  <a:pt x="20219" y="28229"/>
                </a:lnTo>
                <a:lnTo>
                  <a:pt x="32470" y="29047"/>
                </a:lnTo>
                <a:lnTo>
                  <a:pt x="39820" y="29456"/>
                </a:lnTo>
                <a:lnTo>
                  <a:pt x="43496" y="29456"/>
                </a:lnTo>
                <a:lnTo>
                  <a:pt x="45129" y="29865"/>
                </a:lnTo>
                <a:lnTo>
                  <a:pt x="49213" y="31501"/>
                </a:lnTo>
                <a:lnTo>
                  <a:pt x="50438" y="31911"/>
                </a:lnTo>
                <a:lnTo>
                  <a:pt x="51265" y="31911"/>
                </a:lnTo>
                <a:lnTo>
                  <a:pt x="52490" y="32524"/>
                </a:lnTo>
                <a:lnTo>
                  <a:pt x="56574" y="34979"/>
                </a:lnTo>
                <a:lnTo>
                  <a:pt x="57998" y="36206"/>
                </a:lnTo>
                <a:lnTo>
                  <a:pt x="59631" y="38661"/>
                </a:lnTo>
                <a:lnTo>
                  <a:pt x="60856" y="40093"/>
                </a:lnTo>
                <a:lnTo>
                  <a:pt x="64123" y="43366"/>
                </a:lnTo>
                <a:lnTo>
                  <a:pt x="65966" y="45820"/>
                </a:lnTo>
                <a:lnTo>
                  <a:pt x="70050" y="52365"/>
                </a:lnTo>
                <a:lnTo>
                  <a:pt x="72301" y="55434"/>
                </a:lnTo>
                <a:lnTo>
                  <a:pt x="96196" y="87754"/>
                </a:lnTo>
                <a:lnTo>
                  <a:pt x="131734" y="135619"/>
                </a:lnTo>
                <a:lnTo>
                  <a:pt x="103546" y="172439"/>
                </a:lnTo>
                <a:lnTo>
                  <a:pt x="102729" y="175303"/>
                </a:lnTo>
                <a:lnTo>
                  <a:pt x="98646" y="181031"/>
                </a:lnTo>
                <a:lnTo>
                  <a:pt x="83934" y="198213"/>
                </a:lnTo>
                <a:lnTo>
                  <a:pt x="79652" y="203532"/>
                </a:lnTo>
                <a:lnTo>
                  <a:pt x="77201" y="207622"/>
                </a:lnTo>
                <a:lnTo>
                  <a:pt x="73526" y="211304"/>
                </a:lnTo>
                <a:lnTo>
                  <a:pt x="33774" y="232718"/>
                </a:lnTo>
                <a:lnTo>
                  <a:pt x="8575" y="236260"/>
                </a:lnTo>
                <a:lnTo>
                  <a:pt x="119472" y="236260"/>
                </a:lnTo>
                <a:lnTo>
                  <a:pt x="114980" y="235851"/>
                </a:lnTo>
                <a:lnTo>
                  <a:pt x="111305" y="234010"/>
                </a:lnTo>
                <a:lnTo>
                  <a:pt x="105588" y="227464"/>
                </a:lnTo>
                <a:lnTo>
                  <a:pt x="104153" y="223578"/>
                </a:lnTo>
                <a:lnTo>
                  <a:pt x="104153" y="215395"/>
                </a:lnTo>
                <a:lnTo>
                  <a:pt x="104970" y="212532"/>
                </a:lnTo>
                <a:lnTo>
                  <a:pt x="107989" y="208883"/>
                </a:lnTo>
                <a:lnTo>
                  <a:pt x="112664" y="202829"/>
                </a:lnTo>
                <a:lnTo>
                  <a:pt x="121142" y="191430"/>
                </a:lnTo>
                <a:lnTo>
                  <a:pt x="143152" y="161447"/>
                </a:lnTo>
                <a:lnTo>
                  <a:pt x="146435" y="157097"/>
                </a:lnTo>
                <a:lnTo>
                  <a:pt x="201884" y="157097"/>
                </a:lnTo>
                <a:lnTo>
                  <a:pt x="174622" y="119664"/>
                </a:lnTo>
                <a:lnTo>
                  <a:pt x="190305" y="98800"/>
                </a:lnTo>
                <a:lnTo>
                  <a:pt x="159911" y="98800"/>
                </a:lnTo>
                <a:lnTo>
                  <a:pt x="153323" y="90131"/>
                </a:lnTo>
                <a:lnTo>
                  <a:pt x="146411" y="80337"/>
                </a:lnTo>
                <a:lnTo>
                  <a:pt x="128858" y="56585"/>
                </a:lnTo>
                <a:lnTo>
                  <a:pt x="122540" y="47866"/>
                </a:lnTo>
                <a:lnTo>
                  <a:pt x="118457" y="42139"/>
                </a:lnTo>
                <a:lnTo>
                  <a:pt x="116415" y="38865"/>
                </a:lnTo>
                <a:lnTo>
                  <a:pt x="116415" y="33138"/>
                </a:lnTo>
                <a:lnTo>
                  <a:pt x="123765" y="29865"/>
                </a:lnTo>
                <a:lnTo>
                  <a:pt x="138466" y="28229"/>
                </a:lnTo>
                <a:lnTo>
                  <a:pt x="138466" y="1181"/>
                </a:lnTo>
                <a:lnTo>
                  <a:pt x="55155" y="1181"/>
                </a:lnTo>
                <a:lnTo>
                  <a:pt x="28175" y="789"/>
                </a:lnTo>
                <a:lnTo>
                  <a:pt x="16993" y="444"/>
                </a:lnTo>
                <a:lnTo>
                  <a:pt x="7350" y="0"/>
                </a:lnTo>
                <a:close/>
              </a:path>
              <a:path w="309880" h="264795">
                <a:moveTo>
                  <a:pt x="294713" y="28229"/>
                </a:moveTo>
                <a:lnTo>
                  <a:pt x="181355" y="28229"/>
                </a:lnTo>
                <a:lnTo>
                  <a:pt x="183299" y="28883"/>
                </a:lnTo>
                <a:lnTo>
                  <a:pt x="185240" y="29660"/>
                </a:lnTo>
                <a:lnTo>
                  <a:pt x="186674" y="30478"/>
                </a:lnTo>
                <a:lnTo>
                  <a:pt x="188308" y="32115"/>
                </a:lnTo>
                <a:lnTo>
                  <a:pt x="189324" y="32934"/>
                </a:lnTo>
                <a:lnTo>
                  <a:pt x="194840" y="44968"/>
                </a:lnTo>
                <a:lnTo>
                  <a:pt x="192570" y="52218"/>
                </a:lnTo>
                <a:lnTo>
                  <a:pt x="186035" y="63208"/>
                </a:lnTo>
                <a:lnTo>
                  <a:pt x="159911" y="98800"/>
                </a:lnTo>
                <a:lnTo>
                  <a:pt x="190305" y="98800"/>
                </a:lnTo>
                <a:lnTo>
                  <a:pt x="217106" y="64303"/>
                </a:lnTo>
                <a:lnTo>
                  <a:pt x="255479" y="34116"/>
                </a:lnTo>
                <a:lnTo>
                  <a:pt x="280327" y="28883"/>
                </a:lnTo>
                <a:lnTo>
                  <a:pt x="294713" y="28229"/>
                </a:lnTo>
                <a:close/>
              </a:path>
              <a:path w="309880" h="264795">
                <a:moveTo>
                  <a:pt x="182580" y="0"/>
                </a:moveTo>
                <a:lnTo>
                  <a:pt x="178298" y="0"/>
                </a:lnTo>
                <a:lnTo>
                  <a:pt x="178298" y="28229"/>
                </a:lnTo>
                <a:lnTo>
                  <a:pt x="299006" y="28229"/>
                </a:lnTo>
                <a:lnTo>
                  <a:pt x="299006" y="1792"/>
                </a:lnTo>
                <a:lnTo>
                  <a:pt x="227589" y="1792"/>
                </a:lnTo>
                <a:lnTo>
                  <a:pt x="210785" y="1586"/>
                </a:lnTo>
                <a:lnTo>
                  <a:pt x="197683" y="1219"/>
                </a:lnTo>
                <a:lnTo>
                  <a:pt x="188282" y="690"/>
                </a:lnTo>
                <a:lnTo>
                  <a:pt x="182580" y="0"/>
                </a:lnTo>
                <a:close/>
              </a:path>
              <a:path w="309880" h="264795">
                <a:moveTo>
                  <a:pt x="299006" y="0"/>
                </a:moveTo>
                <a:lnTo>
                  <a:pt x="294685" y="224"/>
                </a:lnTo>
                <a:lnTo>
                  <a:pt x="290434" y="806"/>
                </a:lnTo>
                <a:lnTo>
                  <a:pt x="282218" y="1255"/>
                </a:lnTo>
                <a:lnTo>
                  <a:pt x="269417" y="1571"/>
                </a:lnTo>
                <a:lnTo>
                  <a:pt x="227589" y="1792"/>
                </a:lnTo>
                <a:lnTo>
                  <a:pt x="299006" y="1792"/>
                </a:lnTo>
                <a:lnTo>
                  <a:pt x="299006" y="0"/>
                </a:lnTo>
                <a:close/>
              </a:path>
              <a:path w="309880" h="264795">
                <a:moveTo>
                  <a:pt x="138466" y="0"/>
                </a:moveTo>
                <a:lnTo>
                  <a:pt x="133178" y="68"/>
                </a:lnTo>
                <a:lnTo>
                  <a:pt x="129288" y="422"/>
                </a:lnTo>
                <a:lnTo>
                  <a:pt x="122273" y="710"/>
                </a:lnTo>
                <a:lnTo>
                  <a:pt x="111742" y="931"/>
                </a:lnTo>
                <a:lnTo>
                  <a:pt x="55155" y="1181"/>
                </a:lnTo>
                <a:lnTo>
                  <a:pt x="138466" y="1181"/>
                </a:lnTo>
                <a:lnTo>
                  <a:pt x="1384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62" name="object 20"/>
          <p:cNvSpPr>
            <a:spLocks/>
          </p:cNvSpPr>
          <p:nvPr/>
        </p:nvSpPr>
        <p:spPr bwMode="auto">
          <a:xfrm>
            <a:off x="6293644" y="4800600"/>
            <a:ext cx="66675" cy="129779"/>
          </a:xfrm>
          <a:custGeom>
            <a:avLst/>
            <a:gdLst>
              <a:gd name="T0" fmla="*/ 953 w 193040"/>
              <a:gd name="T1" fmla="*/ 1190 h 383540"/>
              <a:gd name="T2" fmla="*/ 462 w 193040"/>
              <a:gd name="T3" fmla="*/ 1190 h 383540"/>
              <a:gd name="T4" fmla="*/ 464 w 193040"/>
              <a:gd name="T5" fmla="*/ 2501 h 383540"/>
              <a:gd name="T6" fmla="*/ 526 w 193040"/>
              <a:gd name="T7" fmla="*/ 2868 h 383540"/>
              <a:gd name="T8" fmla="*/ 760 w 193040"/>
              <a:gd name="T9" fmla="*/ 3128 h 383540"/>
              <a:gd name="T10" fmla="*/ 1112 w 193040"/>
              <a:gd name="T11" fmla="*/ 3228 h 383540"/>
              <a:gd name="T12" fmla="*/ 1271 w 193040"/>
              <a:gd name="T13" fmla="*/ 3230 h 383540"/>
              <a:gd name="T14" fmla="*/ 1393 w 193040"/>
              <a:gd name="T15" fmla="*/ 3206 h 383540"/>
              <a:gd name="T16" fmla="*/ 1502 w 193040"/>
              <a:gd name="T17" fmla="*/ 3161 h 383540"/>
              <a:gd name="T18" fmla="*/ 1596 w 193040"/>
              <a:gd name="T19" fmla="*/ 3095 h 383540"/>
              <a:gd name="T20" fmla="*/ 1658 w 193040"/>
              <a:gd name="T21" fmla="*/ 3033 h 383540"/>
              <a:gd name="T22" fmla="*/ 1283 w 193040"/>
              <a:gd name="T23" fmla="*/ 3033 h 383540"/>
              <a:gd name="T24" fmla="*/ 1161 w 193040"/>
              <a:gd name="T25" fmla="*/ 3009 h 383540"/>
              <a:gd name="T26" fmla="*/ 959 w 193040"/>
              <a:gd name="T27" fmla="*/ 2720 h 383540"/>
              <a:gd name="T28" fmla="*/ 957 w 193040"/>
              <a:gd name="T29" fmla="*/ 2489 h 383540"/>
              <a:gd name="T30" fmla="*/ 953 w 193040"/>
              <a:gd name="T31" fmla="*/ 1935 h 383540"/>
              <a:gd name="T32" fmla="*/ 953 w 193040"/>
              <a:gd name="T33" fmla="*/ 1190 h 383540"/>
              <a:gd name="T34" fmla="*/ 1841 w 193040"/>
              <a:gd name="T35" fmla="*/ 2246 h 383540"/>
              <a:gd name="T36" fmla="*/ 1607 w 193040"/>
              <a:gd name="T37" fmla="*/ 2246 h 383540"/>
              <a:gd name="T38" fmla="*/ 1607 w 193040"/>
              <a:gd name="T39" fmla="*/ 2522 h 383540"/>
              <a:gd name="T40" fmla="*/ 1603 w 193040"/>
              <a:gd name="T41" fmla="*/ 2627 h 383540"/>
              <a:gd name="T42" fmla="*/ 1481 w 193040"/>
              <a:gd name="T43" fmla="*/ 2954 h 383540"/>
              <a:gd name="T44" fmla="*/ 1283 w 193040"/>
              <a:gd name="T45" fmla="*/ 3033 h 383540"/>
              <a:gd name="T46" fmla="*/ 1658 w 193040"/>
              <a:gd name="T47" fmla="*/ 3033 h 383540"/>
              <a:gd name="T48" fmla="*/ 1814 w 193040"/>
              <a:gd name="T49" fmla="*/ 2734 h 383540"/>
              <a:gd name="T50" fmla="*/ 1840 w 193040"/>
              <a:gd name="T51" fmla="*/ 2501 h 383540"/>
              <a:gd name="T52" fmla="*/ 1841 w 193040"/>
              <a:gd name="T53" fmla="*/ 2246 h 383540"/>
              <a:gd name="T54" fmla="*/ 953 w 193040"/>
              <a:gd name="T55" fmla="*/ 0 h 383540"/>
              <a:gd name="T56" fmla="*/ 719 w 193040"/>
              <a:gd name="T57" fmla="*/ 0 h 383540"/>
              <a:gd name="T58" fmla="*/ 711 w 193040"/>
              <a:gd name="T59" fmla="*/ 177 h 383540"/>
              <a:gd name="T60" fmla="*/ 695 w 193040"/>
              <a:gd name="T61" fmla="*/ 277 h 383540"/>
              <a:gd name="T62" fmla="*/ 540 w 193040"/>
              <a:gd name="T63" fmla="*/ 681 h 383540"/>
              <a:gd name="T64" fmla="*/ 287 w 193040"/>
              <a:gd name="T65" fmla="*/ 938 h 383540"/>
              <a:gd name="T66" fmla="*/ 53 w 193040"/>
              <a:gd name="T67" fmla="*/ 999 h 383540"/>
              <a:gd name="T68" fmla="*/ 0 w 193040"/>
              <a:gd name="T69" fmla="*/ 999 h 383540"/>
              <a:gd name="T70" fmla="*/ 0 w 193040"/>
              <a:gd name="T71" fmla="*/ 1190 h 383540"/>
              <a:gd name="T72" fmla="*/ 1742 w 193040"/>
              <a:gd name="T73" fmla="*/ 1190 h 383540"/>
              <a:gd name="T74" fmla="*/ 1742 w 193040"/>
              <a:gd name="T75" fmla="*/ 952 h 383540"/>
              <a:gd name="T76" fmla="*/ 953 w 193040"/>
              <a:gd name="T77" fmla="*/ 952 h 383540"/>
              <a:gd name="T78" fmla="*/ 953 w 193040"/>
              <a:gd name="T79" fmla="*/ 0 h 38354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93040" h="383540">
                <a:moveTo>
                  <a:pt x="99871" y="141143"/>
                </a:moveTo>
                <a:lnTo>
                  <a:pt x="48406" y="141143"/>
                </a:lnTo>
                <a:lnTo>
                  <a:pt x="48623" y="296524"/>
                </a:lnTo>
                <a:lnTo>
                  <a:pt x="55191" y="340159"/>
                </a:lnTo>
                <a:lnTo>
                  <a:pt x="79622" y="370960"/>
                </a:lnTo>
                <a:lnTo>
                  <a:pt x="116513" y="382783"/>
                </a:lnTo>
                <a:lnTo>
                  <a:pt x="133174" y="383046"/>
                </a:lnTo>
                <a:lnTo>
                  <a:pt x="146033" y="380205"/>
                </a:lnTo>
                <a:lnTo>
                  <a:pt x="157412" y="374834"/>
                </a:lnTo>
                <a:lnTo>
                  <a:pt x="167318" y="366926"/>
                </a:lnTo>
                <a:lnTo>
                  <a:pt x="173838" y="359605"/>
                </a:lnTo>
                <a:lnTo>
                  <a:pt x="134465" y="359605"/>
                </a:lnTo>
                <a:lnTo>
                  <a:pt x="121752" y="356865"/>
                </a:lnTo>
                <a:lnTo>
                  <a:pt x="100489" y="322581"/>
                </a:lnTo>
                <a:lnTo>
                  <a:pt x="100372" y="295172"/>
                </a:lnTo>
                <a:lnTo>
                  <a:pt x="99871" y="229510"/>
                </a:lnTo>
                <a:lnTo>
                  <a:pt x="99871" y="141143"/>
                </a:lnTo>
                <a:close/>
              </a:path>
              <a:path w="193040" h="383540">
                <a:moveTo>
                  <a:pt x="192999" y="266330"/>
                </a:moveTo>
                <a:lnTo>
                  <a:pt x="168497" y="266330"/>
                </a:lnTo>
                <a:lnTo>
                  <a:pt x="168434" y="298980"/>
                </a:lnTo>
                <a:lnTo>
                  <a:pt x="167987" y="311526"/>
                </a:lnTo>
                <a:lnTo>
                  <a:pt x="155228" y="350283"/>
                </a:lnTo>
                <a:lnTo>
                  <a:pt x="134465" y="359605"/>
                </a:lnTo>
                <a:lnTo>
                  <a:pt x="173838" y="359605"/>
                </a:lnTo>
                <a:lnTo>
                  <a:pt x="190145" y="324126"/>
                </a:lnTo>
                <a:lnTo>
                  <a:pt x="192935" y="296524"/>
                </a:lnTo>
                <a:lnTo>
                  <a:pt x="192999" y="266330"/>
                </a:lnTo>
                <a:close/>
              </a:path>
              <a:path w="193040" h="383540">
                <a:moveTo>
                  <a:pt x="99871" y="0"/>
                </a:moveTo>
                <a:lnTo>
                  <a:pt x="75358" y="0"/>
                </a:lnTo>
                <a:lnTo>
                  <a:pt x="74523" y="20954"/>
                </a:lnTo>
                <a:lnTo>
                  <a:pt x="72908" y="32809"/>
                </a:lnTo>
                <a:lnTo>
                  <a:pt x="56577" y="80815"/>
                </a:lnTo>
                <a:lnTo>
                  <a:pt x="30048" y="111260"/>
                </a:lnTo>
                <a:lnTo>
                  <a:pt x="5507" y="118437"/>
                </a:lnTo>
                <a:lnTo>
                  <a:pt x="0" y="118437"/>
                </a:lnTo>
                <a:lnTo>
                  <a:pt x="0" y="141143"/>
                </a:lnTo>
                <a:lnTo>
                  <a:pt x="182591" y="141143"/>
                </a:lnTo>
                <a:lnTo>
                  <a:pt x="182591" y="112913"/>
                </a:lnTo>
                <a:lnTo>
                  <a:pt x="99871" y="112913"/>
                </a:lnTo>
                <a:lnTo>
                  <a:pt x="998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63" name="object 21"/>
          <p:cNvSpPr>
            <a:spLocks/>
          </p:cNvSpPr>
          <p:nvPr/>
        </p:nvSpPr>
        <p:spPr bwMode="auto">
          <a:xfrm>
            <a:off x="6371035" y="4937522"/>
            <a:ext cx="104775" cy="0"/>
          </a:xfrm>
          <a:custGeom>
            <a:avLst/>
            <a:gdLst>
              <a:gd name="T0" fmla="*/ 0 w 306069"/>
              <a:gd name="T1" fmla="*/ 2765 w 3060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6069">
                <a:moveTo>
                  <a:pt x="0" y="0"/>
                </a:moveTo>
                <a:lnTo>
                  <a:pt x="305749" y="0"/>
                </a:lnTo>
              </a:path>
            </a:pathLst>
          </a:custGeom>
          <a:noFill/>
          <a:ln w="227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64" name="object 22"/>
          <p:cNvSpPr>
            <a:spLocks/>
          </p:cNvSpPr>
          <p:nvPr/>
        </p:nvSpPr>
        <p:spPr bwMode="auto">
          <a:xfrm>
            <a:off x="6481764" y="4783933"/>
            <a:ext cx="107156" cy="145256"/>
          </a:xfrm>
          <a:custGeom>
            <a:avLst/>
            <a:gdLst>
              <a:gd name="T0" fmla="*/ 400 w 316865"/>
              <a:gd name="T1" fmla="*/ 488 h 426720"/>
              <a:gd name="T2" fmla="*/ 395 w 316865"/>
              <a:gd name="T3" fmla="*/ 652 h 426720"/>
              <a:gd name="T4" fmla="*/ 399 w 316865"/>
              <a:gd name="T5" fmla="*/ 910 h 426720"/>
              <a:gd name="T6" fmla="*/ 401 w 316865"/>
              <a:gd name="T7" fmla="*/ 1707 h 426720"/>
              <a:gd name="T8" fmla="*/ 403 w 316865"/>
              <a:gd name="T9" fmla="*/ 2318 h 426720"/>
              <a:gd name="T10" fmla="*/ 400 w 316865"/>
              <a:gd name="T11" fmla="*/ 2610 h 426720"/>
              <a:gd name="T12" fmla="*/ 396 w 316865"/>
              <a:gd name="T13" fmla="*/ 3362 h 426720"/>
              <a:gd name="T14" fmla="*/ 296 w 316865"/>
              <a:gd name="T15" fmla="*/ 3466 h 426720"/>
              <a:gd name="T16" fmla="*/ 0 w 316865"/>
              <a:gd name="T17" fmla="*/ 3480 h 426720"/>
              <a:gd name="T18" fmla="*/ 56 w 316865"/>
              <a:gd name="T19" fmla="*/ 3723 h 426720"/>
              <a:gd name="T20" fmla="*/ 188 w 316865"/>
              <a:gd name="T21" fmla="*/ 3715 h 426720"/>
              <a:gd name="T22" fmla="*/ 652 w 316865"/>
              <a:gd name="T23" fmla="*/ 3712 h 426720"/>
              <a:gd name="T24" fmla="*/ 1236 w 316865"/>
              <a:gd name="T25" fmla="*/ 3712 h 426720"/>
              <a:gd name="T26" fmla="*/ 1110 w 316865"/>
              <a:gd name="T27" fmla="*/ 3479 h 426720"/>
              <a:gd name="T28" fmla="*/ 834 w 316865"/>
              <a:gd name="T29" fmla="*/ 3254 h 426720"/>
              <a:gd name="T30" fmla="*/ 863 w 316865"/>
              <a:gd name="T31" fmla="*/ 2103 h 426720"/>
              <a:gd name="T32" fmla="*/ 819 w 316865"/>
              <a:gd name="T33" fmla="*/ 1758 h 426720"/>
              <a:gd name="T34" fmla="*/ 1236 w 316865"/>
              <a:gd name="T35" fmla="*/ 3712 h 426720"/>
              <a:gd name="T36" fmla="*/ 718 w 316865"/>
              <a:gd name="T37" fmla="*/ 3715 h 426720"/>
              <a:gd name="T38" fmla="*/ 1076 w 316865"/>
              <a:gd name="T39" fmla="*/ 3721 h 426720"/>
              <a:gd name="T40" fmla="*/ 1236 w 316865"/>
              <a:gd name="T41" fmla="*/ 3726 h 426720"/>
              <a:gd name="T42" fmla="*/ 2089 w 316865"/>
              <a:gd name="T43" fmla="*/ 1555 h 426720"/>
              <a:gd name="T44" fmla="*/ 1557 w 316865"/>
              <a:gd name="T45" fmla="*/ 1559 h 426720"/>
              <a:gd name="T46" fmla="*/ 1818 w 316865"/>
              <a:gd name="T47" fmla="*/ 1889 h 426720"/>
              <a:gd name="T48" fmla="*/ 1827 w 316865"/>
              <a:gd name="T49" fmla="*/ 3168 h 426720"/>
              <a:gd name="T50" fmla="*/ 1509 w 316865"/>
              <a:gd name="T51" fmla="*/ 3480 h 426720"/>
              <a:gd name="T52" fmla="*/ 1427 w 316865"/>
              <a:gd name="T53" fmla="*/ 3726 h 426720"/>
              <a:gd name="T54" fmla="*/ 1531 w 316865"/>
              <a:gd name="T55" fmla="*/ 3719 h 426720"/>
              <a:gd name="T56" fmla="*/ 1729 w 316865"/>
              <a:gd name="T57" fmla="*/ 3713 h 426720"/>
              <a:gd name="T58" fmla="*/ 2059 w 316865"/>
              <a:gd name="T59" fmla="*/ 3711 h 426720"/>
              <a:gd name="T60" fmla="*/ 2662 w 316865"/>
              <a:gd name="T61" fmla="*/ 3480 h 426720"/>
              <a:gd name="T62" fmla="*/ 2425 w 316865"/>
              <a:gd name="T63" fmla="*/ 3474 h 426720"/>
              <a:gd name="T64" fmla="*/ 2260 w 316865"/>
              <a:gd name="T65" fmla="*/ 2318 h 426720"/>
              <a:gd name="T66" fmla="*/ 2192 w 316865"/>
              <a:gd name="T67" fmla="*/ 1707 h 426720"/>
              <a:gd name="T68" fmla="*/ 2089 w 316865"/>
              <a:gd name="T69" fmla="*/ 1555 h 426720"/>
              <a:gd name="T70" fmla="*/ 2079 w 316865"/>
              <a:gd name="T71" fmla="*/ 3712 h 426720"/>
              <a:gd name="T72" fmla="*/ 2396 w 316865"/>
              <a:gd name="T73" fmla="*/ 3718 h 426720"/>
              <a:gd name="T74" fmla="*/ 2662 w 316865"/>
              <a:gd name="T75" fmla="*/ 3726 h 426720"/>
              <a:gd name="T76" fmla="*/ 1236 w 316865"/>
              <a:gd name="T77" fmla="*/ 3712 h 426720"/>
              <a:gd name="T78" fmla="*/ 635 w 316865"/>
              <a:gd name="T79" fmla="*/ 3712 h 426720"/>
              <a:gd name="T80" fmla="*/ 1236 w 316865"/>
              <a:gd name="T81" fmla="*/ 3712 h 426720"/>
              <a:gd name="T82" fmla="*/ 1877 w 316865"/>
              <a:gd name="T83" fmla="*/ 3711 h 426720"/>
              <a:gd name="T84" fmla="*/ 2079 w 316865"/>
              <a:gd name="T85" fmla="*/ 3712 h 426720"/>
              <a:gd name="T86" fmla="*/ 1469 w 316865"/>
              <a:gd name="T87" fmla="*/ 1360 h 426720"/>
              <a:gd name="T88" fmla="*/ 819 w 316865"/>
              <a:gd name="T89" fmla="*/ 1758 h 426720"/>
              <a:gd name="T90" fmla="*/ 1063 w 316865"/>
              <a:gd name="T91" fmla="*/ 1729 h 426720"/>
              <a:gd name="T92" fmla="*/ 1247 w 316865"/>
              <a:gd name="T93" fmla="*/ 1602 h 426720"/>
              <a:gd name="T94" fmla="*/ 1457 w 316865"/>
              <a:gd name="T95" fmla="*/ 1559 h 426720"/>
              <a:gd name="T96" fmla="*/ 2089 w 316865"/>
              <a:gd name="T97" fmla="*/ 1555 h 426720"/>
              <a:gd name="T98" fmla="*/ 1987 w 316865"/>
              <a:gd name="T99" fmla="*/ 1471 h 426720"/>
              <a:gd name="T100" fmla="*/ 1765 w 316865"/>
              <a:gd name="T101" fmla="*/ 1387 h 426720"/>
              <a:gd name="T102" fmla="*/ 1469 w 316865"/>
              <a:gd name="T103" fmla="*/ 1360 h 426720"/>
              <a:gd name="T104" fmla="*/ 781 w 316865"/>
              <a:gd name="T105" fmla="*/ 2 h 426720"/>
              <a:gd name="T106" fmla="*/ 661 w 316865"/>
              <a:gd name="T107" fmla="*/ 21 h 426720"/>
              <a:gd name="T108" fmla="*/ 96 w 316865"/>
              <a:gd name="T109" fmla="*/ 54 h 426720"/>
              <a:gd name="T110" fmla="*/ 4 w 316865"/>
              <a:gd name="T111" fmla="*/ 63 h 426720"/>
              <a:gd name="T112" fmla="*/ 0 w 316865"/>
              <a:gd name="T113" fmla="*/ 310 h 426720"/>
              <a:gd name="T114" fmla="*/ 249 w 316865"/>
              <a:gd name="T115" fmla="*/ 332 h 426720"/>
              <a:gd name="T116" fmla="*/ 363 w 316865"/>
              <a:gd name="T117" fmla="*/ 379 h 426720"/>
              <a:gd name="T118" fmla="*/ 396 w 316865"/>
              <a:gd name="T119" fmla="*/ 492 h 426720"/>
              <a:gd name="T120" fmla="*/ 819 w 316865"/>
              <a:gd name="T121" fmla="*/ 488 h 426720"/>
              <a:gd name="T122" fmla="*/ 804 w 316865"/>
              <a:gd name="T123" fmla="*/ 4 h 42672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16865" h="426720">
                <a:moveTo>
                  <a:pt x="97421" y="55842"/>
                </a:moveTo>
                <a:lnTo>
                  <a:pt x="47590" y="55842"/>
                </a:lnTo>
                <a:lnTo>
                  <a:pt x="47590" y="59320"/>
                </a:lnTo>
                <a:lnTo>
                  <a:pt x="46925" y="74616"/>
                </a:lnTo>
                <a:lnTo>
                  <a:pt x="46999" y="86400"/>
                </a:lnTo>
                <a:lnTo>
                  <a:pt x="47504" y="104058"/>
                </a:lnTo>
                <a:lnTo>
                  <a:pt x="47725" y="116697"/>
                </a:lnTo>
                <a:lnTo>
                  <a:pt x="47748" y="195270"/>
                </a:lnTo>
                <a:lnTo>
                  <a:pt x="47646" y="252275"/>
                </a:lnTo>
                <a:lnTo>
                  <a:pt x="47933" y="265239"/>
                </a:lnTo>
                <a:lnTo>
                  <a:pt x="48008" y="284291"/>
                </a:lnTo>
                <a:lnTo>
                  <a:pt x="47606" y="298589"/>
                </a:lnTo>
                <a:lnTo>
                  <a:pt x="47288" y="311409"/>
                </a:lnTo>
                <a:lnTo>
                  <a:pt x="47181" y="384561"/>
                </a:lnTo>
                <a:lnTo>
                  <a:pt x="45210" y="391923"/>
                </a:lnTo>
                <a:lnTo>
                  <a:pt x="35190" y="396527"/>
                </a:lnTo>
                <a:lnTo>
                  <a:pt x="18386" y="398062"/>
                </a:lnTo>
                <a:lnTo>
                  <a:pt x="0" y="398062"/>
                </a:lnTo>
                <a:lnTo>
                  <a:pt x="0" y="426290"/>
                </a:lnTo>
                <a:lnTo>
                  <a:pt x="6621" y="425934"/>
                </a:lnTo>
                <a:lnTo>
                  <a:pt x="12611" y="425403"/>
                </a:lnTo>
                <a:lnTo>
                  <a:pt x="22430" y="424999"/>
                </a:lnTo>
                <a:lnTo>
                  <a:pt x="36149" y="424728"/>
                </a:lnTo>
                <a:lnTo>
                  <a:pt x="77646" y="424678"/>
                </a:lnTo>
                <a:lnTo>
                  <a:pt x="75568" y="424606"/>
                </a:lnTo>
                <a:lnTo>
                  <a:pt x="147053" y="424595"/>
                </a:lnTo>
                <a:lnTo>
                  <a:pt x="147053" y="398062"/>
                </a:lnTo>
                <a:lnTo>
                  <a:pt x="132022" y="398017"/>
                </a:lnTo>
                <a:lnTo>
                  <a:pt x="118862" y="397447"/>
                </a:lnTo>
                <a:lnTo>
                  <a:pt x="99263" y="372288"/>
                </a:lnTo>
                <a:lnTo>
                  <a:pt x="99356" y="279730"/>
                </a:lnTo>
                <a:lnTo>
                  <a:pt x="102733" y="240607"/>
                </a:lnTo>
                <a:lnTo>
                  <a:pt x="123545" y="201076"/>
                </a:lnTo>
                <a:lnTo>
                  <a:pt x="97421" y="201076"/>
                </a:lnTo>
                <a:lnTo>
                  <a:pt x="97421" y="55842"/>
                </a:lnTo>
                <a:close/>
              </a:path>
              <a:path w="316865" h="426720">
                <a:moveTo>
                  <a:pt x="147053" y="424595"/>
                </a:moveTo>
                <a:lnTo>
                  <a:pt x="77646" y="424678"/>
                </a:lnTo>
                <a:lnTo>
                  <a:pt x="85483" y="424952"/>
                </a:lnTo>
                <a:lnTo>
                  <a:pt x="115804" y="425279"/>
                </a:lnTo>
                <a:lnTo>
                  <a:pt x="128058" y="425677"/>
                </a:lnTo>
                <a:lnTo>
                  <a:pt x="142152" y="426290"/>
                </a:lnTo>
                <a:lnTo>
                  <a:pt x="147053" y="426290"/>
                </a:lnTo>
                <a:lnTo>
                  <a:pt x="147053" y="424595"/>
                </a:lnTo>
                <a:close/>
              </a:path>
              <a:path w="316865" h="426720">
                <a:moveTo>
                  <a:pt x="248605" y="177961"/>
                </a:moveTo>
                <a:lnTo>
                  <a:pt x="179942" y="177961"/>
                </a:lnTo>
                <a:lnTo>
                  <a:pt x="185250" y="178370"/>
                </a:lnTo>
                <a:lnTo>
                  <a:pt x="193418" y="180825"/>
                </a:lnTo>
                <a:lnTo>
                  <a:pt x="216326" y="216084"/>
                </a:lnTo>
                <a:lnTo>
                  <a:pt x="217282" y="284291"/>
                </a:lnTo>
                <a:lnTo>
                  <a:pt x="217375" y="362469"/>
                </a:lnTo>
                <a:lnTo>
                  <a:pt x="217204" y="380470"/>
                </a:lnTo>
                <a:lnTo>
                  <a:pt x="179533" y="398062"/>
                </a:lnTo>
                <a:lnTo>
                  <a:pt x="169722" y="398062"/>
                </a:lnTo>
                <a:lnTo>
                  <a:pt x="169722" y="426290"/>
                </a:lnTo>
                <a:lnTo>
                  <a:pt x="176391" y="425934"/>
                </a:lnTo>
                <a:lnTo>
                  <a:pt x="182210" y="425410"/>
                </a:lnTo>
                <a:lnTo>
                  <a:pt x="192102" y="424999"/>
                </a:lnTo>
                <a:lnTo>
                  <a:pt x="205685" y="424725"/>
                </a:lnTo>
                <a:lnTo>
                  <a:pt x="247343" y="424673"/>
                </a:lnTo>
                <a:lnTo>
                  <a:pt x="245026" y="424588"/>
                </a:lnTo>
                <a:lnTo>
                  <a:pt x="316775" y="424586"/>
                </a:lnTo>
                <a:lnTo>
                  <a:pt x="316775" y="398062"/>
                </a:lnTo>
                <a:lnTo>
                  <a:pt x="301744" y="398017"/>
                </a:lnTo>
                <a:lnTo>
                  <a:pt x="288584" y="397447"/>
                </a:lnTo>
                <a:lnTo>
                  <a:pt x="268986" y="362469"/>
                </a:lnTo>
                <a:lnTo>
                  <a:pt x="268893" y="265239"/>
                </a:lnTo>
                <a:lnTo>
                  <a:pt x="268700" y="240607"/>
                </a:lnTo>
                <a:lnTo>
                  <a:pt x="260847" y="195270"/>
                </a:lnTo>
                <a:lnTo>
                  <a:pt x="254608" y="184617"/>
                </a:lnTo>
                <a:lnTo>
                  <a:pt x="248605" y="177961"/>
                </a:lnTo>
                <a:close/>
              </a:path>
              <a:path w="316865" h="426720">
                <a:moveTo>
                  <a:pt x="316775" y="424586"/>
                </a:moveTo>
                <a:lnTo>
                  <a:pt x="247343" y="424673"/>
                </a:lnTo>
                <a:lnTo>
                  <a:pt x="254865" y="424947"/>
                </a:lnTo>
                <a:lnTo>
                  <a:pt x="285067" y="425273"/>
                </a:lnTo>
                <a:lnTo>
                  <a:pt x="311875" y="426290"/>
                </a:lnTo>
                <a:lnTo>
                  <a:pt x="316775" y="426290"/>
                </a:lnTo>
                <a:lnTo>
                  <a:pt x="316775" y="424586"/>
                </a:lnTo>
                <a:close/>
              </a:path>
              <a:path w="316865" h="426720">
                <a:moveTo>
                  <a:pt x="147053" y="424595"/>
                </a:moveTo>
                <a:lnTo>
                  <a:pt x="53838" y="424595"/>
                </a:lnTo>
                <a:lnTo>
                  <a:pt x="75568" y="424606"/>
                </a:lnTo>
                <a:lnTo>
                  <a:pt x="77646" y="424678"/>
                </a:lnTo>
                <a:lnTo>
                  <a:pt x="147053" y="424595"/>
                </a:lnTo>
                <a:close/>
              </a:path>
              <a:path w="316865" h="426720">
                <a:moveTo>
                  <a:pt x="316775" y="424586"/>
                </a:moveTo>
                <a:lnTo>
                  <a:pt x="223341" y="424586"/>
                </a:lnTo>
                <a:lnTo>
                  <a:pt x="245026" y="424588"/>
                </a:lnTo>
                <a:lnTo>
                  <a:pt x="247343" y="424673"/>
                </a:lnTo>
                <a:lnTo>
                  <a:pt x="316775" y="424586"/>
                </a:lnTo>
                <a:close/>
              </a:path>
              <a:path w="316865" h="426720">
                <a:moveTo>
                  <a:pt x="174841" y="155575"/>
                </a:moveTo>
                <a:lnTo>
                  <a:pt x="127728" y="172581"/>
                </a:lnTo>
                <a:lnTo>
                  <a:pt x="97421" y="201076"/>
                </a:lnTo>
                <a:lnTo>
                  <a:pt x="123545" y="201076"/>
                </a:lnTo>
                <a:lnTo>
                  <a:pt x="126513" y="197755"/>
                </a:lnTo>
                <a:lnTo>
                  <a:pt x="137060" y="189274"/>
                </a:lnTo>
                <a:lnTo>
                  <a:pt x="148390" y="183216"/>
                </a:lnTo>
                <a:lnTo>
                  <a:pt x="160503" y="179582"/>
                </a:lnTo>
                <a:lnTo>
                  <a:pt x="173397" y="178370"/>
                </a:lnTo>
                <a:lnTo>
                  <a:pt x="179942" y="177961"/>
                </a:lnTo>
                <a:lnTo>
                  <a:pt x="248605" y="177961"/>
                </a:lnTo>
                <a:lnTo>
                  <a:pt x="246492" y="175617"/>
                </a:lnTo>
                <a:lnTo>
                  <a:pt x="236416" y="168276"/>
                </a:lnTo>
                <a:lnTo>
                  <a:pt x="224297" y="162597"/>
                </a:lnTo>
                <a:lnTo>
                  <a:pt x="210050" y="158585"/>
                </a:lnTo>
                <a:lnTo>
                  <a:pt x="193593" y="156243"/>
                </a:lnTo>
                <a:lnTo>
                  <a:pt x="174841" y="155575"/>
                </a:lnTo>
                <a:close/>
              </a:path>
              <a:path w="316865" h="426720">
                <a:moveTo>
                  <a:pt x="95180" y="0"/>
                </a:moveTo>
                <a:lnTo>
                  <a:pt x="92929" y="204"/>
                </a:lnTo>
                <a:lnTo>
                  <a:pt x="84761" y="1840"/>
                </a:lnTo>
                <a:lnTo>
                  <a:pt x="78636" y="2454"/>
                </a:lnTo>
                <a:lnTo>
                  <a:pt x="17360" y="5726"/>
                </a:lnTo>
                <a:lnTo>
                  <a:pt x="11444" y="6135"/>
                </a:lnTo>
                <a:lnTo>
                  <a:pt x="1225" y="7158"/>
                </a:lnTo>
                <a:lnTo>
                  <a:pt x="408" y="7158"/>
                </a:lnTo>
                <a:lnTo>
                  <a:pt x="0" y="11863"/>
                </a:lnTo>
                <a:lnTo>
                  <a:pt x="0" y="35387"/>
                </a:lnTo>
                <a:lnTo>
                  <a:pt x="14930" y="35760"/>
                </a:lnTo>
                <a:lnTo>
                  <a:pt x="29642" y="37959"/>
                </a:lnTo>
                <a:lnTo>
                  <a:pt x="38606" y="40910"/>
                </a:lnTo>
                <a:lnTo>
                  <a:pt x="43098" y="43365"/>
                </a:lnTo>
                <a:lnTo>
                  <a:pt x="45956" y="48479"/>
                </a:lnTo>
                <a:lnTo>
                  <a:pt x="47181" y="56251"/>
                </a:lnTo>
                <a:lnTo>
                  <a:pt x="47590" y="55842"/>
                </a:lnTo>
                <a:lnTo>
                  <a:pt x="97421" y="55842"/>
                </a:lnTo>
                <a:lnTo>
                  <a:pt x="97421" y="408"/>
                </a:lnTo>
                <a:lnTo>
                  <a:pt x="95588" y="408"/>
                </a:lnTo>
                <a:lnTo>
                  <a:pt x="951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65" name="object 23"/>
          <p:cNvSpPr>
            <a:spLocks noChangeArrowheads="1"/>
          </p:cNvSpPr>
          <p:nvPr/>
        </p:nvSpPr>
        <p:spPr bwMode="auto">
          <a:xfrm>
            <a:off x="4957762" y="2247901"/>
            <a:ext cx="2700338" cy="242768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24" name="object 24"/>
          <p:cNvSpPr txBox="1"/>
          <p:nvPr/>
        </p:nvSpPr>
        <p:spPr>
          <a:xfrm>
            <a:off x="6138863" y="3548064"/>
            <a:ext cx="33337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50" dirty="0">
                <a:solidFill>
                  <a:srgbClr val="303030"/>
                </a:solidFill>
                <a:latin typeface="Arial"/>
                <a:cs typeface="Arial"/>
              </a:rPr>
              <a:t>Add</a:t>
            </a:r>
            <a:endParaRPr sz="134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6081" y="2976564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5931" y="2976564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21003" y="4155282"/>
            <a:ext cx="385763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-161" dirty="0">
                <a:solidFill>
                  <a:srgbClr val="303030"/>
                </a:solidFill>
                <a:latin typeface="Arial"/>
                <a:cs typeface="Arial"/>
              </a:rPr>
              <a:t>T</a:t>
            </a:r>
            <a:r>
              <a:rPr sz="1347" spc="17" dirty="0">
                <a:solidFill>
                  <a:srgbClr val="303030"/>
                </a:solidFill>
                <a:latin typeface="Arial"/>
                <a:cs typeface="Arial"/>
              </a:rPr>
              <a:t>anh</a:t>
            </a:r>
            <a:endParaRPr sz="1347">
              <a:latin typeface="Arial"/>
              <a:cs typeface="Arial"/>
            </a:endParaRPr>
          </a:p>
        </p:txBody>
      </p:sp>
      <p:sp>
        <p:nvSpPr>
          <p:cNvPr id="82970" name="object 28"/>
          <p:cNvSpPr>
            <a:spLocks/>
          </p:cNvSpPr>
          <p:nvPr/>
        </p:nvSpPr>
        <p:spPr bwMode="auto">
          <a:xfrm>
            <a:off x="5186362" y="2271714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1" name="object 29"/>
          <p:cNvSpPr>
            <a:spLocks/>
          </p:cNvSpPr>
          <p:nvPr/>
        </p:nvSpPr>
        <p:spPr bwMode="auto">
          <a:xfrm>
            <a:off x="5220891" y="2631281"/>
            <a:ext cx="371475" cy="0"/>
          </a:xfrm>
          <a:custGeom>
            <a:avLst/>
            <a:gdLst>
              <a:gd name="T0" fmla="*/ 101 w 1089025"/>
              <a:gd name="T1" fmla="*/ 9736 w 10890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89025">
                <a:moveTo>
                  <a:pt x="11367" y="0"/>
                </a:moveTo>
                <a:lnTo>
                  <a:pt x="1099998" y="0"/>
                </a:lnTo>
              </a:path>
            </a:pathLst>
          </a:custGeom>
          <a:noFill/>
          <a:ln w="4827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2" name="object 30"/>
          <p:cNvSpPr>
            <a:spLocks/>
          </p:cNvSpPr>
          <p:nvPr/>
        </p:nvSpPr>
        <p:spPr bwMode="auto">
          <a:xfrm>
            <a:off x="5173266" y="2583656"/>
            <a:ext cx="0" cy="1191"/>
          </a:xfrm>
          <a:custGeom>
            <a:avLst/>
            <a:gdLst>
              <a:gd name="T0" fmla="*/ 0 w 634"/>
              <a:gd name="T1" fmla="*/ 2235 h 1269"/>
              <a:gd name="T2" fmla="*/ 0 w 634"/>
              <a:gd name="T3" fmla="*/ 0 h 12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1269">
                <a:moveTo>
                  <a:pt x="123" y="58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3" name="object 31"/>
          <p:cNvSpPr>
            <a:spLocks/>
          </p:cNvSpPr>
          <p:nvPr/>
        </p:nvSpPr>
        <p:spPr bwMode="auto">
          <a:xfrm>
            <a:off x="5172075" y="2578895"/>
            <a:ext cx="0" cy="2381"/>
          </a:xfrm>
          <a:custGeom>
            <a:avLst/>
            <a:gdLst>
              <a:gd name="T0" fmla="*/ 0 w 634"/>
              <a:gd name="T1" fmla="*/ 294 h 5080"/>
              <a:gd name="T2" fmla="*/ 0 w 634"/>
              <a:gd name="T3" fmla="*/ 0 h 5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5080">
                <a:moveTo>
                  <a:pt x="611" y="494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4" name="object 32"/>
          <p:cNvSpPr>
            <a:spLocks/>
          </p:cNvSpPr>
          <p:nvPr/>
        </p:nvSpPr>
        <p:spPr bwMode="auto">
          <a:xfrm>
            <a:off x="5172075" y="2327672"/>
            <a:ext cx="14288" cy="0"/>
          </a:xfrm>
          <a:custGeom>
            <a:avLst/>
            <a:gdLst>
              <a:gd name="T0" fmla="*/ 343 w 42545"/>
              <a:gd name="T1" fmla="*/ 686 w 425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45">
                <a:moveTo>
                  <a:pt x="42532" y="0"/>
                </a:moveTo>
                <a:lnTo>
                  <a:pt x="85065" y="0"/>
                </a:lnTo>
              </a:path>
            </a:pathLst>
          </a:custGeom>
          <a:noFill/>
          <a:ln w="53668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5" name="object 33"/>
          <p:cNvSpPr>
            <a:spLocks/>
          </p:cNvSpPr>
          <p:nvPr/>
        </p:nvSpPr>
        <p:spPr bwMode="auto">
          <a:xfrm>
            <a:off x="5273280" y="2364583"/>
            <a:ext cx="188119" cy="136922"/>
          </a:xfrm>
          <a:custGeom>
            <a:avLst/>
            <a:gdLst>
              <a:gd name="T0" fmla="*/ 0 w 549909"/>
              <a:gd name="T1" fmla="*/ 239 h 398780"/>
              <a:gd name="T2" fmla="*/ 345 w 549909"/>
              <a:gd name="T3" fmla="*/ 260 h 398780"/>
              <a:gd name="T4" fmla="*/ 550 w 549909"/>
              <a:gd name="T5" fmla="*/ 691 h 398780"/>
              <a:gd name="T6" fmla="*/ 1175 w 549909"/>
              <a:gd name="T7" fmla="*/ 2719 h 398780"/>
              <a:gd name="T8" fmla="*/ 1643 w 549909"/>
              <a:gd name="T9" fmla="*/ 3669 h 398780"/>
              <a:gd name="T10" fmla="*/ 1728 w 549909"/>
              <a:gd name="T11" fmla="*/ 2805 h 398780"/>
              <a:gd name="T12" fmla="*/ 1081 w 549909"/>
              <a:gd name="T13" fmla="*/ 688 h 398780"/>
              <a:gd name="T14" fmla="*/ 1026 w 549909"/>
              <a:gd name="T15" fmla="*/ 273 h 398780"/>
              <a:gd name="T16" fmla="*/ 1398 w 549909"/>
              <a:gd name="T17" fmla="*/ 239 h 398780"/>
              <a:gd name="T18" fmla="*/ 335 w 549909"/>
              <a:gd name="T19" fmla="*/ 8 h 398780"/>
              <a:gd name="T20" fmla="*/ 3017 w 549909"/>
              <a:gd name="T21" fmla="*/ 1072 h 398780"/>
              <a:gd name="T22" fmla="*/ 3219 w 549909"/>
              <a:gd name="T23" fmla="*/ 3473 h 398780"/>
              <a:gd name="T24" fmla="*/ 3588 w 549909"/>
              <a:gd name="T25" fmla="*/ 3331 h 398780"/>
              <a:gd name="T26" fmla="*/ 3017 w 549909"/>
              <a:gd name="T27" fmla="*/ 1072 h 398780"/>
              <a:gd name="T28" fmla="*/ 2120 w 549909"/>
              <a:gd name="T29" fmla="*/ 243 h 398780"/>
              <a:gd name="T30" fmla="*/ 2219 w 549909"/>
              <a:gd name="T31" fmla="*/ 286 h 398780"/>
              <a:gd name="T32" fmla="*/ 2351 w 549909"/>
              <a:gd name="T33" fmla="*/ 665 h 398780"/>
              <a:gd name="T34" fmla="*/ 2339 w 549909"/>
              <a:gd name="T35" fmla="*/ 819 h 398780"/>
              <a:gd name="T36" fmla="*/ 1728 w 549909"/>
              <a:gd name="T37" fmla="*/ 2805 h 398780"/>
              <a:gd name="T38" fmla="*/ 2083 w 549909"/>
              <a:gd name="T39" fmla="*/ 2337 h 398780"/>
              <a:gd name="T40" fmla="*/ 2788 w 549909"/>
              <a:gd name="T41" fmla="*/ 322 h 398780"/>
              <a:gd name="T42" fmla="*/ 3142 w 549909"/>
              <a:gd name="T43" fmla="*/ 239 h 398780"/>
              <a:gd name="T44" fmla="*/ 3866 w 549909"/>
              <a:gd name="T45" fmla="*/ 0 h 398780"/>
              <a:gd name="T46" fmla="*/ 3878 w 549909"/>
              <a:gd name="T47" fmla="*/ 239 h 398780"/>
              <a:gd name="T48" fmla="*/ 4251 w 549909"/>
              <a:gd name="T49" fmla="*/ 432 h 398780"/>
              <a:gd name="T50" fmla="*/ 3796 w 549909"/>
              <a:gd name="T51" fmla="*/ 1978 h 398780"/>
              <a:gd name="T52" fmla="*/ 3753 w 549909"/>
              <a:gd name="T53" fmla="*/ 2795 h 398780"/>
              <a:gd name="T54" fmla="*/ 4618 w 549909"/>
              <a:gd name="T55" fmla="*/ 302 h 398780"/>
              <a:gd name="T56" fmla="*/ 4950 w 549909"/>
              <a:gd name="T57" fmla="*/ 15 h 398780"/>
              <a:gd name="T58" fmla="*/ 4243 w 549909"/>
              <a:gd name="T59" fmla="*/ 15 h 398780"/>
              <a:gd name="T60" fmla="*/ 3914 w 549909"/>
              <a:gd name="T61" fmla="*/ 5 h 398780"/>
              <a:gd name="T62" fmla="*/ 1808 w 549909"/>
              <a:gd name="T63" fmla="*/ 0 h 398780"/>
              <a:gd name="T64" fmla="*/ 2011 w 549909"/>
              <a:gd name="T65" fmla="*/ 250 h 398780"/>
              <a:gd name="T66" fmla="*/ 3207 w 549909"/>
              <a:gd name="T67" fmla="*/ 238 h 398780"/>
              <a:gd name="T68" fmla="*/ 2066 w 549909"/>
              <a:gd name="T69" fmla="*/ 13 h 398780"/>
              <a:gd name="T70" fmla="*/ 1848 w 549909"/>
              <a:gd name="T71" fmla="*/ 0 h 398780"/>
              <a:gd name="T72" fmla="*/ 4950 w 549909"/>
              <a:gd name="T73" fmla="*/ 15 h 398780"/>
              <a:gd name="T74" fmla="*/ 4905 w 549909"/>
              <a:gd name="T75" fmla="*/ 3 h 398780"/>
              <a:gd name="T76" fmla="*/ 4607 w 549909"/>
              <a:gd name="T77" fmla="*/ 15 h 398780"/>
              <a:gd name="T78" fmla="*/ 3207 w 549909"/>
              <a:gd name="T79" fmla="*/ 0 h 398780"/>
              <a:gd name="T80" fmla="*/ 2991 w 549909"/>
              <a:gd name="T81" fmla="*/ 10 h 398780"/>
              <a:gd name="T82" fmla="*/ 2213 w 549909"/>
              <a:gd name="T83" fmla="*/ 15 h 398780"/>
              <a:gd name="T84" fmla="*/ 1398 w 549909"/>
              <a:gd name="T85" fmla="*/ 0 h 398780"/>
              <a:gd name="T86" fmla="*/ 1104 w 549909"/>
              <a:gd name="T87" fmla="*/ 9 h 398780"/>
              <a:gd name="T88" fmla="*/ 1398 w 549909"/>
              <a:gd name="T89" fmla="*/ 0 h 3987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49909" h="398780">
                <a:moveTo>
                  <a:pt x="4994" y="0"/>
                </a:moveTo>
                <a:lnTo>
                  <a:pt x="0" y="0"/>
                </a:lnTo>
                <a:lnTo>
                  <a:pt x="0" y="26008"/>
                </a:lnTo>
                <a:lnTo>
                  <a:pt x="14374" y="26042"/>
                </a:lnTo>
                <a:lnTo>
                  <a:pt x="28890" y="26720"/>
                </a:lnTo>
                <a:lnTo>
                  <a:pt x="38271" y="28269"/>
                </a:lnTo>
                <a:lnTo>
                  <a:pt x="42344" y="28646"/>
                </a:lnTo>
                <a:lnTo>
                  <a:pt x="45485" y="30719"/>
                </a:lnTo>
                <a:lnTo>
                  <a:pt x="61090" y="75034"/>
                </a:lnTo>
                <a:lnTo>
                  <a:pt x="74332" y="116752"/>
                </a:lnTo>
                <a:lnTo>
                  <a:pt x="90039" y="166558"/>
                </a:lnTo>
                <a:lnTo>
                  <a:pt x="130496" y="295399"/>
                </a:lnTo>
                <a:lnTo>
                  <a:pt x="152398" y="364904"/>
                </a:lnTo>
                <a:lnTo>
                  <a:pt x="173607" y="398597"/>
                </a:lnTo>
                <a:lnTo>
                  <a:pt x="182486" y="398597"/>
                </a:lnTo>
                <a:lnTo>
                  <a:pt x="198354" y="361861"/>
                </a:lnTo>
                <a:lnTo>
                  <a:pt x="215733" y="304742"/>
                </a:lnTo>
                <a:lnTo>
                  <a:pt x="191910" y="304742"/>
                </a:lnTo>
                <a:lnTo>
                  <a:pt x="148456" y="164872"/>
                </a:lnTo>
                <a:lnTo>
                  <a:pt x="133152" y="116469"/>
                </a:lnTo>
                <a:lnTo>
                  <a:pt x="120088" y="74760"/>
                </a:lnTo>
                <a:lnTo>
                  <a:pt x="108655" y="36038"/>
                </a:lnTo>
                <a:lnTo>
                  <a:pt x="108373" y="34277"/>
                </a:lnTo>
                <a:lnTo>
                  <a:pt x="113979" y="29683"/>
                </a:lnTo>
                <a:lnTo>
                  <a:pt x="127221" y="26927"/>
                </a:lnTo>
                <a:lnTo>
                  <a:pt x="148100" y="26008"/>
                </a:lnTo>
                <a:lnTo>
                  <a:pt x="155304" y="26008"/>
                </a:lnTo>
                <a:lnTo>
                  <a:pt x="155304" y="1130"/>
                </a:lnTo>
                <a:lnTo>
                  <a:pt x="116478" y="1130"/>
                </a:lnTo>
                <a:lnTo>
                  <a:pt x="37164" y="892"/>
                </a:lnTo>
                <a:lnTo>
                  <a:pt x="14167" y="370"/>
                </a:lnTo>
                <a:lnTo>
                  <a:pt x="4994" y="0"/>
                </a:lnTo>
                <a:close/>
              </a:path>
              <a:path w="549909" h="398780">
                <a:moveTo>
                  <a:pt x="335025" y="116469"/>
                </a:moveTo>
                <a:lnTo>
                  <a:pt x="275112" y="116469"/>
                </a:lnTo>
                <a:lnTo>
                  <a:pt x="341343" y="326799"/>
                </a:lnTo>
                <a:lnTo>
                  <a:pt x="357428" y="377285"/>
                </a:lnTo>
                <a:lnTo>
                  <a:pt x="368292" y="398597"/>
                </a:lnTo>
                <a:lnTo>
                  <a:pt x="381234" y="398597"/>
                </a:lnTo>
                <a:lnTo>
                  <a:pt x="398438" y="361861"/>
                </a:lnTo>
                <a:lnTo>
                  <a:pt x="416834" y="303611"/>
                </a:lnTo>
                <a:lnTo>
                  <a:pt x="393255" y="303611"/>
                </a:lnTo>
                <a:lnTo>
                  <a:pt x="335025" y="116469"/>
                </a:lnTo>
                <a:close/>
              </a:path>
              <a:path w="549909" h="398780">
                <a:moveTo>
                  <a:pt x="356093" y="25819"/>
                </a:moveTo>
                <a:lnTo>
                  <a:pt x="232401" y="25819"/>
                </a:lnTo>
                <a:lnTo>
                  <a:pt x="235364" y="26384"/>
                </a:lnTo>
                <a:lnTo>
                  <a:pt x="242757" y="30154"/>
                </a:lnTo>
                <a:lnTo>
                  <a:pt x="244976" y="31096"/>
                </a:lnTo>
                <a:lnTo>
                  <a:pt x="246453" y="31096"/>
                </a:lnTo>
                <a:lnTo>
                  <a:pt x="247751" y="32981"/>
                </a:lnTo>
                <a:lnTo>
                  <a:pt x="259217" y="66150"/>
                </a:lnTo>
                <a:lnTo>
                  <a:pt x="261060" y="72181"/>
                </a:lnTo>
                <a:lnTo>
                  <a:pt x="262614" y="78751"/>
                </a:lnTo>
                <a:lnTo>
                  <a:pt x="261541" y="82646"/>
                </a:lnTo>
                <a:lnTo>
                  <a:pt x="259704" y="88912"/>
                </a:lnTo>
                <a:lnTo>
                  <a:pt x="239898" y="153023"/>
                </a:lnTo>
                <a:lnTo>
                  <a:pt x="226862" y="194492"/>
                </a:lnTo>
                <a:lnTo>
                  <a:pt x="191910" y="304742"/>
                </a:lnTo>
                <a:lnTo>
                  <a:pt x="215733" y="304742"/>
                </a:lnTo>
                <a:lnTo>
                  <a:pt x="224608" y="275535"/>
                </a:lnTo>
                <a:lnTo>
                  <a:pt x="231291" y="253858"/>
                </a:lnTo>
                <a:lnTo>
                  <a:pt x="275112" y="116469"/>
                </a:lnTo>
                <a:lnTo>
                  <a:pt x="335025" y="116469"/>
                </a:lnTo>
                <a:lnTo>
                  <a:pt x="309656" y="34937"/>
                </a:lnTo>
                <a:lnTo>
                  <a:pt x="315053" y="29976"/>
                </a:lnTo>
                <a:lnTo>
                  <a:pt x="328128" y="27000"/>
                </a:lnTo>
                <a:lnTo>
                  <a:pt x="348879" y="26008"/>
                </a:lnTo>
                <a:lnTo>
                  <a:pt x="356093" y="26008"/>
                </a:lnTo>
                <a:lnTo>
                  <a:pt x="356093" y="25819"/>
                </a:lnTo>
                <a:close/>
              </a:path>
              <a:path w="549909" h="398780">
                <a:moveTo>
                  <a:pt x="429306" y="0"/>
                </a:moveTo>
                <a:lnTo>
                  <a:pt x="424311" y="0"/>
                </a:lnTo>
                <a:lnTo>
                  <a:pt x="424311" y="26008"/>
                </a:lnTo>
                <a:lnTo>
                  <a:pt x="430643" y="26026"/>
                </a:lnTo>
                <a:lnTo>
                  <a:pt x="444241" y="28008"/>
                </a:lnTo>
                <a:lnTo>
                  <a:pt x="472017" y="45042"/>
                </a:lnTo>
                <a:lnTo>
                  <a:pt x="472017" y="46927"/>
                </a:lnTo>
                <a:lnTo>
                  <a:pt x="458249" y="97287"/>
                </a:lnTo>
                <a:lnTo>
                  <a:pt x="443664" y="144761"/>
                </a:lnTo>
                <a:lnTo>
                  <a:pt x="421610" y="214823"/>
                </a:lnTo>
                <a:lnTo>
                  <a:pt x="408220" y="256877"/>
                </a:lnTo>
                <a:lnTo>
                  <a:pt x="393255" y="303611"/>
                </a:lnTo>
                <a:lnTo>
                  <a:pt x="416834" y="303611"/>
                </a:lnTo>
                <a:lnTo>
                  <a:pt x="476366" y="114149"/>
                </a:lnTo>
                <a:lnTo>
                  <a:pt x="490716" y="70137"/>
                </a:lnTo>
                <a:lnTo>
                  <a:pt x="512862" y="32819"/>
                </a:lnTo>
                <a:lnTo>
                  <a:pt x="542454" y="26008"/>
                </a:lnTo>
                <a:lnTo>
                  <a:pt x="549669" y="26008"/>
                </a:lnTo>
                <a:lnTo>
                  <a:pt x="549669" y="1607"/>
                </a:lnTo>
                <a:lnTo>
                  <a:pt x="511159" y="1607"/>
                </a:lnTo>
                <a:lnTo>
                  <a:pt x="511651" y="1599"/>
                </a:lnTo>
                <a:lnTo>
                  <a:pt x="471156" y="1590"/>
                </a:lnTo>
                <a:lnTo>
                  <a:pt x="454848" y="1349"/>
                </a:lnTo>
                <a:lnTo>
                  <a:pt x="443516" y="1034"/>
                </a:lnTo>
                <a:lnTo>
                  <a:pt x="434732" y="576"/>
                </a:lnTo>
                <a:lnTo>
                  <a:pt x="429306" y="0"/>
                </a:lnTo>
                <a:close/>
              </a:path>
              <a:path w="549909" h="398780">
                <a:moveTo>
                  <a:pt x="205229" y="0"/>
                </a:moveTo>
                <a:lnTo>
                  <a:pt x="200789" y="0"/>
                </a:lnTo>
                <a:lnTo>
                  <a:pt x="200789" y="26008"/>
                </a:lnTo>
                <a:lnTo>
                  <a:pt x="216318" y="26008"/>
                </a:lnTo>
                <a:lnTo>
                  <a:pt x="223343" y="27138"/>
                </a:lnTo>
                <a:lnTo>
                  <a:pt x="227972" y="27326"/>
                </a:lnTo>
                <a:lnTo>
                  <a:pt x="232401" y="25819"/>
                </a:lnTo>
                <a:lnTo>
                  <a:pt x="356093" y="25819"/>
                </a:lnTo>
                <a:lnTo>
                  <a:pt x="356093" y="1601"/>
                </a:lnTo>
                <a:lnTo>
                  <a:pt x="245783" y="1601"/>
                </a:lnTo>
                <a:lnTo>
                  <a:pt x="229468" y="1385"/>
                </a:lnTo>
                <a:lnTo>
                  <a:pt x="217191" y="1042"/>
                </a:lnTo>
                <a:lnTo>
                  <a:pt x="209133" y="576"/>
                </a:lnTo>
                <a:lnTo>
                  <a:pt x="205229" y="0"/>
                </a:lnTo>
                <a:close/>
              </a:path>
              <a:path w="549909" h="398780">
                <a:moveTo>
                  <a:pt x="511651" y="1599"/>
                </a:moveTo>
                <a:lnTo>
                  <a:pt x="511159" y="1607"/>
                </a:lnTo>
                <a:lnTo>
                  <a:pt x="549669" y="1607"/>
                </a:lnTo>
                <a:lnTo>
                  <a:pt x="511651" y="1599"/>
                </a:lnTo>
                <a:close/>
              </a:path>
              <a:path w="549909" h="398780">
                <a:moveTo>
                  <a:pt x="549669" y="0"/>
                </a:moveTo>
                <a:lnTo>
                  <a:pt x="544670" y="317"/>
                </a:lnTo>
                <a:lnTo>
                  <a:pt x="538008" y="920"/>
                </a:lnTo>
                <a:lnTo>
                  <a:pt x="526998" y="1350"/>
                </a:lnTo>
                <a:lnTo>
                  <a:pt x="511651" y="1599"/>
                </a:lnTo>
                <a:lnTo>
                  <a:pt x="549669" y="1607"/>
                </a:lnTo>
                <a:lnTo>
                  <a:pt x="549669" y="0"/>
                </a:lnTo>
                <a:close/>
              </a:path>
              <a:path w="549909" h="398780">
                <a:moveTo>
                  <a:pt x="356093" y="0"/>
                </a:moveTo>
                <a:lnTo>
                  <a:pt x="347682" y="317"/>
                </a:lnTo>
                <a:lnTo>
                  <a:pt x="341317" y="734"/>
                </a:lnTo>
                <a:lnTo>
                  <a:pt x="332158" y="1080"/>
                </a:lnTo>
                <a:lnTo>
                  <a:pt x="320103" y="1350"/>
                </a:lnTo>
                <a:lnTo>
                  <a:pt x="305275" y="1541"/>
                </a:lnTo>
                <a:lnTo>
                  <a:pt x="245783" y="1601"/>
                </a:lnTo>
                <a:lnTo>
                  <a:pt x="356093" y="1601"/>
                </a:lnTo>
                <a:lnTo>
                  <a:pt x="356093" y="0"/>
                </a:lnTo>
                <a:close/>
              </a:path>
              <a:path w="549909" h="398780">
                <a:moveTo>
                  <a:pt x="155304" y="0"/>
                </a:moveTo>
                <a:lnTo>
                  <a:pt x="138665" y="0"/>
                </a:lnTo>
                <a:lnTo>
                  <a:pt x="133681" y="188"/>
                </a:lnTo>
                <a:lnTo>
                  <a:pt x="122582" y="942"/>
                </a:lnTo>
                <a:lnTo>
                  <a:pt x="116478" y="1130"/>
                </a:lnTo>
                <a:lnTo>
                  <a:pt x="155304" y="1130"/>
                </a:lnTo>
                <a:lnTo>
                  <a:pt x="1553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6" name="object 34"/>
          <p:cNvSpPr>
            <a:spLocks/>
          </p:cNvSpPr>
          <p:nvPr/>
        </p:nvSpPr>
        <p:spPr bwMode="auto">
          <a:xfrm>
            <a:off x="5435205" y="2431256"/>
            <a:ext cx="67865" cy="96441"/>
          </a:xfrm>
          <a:custGeom>
            <a:avLst/>
            <a:gdLst>
              <a:gd name="T0" fmla="*/ 782 w 199390"/>
              <a:gd name="T1" fmla="*/ 3 h 281939"/>
              <a:gd name="T2" fmla="*/ 305 w 199390"/>
              <a:gd name="T3" fmla="*/ 40 h 281939"/>
              <a:gd name="T4" fmla="*/ 272 w 199390"/>
              <a:gd name="T5" fmla="*/ 62 h 281939"/>
              <a:gd name="T6" fmla="*/ 256 w 199390"/>
              <a:gd name="T7" fmla="*/ 149 h 281939"/>
              <a:gd name="T8" fmla="*/ 254 w 199390"/>
              <a:gd name="T9" fmla="*/ 181 h 281939"/>
              <a:gd name="T10" fmla="*/ 274 w 199390"/>
              <a:gd name="T11" fmla="*/ 205 h 281939"/>
              <a:gd name="T12" fmla="*/ 419 w 199390"/>
              <a:gd name="T13" fmla="*/ 210 h 281939"/>
              <a:gd name="T14" fmla="*/ 496 w 199390"/>
              <a:gd name="T15" fmla="*/ 230 h 281939"/>
              <a:gd name="T16" fmla="*/ 504 w 199390"/>
              <a:gd name="T17" fmla="*/ 280 h 281939"/>
              <a:gd name="T18" fmla="*/ 93 w 199390"/>
              <a:gd name="T19" fmla="*/ 2008 h 281939"/>
              <a:gd name="T20" fmla="*/ 0 w 199390"/>
              <a:gd name="T21" fmla="*/ 2439 h 281939"/>
              <a:gd name="T22" fmla="*/ 15 w 199390"/>
              <a:gd name="T23" fmla="*/ 2482 h 281939"/>
              <a:gd name="T24" fmla="*/ 88 w 199390"/>
              <a:gd name="T25" fmla="*/ 2536 h 281939"/>
              <a:gd name="T26" fmla="*/ 354 w 199390"/>
              <a:gd name="T27" fmla="*/ 2111 h 281939"/>
              <a:gd name="T28" fmla="*/ 514 w 199390"/>
              <a:gd name="T29" fmla="*/ 1443 h 281939"/>
              <a:gd name="T30" fmla="*/ 652 w 199390"/>
              <a:gd name="T31" fmla="*/ 1236 h 281939"/>
              <a:gd name="T32" fmla="*/ 782 w 199390"/>
              <a:gd name="T33" fmla="*/ 1124 h 281939"/>
              <a:gd name="T34" fmla="*/ 760 w 199390"/>
              <a:gd name="T35" fmla="*/ 409 h 281939"/>
              <a:gd name="T36" fmla="*/ 822 w 199390"/>
              <a:gd name="T37" fmla="*/ 143 h 281939"/>
              <a:gd name="T38" fmla="*/ 842 w 199390"/>
              <a:gd name="T39" fmla="*/ 40 h 281939"/>
              <a:gd name="T40" fmla="*/ 829 w 199390"/>
              <a:gd name="T41" fmla="*/ 0 h 281939"/>
              <a:gd name="T42" fmla="*/ 1031 w 199390"/>
              <a:gd name="T43" fmla="*/ 1044 h 281939"/>
              <a:gd name="T44" fmla="*/ 1175 w 199390"/>
              <a:gd name="T45" fmla="*/ 1126 h 281939"/>
              <a:gd name="T46" fmla="*/ 1191 w 199390"/>
              <a:gd name="T47" fmla="*/ 1350 h 281939"/>
              <a:gd name="T48" fmla="*/ 1153 w 199390"/>
              <a:gd name="T49" fmla="*/ 1530 h 281939"/>
              <a:gd name="T50" fmla="*/ 1075 w 199390"/>
              <a:gd name="T51" fmla="*/ 1796 h 281939"/>
              <a:gd name="T52" fmla="*/ 980 w 199390"/>
              <a:gd name="T53" fmla="*/ 2097 h 281939"/>
              <a:gd name="T54" fmla="*/ 949 w 199390"/>
              <a:gd name="T55" fmla="*/ 2245 h 281939"/>
              <a:gd name="T56" fmla="*/ 1039 w 199390"/>
              <a:gd name="T57" fmla="*/ 2457 h 281939"/>
              <a:gd name="T58" fmla="*/ 1254 w 199390"/>
              <a:gd name="T59" fmla="*/ 2533 h 281939"/>
              <a:gd name="T60" fmla="*/ 1389 w 199390"/>
              <a:gd name="T61" fmla="*/ 2508 h 281939"/>
              <a:gd name="T62" fmla="*/ 1522 w 199390"/>
              <a:gd name="T63" fmla="*/ 2404 h 281939"/>
              <a:gd name="T64" fmla="*/ 1239 w 199390"/>
              <a:gd name="T65" fmla="*/ 2397 h 281939"/>
              <a:gd name="T66" fmla="*/ 1215 w 199390"/>
              <a:gd name="T67" fmla="*/ 2351 h 281939"/>
              <a:gd name="T68" fmla="*/ 1222 w 199390"/>
              <a:gd name="T69" fmla="*/ 2259 h 281939"/>
              <a:gd name="T70" fmla="*/ 1273 w 199390"/>
              <a:gd name="T71" fmla="*/ 2072 h 281939"/>
              <a:gd name="T72" fmla="*/ 1382 w 199390"/>
              <a:gd name="T73" fmla="*/ 1734 h 281939"/>
              <a:gd name="T74" fmla="*/ 1439 w 199390"/>
              <a:gd name="T75" fmla="*/ 1510 h 281939"/>
              <a:gd name="T76" fmla="*/ 1463 w 199390"/>
              <a:gd name="T77" fmla="*/ 1296 h 281939"/>
              <a:gd name="T78" fmla="*/ 1420 w 199390"/>
              <a:gd name="T79" fmla="*/ 1082 h 281939"/>
              <a:gd name="T80" fmla="*/ 1714 w 199390"/>
              <a:gd name="T81" fmla="*/ 1947 h 281939"/>
              <a:gd name="T82" fmla="*/ 1620 w 199390"/>
              <a:gd name="T83" fmla="*/ 1949 h 281939"/>
              <a:gd name="T84" fmla="*/ 1600 w 199390"/>
              <a:gd name="T85" fmla="*/ 1974 h 281939"/>
              <a:gd name="T86" fmla="*/ 1513 w 199390"/>
              <a:gd name="T87" fmla="*/ 2210 h 281939"/>
              <a:gd name="T88" fmla="*/ 1405 w 199390"/>
              <a:gd name="T89" fmla="*/ 2368 h 281939"/>
              <a:gd name="T90" fmla="*/ 1522 w 199390"/>
              <a:gd name="T91" fmla="*/ 2404 h 281939"/>
              <a:gd name="T92" fmla="*/ 1737 w 199390"/>
              <a:gd name="T93" fmla="*/ 1978 h 281939"/>
              <a:gd name="T94" fmla="*/ 1714 w 199390"/>
              <a:gd name="T95" fmla="*/ 1947 h 281939"/>
              <a:gd name="T96" fmla="*/ 613 w 199390"/>
              <a:gd name="T97" fmla="*/ 1101 h 281939"/>
              <a:gd name="T98" fmla="*/ 589 w 199390"/>
              <a:gd name="T99" fmla="*/ 1124 h 281939"/>
              <a:gd name="T100" fmla="*/ 831 w 199390"/>
              <a:gd name="T101" fmla="*/ 1091 h 281939"/>
              <a:gd name="T102" fmla="*/ 1031 w 199390"/>
              <a:gd name="T103" fmla="*/ 1044 h 281939"/>
              <a:gd name="T104" fmla="*/ 1345 w 199390"/>
              <a:gd name="T105" fmla="*/ 995 h 281939"/>
              <a:gd name="T106" fmla="*/ 1156 w 199390"/>
              <a:gd name="T107" fmla="*/ 917 h 2819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99390" h="281939">
                <a:moveTo>
                  <a:pt x="94897" y="0"/>
                </a:moveTo>
                <a:lnTo>
                  <a:pt x="89485" y="317"/>
                </a:lnTo>
                <a:lnTo>
                  <a:pt x="78743" y="1230"/>
                </a:lnTo>
                <a:lnTo>
                  <a:pt x="34899" y="4397"/>
                </a:lnTo>
                <a:lnTo>
                  <a:pt x="32805" y="4397"/>
                </a:lnTo>
                <a:lnTo>
                  <a:pt x="31109" y="6928"/>
                </a:lnTo>
                <a:lnTo>
                  <a:pt x="29800" y="11992"/>
                </a:lnTo>
                <a:lnTo>
                  <a:pt x="29276" y="16522"/>
                </a:lnTo>
                <a:lnTo>
                  <a:pt x="29014" y="19053"/>
                </a:lnTo>
                <a:lnTo>
                  <a:pt x="29014" y="20119"/>
                </a:lnTo>
                <a:lnTo>
                  <a:pt x="29800" y="21185"/>
                </a:lnTo>
                <a:lnTo>
                  <a:pt x="31370" y="22784"/>
                </a:lnTo>
                <a:lnTo>
                  <a:pt x="39611" y="22784"/>
                </a:lnTo>
                <a:lnTo>
                  <a:pt x="47977" y="23317"/>
                </a:lnTo>
                <a:lnTo>
                  <a:pt x="53066" y="23983"/>
                </a:lnTo>
                <a:lnTo>
                  <a:pt x="56731" y="25582"/>
                </a:lnTo>
                <a:lnTo>
                  <a:pt x="57642" y="27714"/>
                </a:lnTo>
                <a:lnTo>
                  <a:pt x="57642" y="31179"/>
                </a:lnTo>
                <a:lnTo>
                  <a:pt x="18958" y="188839"/>
                </a:lnTo>
                <a:lnTo>
                  <a:pt x="10663" y="223083"/>
                </a:lnTo>
                <a:lnTo>
                  <a:pt x="1184" y="264171"/>
                </a:lnTo>
                <a:lnTo>
                  <a:pt x="0" y="271015"/>
                </a:lnTo>
                <a:lnTo>
                  <a:pt x="261" y="273413"/>
                </a:lnTo>
                <a:lnTo>
                  <a:pt x="1696" y="275812"/>
                </a:lnTo>
                <a:lnTo>
                  <a:pt x="6931" y="280608"/>
                </a:lnTo>
                <a:lnTo>
                  <a:pt x="10062" y="281808"/>
                </a:lnTo>
                <a:lnTo>
                  <a:pt x="21831" y="281808"/>
                </a:lnTo>
                <a:lnTo>
                  <a:pt x="40543" y="234567"/>
                </a:lnTo>
                <a:lnTo>
                  <a:pt x="45595" y="213811"/>
                </a:lnTo>
                <a:lnTo>
                  <a:pt x="58825" y="160290"/>
                </a:lnTo>
                <a:lnTo>
                  <a:pt x="65257" y="149362"/>
                </a:lnTo>
                <a:lnTo>
                  <a:pt x="74635" y="137323"/>
                </a:lnTo>
                <a:lnTo>
                  <a:pt x="84603" y="127960"/>
                </a:lnTo>
                <a:lnTo>
                  <a:pt x="89514" y="124848"/>
                </a:lnTo>
                <a:lnTo>
                  <a:pt x="67453" y="124848"/>
                </a:lnTo>
                <a:lnTo>
                  <a:pt x="86989" y="45436"/>
                </a:lnTo>
                <a:lnTo>
                  <a:pt x="91137" y="28483"/>
                </a:lnTo>
                <a:lnTo>
                  <a:pt x="94099" y="15859"/>
                </a:lnTo>
                <a:lnTo>
                  <a:pt x="95876" y="7563"/>
                </a:lnTo>
                <a:lnTo>
                  <a:pt x="96348" y="4397"/>
                </a:lnTo>
                <a:lnTo>
                  <a:pt x="96468" y="1198"/>
                </a:lnTo>
                <a:lnTo>
                  <a:pt x="94897" y="0"/>
                </a:lnTo>
                <a:close/>
              </a:path>
              <a:path w="199390" h="281939">
                <a:moveTo>
                  <a:pt x="158795" y="115921"/>
                </a:moveTo>
                <a:lnTo>
                  <a:pt x="118038" y="115921"/>
                </a:lnTo>
                <a:lnTo>
                  <a:pt x="126221" y="116892"/>
                </a:lnTo>
                <a:lnTo>
                  <a:pt x="134468" y="125067"/>
                </a:lnTo>
                <a:lnTo>
                  <a:pt x="137125" y="142511"/>
                </a:lnTo>
                <a:lnTo>
                  <a:pt x="136303" y="149964"/>
                </a:lnTo>
                <a:lnTo>
                  <a:pt x="134623" y="158986"/>
                </a:lnTo>
                <a:lnTo>
                  <a:pt x="131948" y="169983"/>
                </a:lnTo>
                <a:lnTo>
                  <a:pt x="128140" y="183361"/>
                </a:lnTo>
                <a:lnTo>
                  <a:pt x="123062" y="199526"/>
                </a:lnTo>
                <a:lnTo>
                  <a:pt x="116316" y="219716"/>
                </a:lnTo>
                <a:lnTo>
                  <a:pt x="112162" y="233017"/>
                </a:lnTo>
                <a:lnTo>
                  <a:pt x="109523" y="243142"/>
                </a:lnTo>
                <a:lnTo>
                  <a:pt x="108661" y="249407"/>
                </a:lnTo>
                <a:lnTo>
                  <a:pt x="111276" y="260632"/>
                </a:lnTo>
                <a:lnTo>
                  <a:pt x="118926" y="272996"/>
                </a:lnTo>
                <a:lnTo>
                  <a:pt x="129242" y="279305"/>
                </a:lnTo>
                <a:lnTo>
                  <a:pt x="143524" y="281408"/>
                </a:lnTo>
                <a:lnTo>
                  <a:pt x="148078" y="281319"/>
                </a:lnTo>
                <a:lnTo>
                  <a:pt x="158966" y="278697"/>
                </a:lnTo>
                <a:lnTo>
                  <a:pt x="169609" y="271905"/>
                </a:lnTo>
                <a:lnTo>
                  <a:pt x="174217" y="267018"/>
                </a:lnTo>
                <a:lnTo>
                  <a:pt x="143786" y="267018"/>
                </a:lnTo>
                <a:lnTo>
                  <a:pt x="141828" y="266352"/>
                </a:lnTo>
                <a:lnTo>
                  <a:pt x="139733" y="263687"/>
                </a:lnTo>
                <a:lnTo>
                  <a:pt x="139084" y="261155"/>
                </a:lnTo>
                <a:lnTo>
                  <a:pt x="138879" y="256266"/>
                </a:lnTo>
                <a:lnTo>
                  <a:pt x="139815" y="250905"/>
                </a:lnTo>
                <a:lnTo>
                  <a:pt x="142040" y="242403"/>
                </a:lnTo>
                <a:lnTo>
                  <a:pt x="145734" y="230219"/>
                </a:lnTo>
                <a:lnTo>
                  <a:pt x="151077" y="213811"/>
                </a:lnTo>
                <a:lnTo>
                  <a:pt x="158250" y="192639"/>
                </a:lnTo>
                <a:lnTo>
                  <a:pt x="161940" y="179867"/>
                </a:lnTo>
                <a:lnTo>
                  <a:pt x="164728" y="167718"/>
                </a:lnTo>
                <a:lnTo>
                  <a:pt x="166577" y="155880"/>
                </a:lnTo>
                <a:lnTo>
                  <a:pt x="167450" y="144039"/>
                </a:lnTo>
                <a:lnTo>
                  <a:pt x="167312" y="131882"/>
                </a:lnTo>
                <a:lnTo>
                  <a:pt x="162552" y="120176"/>
                </a:lnTo>
                <a:lnTo>
                  <a:pt x="158795" y="115921"/>
                </a:lnTo>
                <a:close/>
              </a:path>
              <a:path w="199390" h="281939">
                <a:moveTo>
                  <a:pt x="196203" y="216253"/>
                </a:moveTo>
                <a:lnTo>
                  <a:pt x="187575" y="216253"/>
                </a:lnTo>
                <a:lnTo>
                  <a:pt x="185481" y="216519"/>
                </a:lnTo>
                <a:lnTo>
                  <a:pt x="183910" y="217584"/>
                </a:lnTo>
                <a:lnTo>
                  <a:pt x="183135" y="219316"/>
                </a:lnTo>
                <a:lnTo>
                  <a:pt x="178530" y="233848"/>
                </a:lnTo>
                <a:lnTo>
                  <a:pt x="173225" y="245520"/>
                </a:lnTo>
                <a:lnTo>
                  <a:pt x="167052" y="255025"/>
                </a:lnTo>
                <a:lnTo>
                  <a:pt x="160780" y="263021"/>
                </a:lnTo>
                <a:lnTo>
                  <a:pt x="153984" y="267018"/>
                </a:lnTo>
                <a:lnTo>
                  <a:pt x="174217" y="267018"/>
                </a:lnTo>
                <a:lnTo>
                  <a:pt x="197250" y="225446"/>
                </a:lnTo>
                <a:lnTo>
                  <a:pt x="198821" y="219716"/>
                </a:lnTo>
                <a:lnTo>
                  <a:pt x="198821" y="217319"/>
                </a:lnTo>
                <a:lnTo>
                  <a:pt x="196203" y="216253"/>
                </a:lnTo>
                <a:close/>
              </a:path>
              <a:path w="199390" h="281939">
                <a:moveTo>
                  <a:pt x="116739" y="100878"/>
                </a:moveTo>
                <a:lnTo>
                  <a:pt x="70196" y="122316"/>
                </a:lnTo>
                <a:lnTo>
                  <a:pt x="68364" y="124182"/>
                </a:lnTo>
                <a:lnTo>
                  <a:pt x="67453" y="124848"/>
                </a:lnTo>
                <a:lnTo>
                  <a:pt x="89514" y="124848"/>
                </a:lnTo>
                <a:lnTo>
                  <a:pt x="95159" y="121271"/>
                </a:lnTo>
                <a:lnTo>
                  <a:pt x="106304" y="117258"/>
                </a:lnTo>
                <a:lnTo>
                  <a:pt x="118038" y="115921"/>
                </a:lnTo>
                <a:lnTo>
                  <a:pt x="158795" y="115921"/>
                </a:lnTo>
                <a:lnTo>
                  <a:pt x="153997" y="110486"/>
                </a:lnTo>
                <a:lnTo>
                  <a:pt x="144493" y="105074"/>
                </a:lnTo>
                <a:lnTo>
                  <a:pt x="132356" y="101862"/>
                </a:lnTo>
                <a:lnTo>
                  <a:pt x="116739" y="1008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7" name="object 35"/>
          <p:cNvSpPr>
            <a:spLocks/>
          </p:cNvSpPr>
          <p:nvPr/>
        </p:nvSpPr>
        <p:spPr bwMode="auto">
          <a:xfrm>
            <a:off x="6418660" y="2271714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8" name="object 36"/>
          <p:cNvSpPr>
            <a:spLocks/>
          </p:cNvSpPr>
          <p:nvPr/>
        </p:nvSpPr>
        <p:spPr bwMode="auto">
          <a:xfrm>
            <a:off x="6404373" y="2291954"/>
            <a:ext cx="7144" cy="27384"/>
          </a:xfrm>
          <a:custGeom>
            <a:avLst/>
            <a:gdLst>
              <a:gd name="T0" fmla="*/ 0 w 19684"/>
              <a:gd name="T1" fmla="*/ 777 h 78739"/>
              <a:gd name="T2" fmla="*/ 8 w 19684"/>
              <a:gd name="T3" fmla="*/ 631 h 78739"/>
              <a:gd name="T4" fmla="*/ 22 w 19684"/>
              <a:gd name="T5" fmla="*/ 549 h 787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84" h="78739">
                <a:moveTo>
                  <a:pt x="0" y="78135"/>
                </a:moveTo>
                <a:lnTo>
                  <a:pt x="628" y="63411"/>
                </a:lnTo>
                <a:lnTo>
                  <a:pt x="1679" y="55244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79" name="object 37"/>
          <p:cNvSpPr>
            <a:spLocks/>
          </p:cNvSpPr>
          <p:nvPr/>
        </p:nvSpPr>
        <p:spPr bwMode="auto">
          <a:xfrm>
            <a:off x="6448426" y="2631281"/>
            <a:ext cx="373856" cy="0"/>
          </a:xfrm>
          <a:custGeom>
            <a:avLst/>
            <a:gdLst>
              <a:gd name="T0" fmla="*/ 147 w 1096009"/>
              <a:gd name="T1" fmla="*/ 9847 w 10960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6009">
                <a:moveTo>
                  <a:pt x="16661" y="0"/>
                </a:moveTo>
                <a:lnTo>
                  <a:pt x="1112529" y="0"/>
                </a:lnTo>
              </a:path>
            </a:pathLst>
          </a:custGeom>
          <a:noFill/>
          <a:ln w="963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80" name="object 38"/>
          <p:cNvSpPr>
            <a:spLocks/>
          </p:cNvSpPr>
          <p:nvPr/>
        </p:nvSpPr>
        <p:spPr bwMode="auto">
          <a:xfrm>
            <a:off x="6404374" y="2578895"/>
            <a:ext cx="11906" cy="30956"/>
          </a:xfrm>
          <a:custGeom>
            <a:avLst/>
            <a:gdLst>
              <a:gd name="T0" fmla="*/ 19 w 34925"/>
              <a:gd name="T1" fmla="*/ 152 h 89535"/>
              <a:gd name="T2" fmla="*/ 15 w 34925"/>
              <a:gd name="T3" fmla="*/ 130 h 89535"/>
              <a:gd name="T4" fmla="*/ 11 w 34925"/>
              <a:gd name="T5" fmla="*/ 95 h 89535"/>
              <a:gd name="T6" fmla="*/ 0 w 34925"/>
              <a:gd name="T7" fmla="*/ 0 h 895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925" h="89535">
                <a:moveTo>
                  <a:pt x="2150" y="15812"/>
                </a:moveTo>
                <a:lnTo>
                  <a:pt x="1682" y="13594"/>
                </a:lnTo>
              </a:path>
              <a:path w="34925" h="89535">
                <a:moveTo>
                  <a:pt x="1226" y="9909"/>
                </a:moveTo>
                <a:lnTo>
                  <a:pt x="0" y="6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81" name="object 40"/>
          <p:cNvSpPr>
            <a:spLocks/>
          </p:cNvSpPr>
          <p:nvPr/>
        </p:nvSpPr>
        <p:spPr bwMode="auto">
          <a:xfrm>
            <a:off x="6519864" y="2368153"/>
            <a:ext cx="189310" cy="136922"/>
          </a:xfrm>
          <a:custGeom>
            <a:avLst/>
            <a:gdLst>
              <a:gd name="T0" fmla="*/ 0 w 554990"/>
              <a:gd name="T1" fmla="*/ 239 h 398780"/>
              <a:gd name="T2" fmla="*/ 342 w 554990"/>
              <a:gd name="T3" fmla="*/ 260 h 398780"/>
              <a:gd name="T4" fmla="*/ 664 w 554990"/>
              <a:gd name="T5" fmla="*/ 1075 h 398780"/>
              <a:gd name="T6" fmla="*/ 1362 w 554990"/>
              <a:gd name="T7" fmla="*/ 3360 h 398780"/>
              <a:gd name="T8" fmla="*/ 1773 w 554990"/>
              <a:gd name="T9" fmla="*/ 3328 h 398780"/>
              <a:gd name="T10" fmla="*/ 1325 w 554990"/>
              <a:gd name="T11" fmla="*/ 1513 h 398780"/>
              <a:gd name="T12" fmla="*/ 968 w 554990"/>
              <a:gd name="T13" fmla="*/ 314 h 398780"/>
              <a:gd name="T14" fmla="*/ 1323 w 554990"/>
              <a:gd name="T15" fmla="*/ 239 h 398780"/>
              <a:gd name="T16" fmla="*/ 1041 w 554990"/>
              <a:gd name="T17" fmla="*/ 10 h 398780"/>
              <a:gd name="T18" fmla="*/ 45 w 554990"/>
              <a:gd name="T19" fmla="*/ 0 h 398780"/>
              <a:gd name="T20" fmla="*/ 3049 w 554990"/>
              <a:gd name="T21" fmla="*/ 3010 h 398780"/>
              <a:gd name="T22" fmla="*/ 3406 w 554990"/>
              <a:gd name="T23" fmla="*/ 3669 h 398780"/>
              <a:gd name="T24" fmla="*/ 3513 w 554990"/>
              <a:gd name="T25" fmla="*/ 2795 h 398780"/>
              <a:gd name="T26" fmla="*/ 2076 w 554990"/>
              <a:gd name="T27" fmla="*/ 238 h 398780"/>
              <a:gd name="T28" fmla="*/ 2188 w 554990"/>
              <a:gd name="T29" fmla="*/ 286 h 398780"/>
              <a:gd name="T30" fmla="*/ 2315 w 554990"/>
              <a:gd name="T31" fmla="*/ 609 h 398780"/>
              <a:gd name="T32" fmla="*/ 2336 w 554990"/>
              <a:gd name="T33" fmla="*/ 761 h 398780"/>
              <a:gd name="T34" fmla="*/ 2027 w 554990"/>
              <a:gd name="T35" fmla="*/ 1790 h 398780"/>
              <a:gd name="T36" fmla="*/ 2007 w 554990"/>
              <a:gd name="T37" fmla="*/ 2536 h 398780"/>
              <a:gd name="T38" fmla="*/ 2994 w 554990"/>
              <a:gd name="T39" fmla="*/ 1072 h 398780"/>
              <a:gd name="T40" fmla="*/ 2816 w 554990"/>
              <a:gd name="T41" fmla="*/ 275 h 398780"/>
              <a:gd name="T42" fmla="*/ 3181 w 554990"/>
              <a:gd name="T43" fmla="*/ 239 h 398780"/>
              <a:gd name="T44" fmla="*/ 3790 w 554990"/>
              <a:gd name="T45" fmla="*/ 0 h 398780"/>
              <a:gd name="T46" fmla="*/ 3969 w 554990"/>
              <a:gd name="T47" fmla="*/ 258 h 398780"/>
              <a:gd name="T48" fmla="*/ 4094 w 554990"/>
              <a:gd name="T49" fmla="*/ 894 h 398780"/>
              <a:gd name="T50" fmla="*/ 3646 w 554990"/>
              <a:gd name="T51" fmla="*/ 2365 h 398780"/>
              <a:gd name="T52" fmla="*/ 4257 w 554990"/>
              <a:gd name="T53" fmla="*/ 1047 h 398780"/>
              <a:gd name="T54" fmla="*/ 4846 w 554990"/>
              <a:gd name="T55" fmla="*/ 239 h 398780"/>
              <a:gd name="T56" fmla="*/ 4558 w 554990"/>
              <a:gd name="T57" fmla="*/ 15 h 398780"/>
              <a:gd name="T58" fmla="*/ 4066 w 554990"/>
              <a:gd name="T59" fmla="*/ 12 h 398780"/>
              <a:gd name="T60" fmla="*/ 3835 w 554990"/>
              <a:gd name="T61" fmla="*/ 0 h 398780"/>
              <a:gd name="T62" fmla="*/ 1794 w 554990"/>
              <a:gd name="T63" fmla="*/ 239 h 398780"/>
              <a:gd name="T64" fmla="*/ 2037 w 554990"/>
              <a:gd name="T65" fmla="*/ 251 h 398780"/>
              <a:gd name="T66" fmla="*/ 3181 w 554990"/>
              <a:gd name="T67" fmla="*/ 15 h 398780"/>
              <a:gd name="T68" fmla="*/ 1939 w 554990"/>
              <a:gd name="T69" fmla="*/ 10 h 398780"/>
              <a:gd name="T70" fmla="*/ 4565 w 554990"/>
              <a:gd name="T71" fmla="*/ 15 h 398780"/>
              <a:gd name="T72" fmla="*/ 4565 w 554990"/>
              <a:gd name="T73" fmla="*/ 15 h 398780"/>
              <a:gd name="T74" fmla="*/ 4800 w 554990"/>
              <a:gd name="T75" fmla="*/ 9 h 398780"/>
              <a:gd name="T76" fmla="*/ 4910 w 554990"/>
              <a:gd name="T77" fmla="*/ 15 h 398780"/>
              <a:gd name="T78" fmla="*/ 3100 w 554990"/>
              <a:gd name="T79" fmla="*/ 3 h 398780"/>
              <a:gd name="T80" fmla="*/ 2850 w 554990"/>
              <a:gd name="T81" fmla="*/ 12 h 398780"/>
              <a:gd name="T82" fmla="*/ 3181 w 554990"/>
              <a:gd name="T83" fmla="*/ 15 h 398780"/>
              <a:gd name="T84" fmla="*/ 1238 w 554990"/>
              <a:gd name="T85" fmla="*/ 0 h 398780"/>
              <a:gd name="T86" fmla="*/ 1041 w 554990"/>
              <a:gd name="T87" fmla="*/ 10 h 3987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54990" h="398780">
                <a:moveTo>
                  <a:pt x="5036" y="0"/>
                </a:moveTo>
                <a:lnTo>
                  <a:pt x="0" y="0"/>
                </a:lnTo>
                <a:lnTo>
                  <a:pt x="0" y="26008"/>
                </a:lnTo>
                <a:lnTo>
                  <a:pt x="14822" y="26046"/>
                </a:lnTo>
                <a:lnTo>
                  <a:pt x="29265" y="26730"/>
                </a:lnTo>
                <a:lnTo>
                  <a:pt x="38627" y="28269"/>
                </a:lnTo>
                <a:lnTo>
                  <a:pt x="42731" y="28646"/>
                </a:lnTo>
                <a:lnTo>
                  <a:pt x="45904" y="30719"/>
                </a:lnTo>
                <a:lnTo>
                  <a:pt x="75023" y="116752"/>
                </a:lnTo>
                <a:lnTo>
                  <a:pt x="90965" y="166843"/>
                </a:lnTo>
                <a:lnTo>
                  <a:pt x="131756" y="295569"/>
                </a:lnTo>
                <a:lnTo>
                  <a:pt x="153827" y="364955"/>
                </a:lnTo>
                <a:lnTo>
                  <a:pt x="175219" y="398597"/>
                </a:lnTo>
                <a:lnTo>
                  <a:pt x="184182" y="398597"/>
                </a:lnTo>
                <a:lnTo>
                  <a:pt x="200309" y="361497"/>
                </a:lnTo>
                <a:lnTo>
                  <a:pt x="217739" y="304742"/>
                </a:lnTo>
                <a:lnTo>
                  <a:pt x="193700" y="304742"/>
                </a:lnTo>
                <a:lnTo>
                  <a:pt x="149680" y="164400"/>
                </a:lnTo>
                <a:lnTo>
                  <a:pt x="130579" y="104503"/>
                </a:lnTo>
                <a:lnTo>
                  <a:pt x="117583" y="63066"/>
                </a:lnTo>
                <a:lnTo>
                  <a:pt x="109430" y="34135"/>
                </a:lnTo>
                <a:lnTo>
                  <a:pt x="115204" y="29620"/>
                </a:lnTo>
                <a:lnTo>
                  <a:pt x="128551" y="26911"/>
                </a:lnTo>
                <a:lnTo>
                  <a:pt x="149471" y="26008"/>
                </a:lnTo>
                <a:lnTo>
                  <a:pt x="156749" y="26008"/>
                </a:lnTo>
                <a:lnTo>
                  <a:pt x="156749" y="1130"/>
                </a:lnTo>
                <a:lnTo>
                  <a:pt x="117567" y="1130"/>
                </a:lnTo>
                <a:lnTo>
                  <a:pt x="37147" y="887"/>
                </a:lnTo>
                <a:lnTo>
                  <a:pt x="14203" y="367"/>
                </a:lnTo>
                <a:lnTo>
                  <a:pt x="5036" y="0"/>
                </a:lnTo>
                <a:close/>
              </a:path>
              <a:path w="554990" h="398780">
                <a:moveTo>
                  <a:pt x="338204" y="116469"/>
                </a:moveTo>
                <a:lnTo>
                  <a:pt x="277677" y="116469"/>
                </a:lnTo>
                <a:lnTo>
                  <a:pt x="344553" y="326914"/>
                </a:lnTo>
                <a:lnTo>
                  <a:pt x="360760" y="377314"/>
                </a:lnTo>
                <a:lnTo>
                  <a:pt x="371726" y="398597"/>
                </a:lnTo>
                <a:lnTo>
                  <a:pt x="384784" y="398597"/>
                </a:lnTo>
                <a:lnTo>
                  <a:pt x="402264" y="361497"/>
                </a:lnTo>
                <a:lnTo>
                  <a:pt x="420714" y="303611"/>
                </a:lnTo>
                <a:lnTo>
                  <a:pt x="396909" y="303611"/>
                </a:lnTo>
                <a:lnTo>
                  <a:pt x="338204" y="116469"/>
                </a:lnTo>
                <a:close/>
              </a:path>
              <a:path w="554990" h="398780">
                <a:moveTo>
                  <a:pt x="359402" y="25819"/>
                </a:moveTo>
                <a:lnTo>
                  <a:pt x="234568" y="25819"/>
                </a:lnTo>
                <a:lnTo>
                  <a:pt x="237552" y="26384"/>
                </a:lnTo>
                <a:lnTo>
                  <a:pt x="245018" y="30154"/>
                </a:lnTo>
                <a:lnTo>
                  <a:pt x="247259" y="31096"/>
                </a:lnTo>
                <a:lnTo>
                  <a:pt x="248746" y="31096"/>
                </a:lnTo>
                <a:lnTo>
                  <a:pt x="250055" y="32981"/>
                </a:lnTo>
                <a:lnTo>
                  <a:pt x="261625" y="66150"/>
                </a:lnTo>
                <a:lnTo>
                  <a:pt x="263489" y="72181"/>
                </a:lnTo>
                <a:lnTo>
                  <a:pt x="265047" y="78771"/>
                </a:lnTo>
                <a:lnTo>
                  <a:pt x="263973" y="82644"/>
                </a:lnTo>
                <a:lnTo>
                  <a:pt x="262164" y="88763"/>
                </a:lnTo>
                <a:lnTo>
                  <a:pt x="242120" y="153053"/>
                </a:lnTo>
                <a:lnTo>
                  <a:pt x="228966" y="194492"/>
                </a:lnTo>
                <a:lnTo>
                  <a:pt x="193700" y="304742"/>
                </a:lnTo>
                <a:lnTo>
                  <a:pt x="217739" y="304742"/>
                </a:lnTo>
                <a:lnTo>
                  <a:pt x="226708" y="275516"/>
                </a:lnTo>
                <a:lnTo>
                  <a:pt x="233448" y="253858"/>
                </a:lnTo>
                <a:lnTo>
                  <a:pt x="277677" y="116469"/>
                </a:lnTo>
                <a:lnTo>
                  <a:pt x="338204" y="116469"/>
                </a:lnTo>
                <a:lnTo>
                  <a:pt x="312593" y="34823"/>
                </a:lnTo>
                <a:lnTo>
                  <a:pt x="312702" y="34677"/>
                </a:lnTo>
                <a:lnTo>
                  <a:pt x="318147" y="29908"/>
                </a:lnTo>
                <a:lnTo>
                  <a:pt x="331330" y="26983"/>
                </a:lnTo>
                <a:lnTo>
                  <a:pt x="352125" y="26008"/>
                </a:lnTo>
                <a:lnTo>
                  <a:pt x="359402" y="26008"/>
                </a:lnTo>
                <a:lnTo>
                  <a:pt x="359402" y="25819"/>
                </a:lnTo>
                <a:close/>
              </a:path>
              <a:path w="554990" h="398780">
                <a:moveTo>
                  <a:pt x="433306" y="0"/>
                </a:moveTo>
                <a:lnTo>
                  <a:pt x="428259" y="0"/>
                </a:lnTo>
                <a:lnTo>
                  <a:pt x="428259" y="26008"/>
                </a:lnTo>
                <a:lnTo>
                  <a:pt x="434914" y="26046"/>
                </a:lnTo>
                <a:lnTo>
                  <a:pt x="448477" y="28032"/>
                </a:lnTo>
                <a:lnTo>
                  <a:pt x="476404" y="45042"/>
                </a:lnTo>
                <a:lnTo>
                  <a:pt x="476404" y="46927"/>
                </a:lnTo>
                <a:lnTo>
                  <a:pt x="462557" y="97129"/>
                </a:lnTo>
                <a:lnTo>
                  <a:pt x="447789" y="144761"/>
                </a:lnTo>
                <a:lnTo>
                  <a:pt x="425530" y="214823"/>
                </a:lnTo>
                <a:lnTo>
                  <a:pt x="412015" y="256877"/>
                </a:lnTo>
                <a:lnTo>
                  <a:pt x="396909" y="303611"/>
                </a:lnTo>
                <a:lnTo>
                  <a:pt x="420714" y="303611"/>
                </a:lnTo>
                <a:lnTo>
                  <a:pt x="480927" y="113753"/>
                </a:lnTo>
                <a:lnTo>
                  <a:pt x="495354" y="69969"/>
                </a:lnTo>
                <a:lnTo>
                  <a:pt x="517804" y="32735"/>
                </a:lnTo>
                <a:lnTo>
                  <a:pt x="547501" y="26008"/>
                </a:lnTo>
                <a:lnTo>
                  <a:pt x="554778" y="26008"/>
                </a:lnTo>
                <a:lnTo>
                  <a:pt x="554778" y="1610"/>
                </a:lnTo>
                <a:lnTo>
                  <a:pt x="514996" y="1610"/>
                </a:lnTo>
                <a:lnTo>
                  <a:pt x="515822" y="1597"/>
                </a:lnTo>
                <a:lnTo>
                  <a:pt x="474910" y="1584"/>
                </a:lnTo>
                <a:lnTo>
                  <a:pt x="459494" y="1363"/>
                </a:lnTo>
                <a:lnTo>
                  <a:pt x="447450" y="1026"/>
                </a:lnTo>
                <a:lnTo>
                  <a:pt x="438713" y="572"/>
                </a:lnTo>
                <a:lnTo>
                  <a:pt x="433306" y="0"/>
                </a:lnTo>
                <a:close/>
              </a:path>
              <a:path w="554990" h="398780">
                <a:moveTo>
                  <a:pt x="207135" y="0"/>
                </a:moveTo>
                <a:lnTo>
                  <a:pt x="202653" y="0"/>
                </a:lnTo>
                <a:lnTo>
                  <a:pt x="202653" y="26008"/>
                </a:lnTo>
                <a:lnTo>
                  <a:pt x="218328" y="26008"/>
                </a:lnTo>
                <a:lnTo>
                  <a:pt x="225427" y="27138"/>
                </a:lnTo>
                <a:lnTo>
                  <a:pt x="230087" y="27326"/>
                </a:lnTo>
                <a:lnTo>
                  <a:pt x="234568" y="25819"/>
                </a:lnTo>
                <a:lnTo>
                  <a:pt x="359402" y="25819"/>
                </a:lnTo>
                <a:lnTo>
                  <a:pt x="359402" y="1595"/>
                </a:lnTo>
                <a:lnTo>
                  <a:pt x="247381" y="1595"/>
                </a:lnTo>
                <a:lnTo>
                  <a:pt x="230691" y="1363"/>
                </a:lnTo>
                <a:lnTo>
                  <a:pt x="219078" y="1038"/>
                </a:lnTo>
                <a:lnTo>
                  <a:pt x="211021" y="572"/>
                </a:lnTo>
                <a:lnTo>
                  <a:pt x="207135" y="0"/>
                </a:lnTo>
                <a:close/>
              </a:path>
              <a:path w="554990" h="398780">
                <a:moveTo>
                  <a:pt x="515822" y="1597"/>
                </a:moveTo>
                <a:lnTo>
                  <a:pt x="514996" y="1610"/>
                </a:lnTo>
                <a:lnTo>
                  <a:pt x="554778" y="1610"/>
                </a:lnTo>
                <a:lnTo>
                  <a:pt x="515822" y="1597"/>
                </a:lnTo>
                <a:close/>
              </a:path>
              <a:path w="554990" h="398780">
                <a:moveTo>
                  <a:pt x="554778" y="0"/>
                </a:moveTo>
                <a:lnTo>
                  <a:pt x="549245" y="386"/>
                </a:lnTo>
                <a:lnTo>
                  <a:pt x="542295" y="959"/>
                </a:lnTo>
                <a:lnTo>
                  <a:pt x="531047" y="1367"/>
                </a:lnTo>
                <a:lnTo>
                  <a:pt x="515822" y="1597"/>
                </a:lnTo>
                <a:lnTo>
                  <a:pt x="554778" y="1610"/>
                </a:lnTo>
                <a:lnTo>
                  <a:pt x="554778" y="0"/>
                </a:lnTo>
                <a:close/>
              </a:path>
              <a:path w="554990" h="398780">
                <a:moveTo>
                  <a:pt x="359402" y="0"/>
                </a:moveTo>
                <a:lnTo>
                  <a:pt x="350323" y="370"/>
                </a:lnTo>
                <a:lnTo>
                  <a:pt x="343619" y="775"/>
                </a:lnTo>
                <a:lnTo>
                  <a:pt x="334256" y="1106"/>
                </a:lnTo>
                <a:lnTo>
                  <a:pt x="322056" y="1364"/>
                </a:lnTo>
                <a:lnTo>
                  <a:pt x="307038" y="1547"/>
                </a:lnTo>
                <a:lnTo>
                  <a:pt x="247381" y="1595"/>
                </a:lnTo>
                <a:lnTo>
                  <a:pt x="359402" y="1595"/>
                </a:lnTo>
                <a:lnTo>
                  <a:pt x="359402" y="0"/>
                </a:lnTo>
                <a:close/>
              </a:path>
              <a:path w="554990" h="398780">
                <a:moveTo>
                  <a:pt x="156749" y="0"/>
                </a:moveTo>
                <a:lnTo>
                  <a:pt x="139953" y="0"/>
                </a:lnTo>
                <a:lnTo>
                  <a:pt x="134917" y="188"/>
                </a:lnTo>
                <a:lnTo>
                  <a:pt x="123723" y="942"/>
                </a:lnTo>
                <a:lnTo>
                  <a:pt x="117567" y="1130"/>
                </a:lnTo>
                <a:lnTo>
                  <a:pt x="156749" y="1130"/>
                </a:lnTo>
                <a:lnTo>
                  <a:pt x="1567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82" name="object 41"/>
          <p:cNvSpPr>
            <a:spLocks/>
          </p:cNvSpPr>
          <p:nvPr/>
        </p:nvSpPr>
        <p:spPr bwMode="auto">
          <a:xfrm>
            <a:off x="6694885" y="2469356"/>
            <a:ext cx="65484" cy="61913"/>
          </a:xfrm>
          <a:custGeom>
            <a:avLst/>
            <a:gdLst>
              <a:gd name="T0" fmla="*/ 669 w 192405"/>
              <a:gd name="T1" fmla="*/ 1410 h 180975"/>
              <a:gd name="T2" fmla="*/ 826 w 192405"/>
              <a:gd name="T3" fmla="*/ 1573 h 180975"/>
              <a:gd name="T4" fmla="*/ 1061 w 192405"/>
              <a:gd name="T5" fmla="*/ 1626 h 180975"/>
              <a:gd name="T6" fmla="*/ 1250 w 192405"/>
              <a:gd name="T7" fmla="*/ 1571 h 180975"/>
              <a:gd name="T8" fmla="*/ 1361 w 192405"/>
              <a:gd name="T9" fmla="*/ 1494 h 180975"/>
              <a:gd name="T10" fmla="*/ 974 w 192405"/>
              <a:gd name="T11" fmla="*/ 1479 h 180975"/>
              <a:gd name="T12" fmla="*/ 896 w 192405"/>
              <a:gd name="T13" fmla="*/ 1410 h 180975"/>
              <a:gd name="T14" fmla="*/ 161 w 192405"/>
              <a:gd name="T15" fmla="*/ 1072 h 180975"/>
              <a:gd name="T16" fmla="*/ 22 w 192405"/>
              <a:gd name="T17" fmla="*/ 1192 h 180975"/>
              <a:gd name="T18" fmla="*/ 1 w 192405"/>
              <a:gd name="T19" fmla="*/ 1345 h 180975"/>
              <a:gd name="T20" fmla="*/ 98 w 192405"/>
              <a:gd name="T21" fmla="*/ 1554 h 180975"/>
              <a:gd name="T22" fmla="*/ 318 w 192405"/>
              <a:gd name="T23" fmla="*/ 1623 h 180975"/>
              <a:gd name="T24" fmla="*/ 490 w 192405"/>
              <a:gd name="T25" fmla="*/ 1582 h 180975"/>
              <a:gd name="T26" fmla="*/ 596 w 192405"/>
              <a:gd name="T27" fmla="*/ 1496 h 180975"/>
              <a:gd name="T28" fmla="*/ 293 w 192405"/>
              <a:gd name="T29" fmla="*/ 1492 h 180975"/>
              <a:gd name="T30" fmla="*/ 228 w 192405"/>
              <a:gd name="T31" fmla="*/ 1465 h 180975"/>
              <a:gd name="T32" fmla="*/ 194 w 192405"/>
              <a:gd name="T33" fmla="*/ 1446 h 180975"/>
              <a:gd name="T34" fmla="*/ 204 w 192405"/>
              <a:gd name="T35" fmla="*/ 1440 h 180975"/>
              <a:gd name="T36" fmla="*/ 223 w 192405"/>
              <a:gd name="T37" fmla="*/ 1434 h 180975"/>
              <a:gd name="T38" fmla="*/ 301 w 192405"/>
              <a:gd name="T39" fmla="*/ 1386 h 180975"/>
              <a:gd name="T40" fmla="*/ 370 w 192405"/>
              <a:gd name="T41" fmla="*/ 1271 h 180975"/>
              <a:gd name="T42" fmla="*/ 320 w 192405"/>
              <a:gd name="T43" fmla="*/ 1072 h 180975"/>
              <a:gd name="T44" fmla="*/ 673 w 192405"/>
              <a:gd name="T45" fmla="*/ 133 h 180975"/>
              <a:gd name="T46" fmla="*/ 781 w 192405"/>
              <a:gd name="T47" fmla="*/ 204 h 180975"/>
              <a:gd name="T48" fmla="*/ 798 w 192405"/>
              <a:gd name="T49" fmla="*/ 348 h 180975"/>
              <a:gd name="T50" fmla="*/ 718 w 192405"/>
              <a:gd name="T51" fmla="*/ 731 h 180975"/>
              <a:gd name="T52" fmla="*/ 335 w 192405"/>
              <a:gd name="T53" fmla="*/ 1494 h 180975"/>
              <a:gd name="T54" fmla="*/ 596 w 192405"/>
              <a:gd name="T55" fmla="*/ 1496 h 180975"/>
              <a:gd name="T56" fmla="*/ 896 w 192405"/>
              <a:gd name="T57" fmla="*/ 1410 h 180975"/>
              <a:gd name="T58" fmla="*/ 954 w 192405"/>
              <a:gd name="T59" fmla="*/ 931 h 180975"/>
              <a:gd name="T60" fmla="*/ 1208 w 192405"/>
              <a:gd name="T61" fmla="*/ 190 h 180975"/>
              <a:gd name="T62" fmla="*/ 948 w 192405"/>
              <a:gd name="T63" fmla="*/ 133 h 180975"/>
              <a:gd name="T64" fmla="*/ 1555 w 192405"/>
              <a:gd name="T65" fmla="*/ 1036 h 180975"/>
              <a:gd name="T66" fmla="*/ 1507 w 192405"/>
              <a:gd name="T67" fmla="*/ 1041 h 180975"/>
              <a:gd name="T68" fmla="*/ 1486 w 192405"/>
              <a:gd name="T69" fmla="*/ 1059 h 180975"/>
              <a:gd name="T70" fmla="*/ 1421 w 192405"/>
              <a:gd name="T71" fmla="*/ 1226 h 180975"/>
              <a:gd name="T72" fmla="*/ 1260 w 192405"/>
              <a:gd name="T73" fmla="*/ 1418 h 180975"/>
              <a:gd name="T74" fmla="*/ 1058 w 192405"/>
              <a:gd name="T75" fmla="*/ 1494 h 180975"/>
              <a:gd name="T76" fmla="*/ 1577 w 192405"/>
              <a:gd name="T77" fmla="*/ 1212 h 180975"/>
              <a:gd name="T78" fmla="*/ 1604 w 192405"/>
              <a:gd name="T79" fmla="*/ 1036 h 180975"/>
              <a:gd name="T80" fmla="*/ 203 w 192405"/>
              <a:gd name="T81" fmla="*/ 252 h 180975"/>
              <a:gd name="T82" fmla="*/ 66 w 192405"/>
              <a:gd name="T83" fmla="*/ 572 h 180975"/>
              <a:gd name="T84" fmla="*/ 128 w 192405"/>
              <a:gd name="T85" fmla="*/ 586 h 180975"/>
              <a:gd name="T86" fmla="*/ 262 w 192405"/>
              <a:gd name="T87" fmla="*/ 393 h 180975"/>
              <a:gd name="T88" fmla="*/ 422 w 192405"/>
              <a:gd name="T89" fmla="*/ 204 h 180975"/>
              <a:gd name="T90" fmla="*/ 629 w 192405"/>
              <a:gd name="T91" fmla="*/ 133 h 180975"/>
              <a:gd name="T92" fmla="*/ 932 w 192405"/>
              <a:gd name="T93" fmla="*/ 114 h 180975"/>
              <a:gd name="T94" fmla="*/ 722 w 192405"/>
              <a:gd name="T95" fmla="*/ 6 h 180975"/>
              <a:gd name="T96" fmla="*/ 1629 w 192405"/>
              <a:gd name="T97" fmla="*/ 133 h 180975"/>
              <a:gd name="T98" fmla="*/ 1461 w 192405"/>
              <a:gd name="T99" fmla="*/ 148 h 180975"/>
              <a:gd name="T100" fmla="*/ 1341 w 192405"/>
              <a:gd name="T101" fmla="*/ 291 h 180975"/>
              <a:gd name="T102" fmla="*/ 1313 w 192405"/>
              <a:gd name="T103" fmla="*/ 449 h 180975"/>
              <a:gd name="T104" fmla="*/ 1383 w 192405"/>
              <a:gd name="T105" fmla="*/ 537 h 180975"/>
              <a:gd name="T106" fmla="*/ 1485 w 192405"/>
              <a:gd name="T107" fmla="*/ 550 h 180975"/>
              <a:gd name="T108" fmla="*/ 1631 w 192405"/>
              <a:gd name="T109" fmla="*/ 135 h 180975"/>
              <a:gd name="T110" fmla="*/ 1288 w 192405"/>
              <a:gd name="T111" fmla="*/ 4 h 180975"/>
              <a:gd name="T112" fmla="*/ 1091 w 192405"/>
              <a:gd name="T113" fmla="*/ 104 h 180975"/>
              <a:gd name="T114" fmla="*/ 1208 w 192405"/>
              <a:gd name="T115" fmla="*/ 190 h 180975"/>
              <a:gd name="T116" fmla="*/ 1296 w 192405"/>
              <a:gd name="T117" fmla="*/ 135 h 180975"/>
              <a:gd name="T118" fmla="*/ 1629 w 192405"/>
              <a:gd name="T119" fmla="*/ 133 h 180975"/>
              <a:gd name="T120" fmla="*/ 1432 w 192405"/>
              <a:gd name="T121" fmla="*/ 8 h 18097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2405" h="180975">
                <a:moveTo>
                  <a:pt x="102544" y="156570"/>
                </a:moveTo>
                <a:lnTo>
                  <a:pt x="76657" y="156570"/>
                </a:lnTo>
                <a:lnTo>
                  <a:pt x="84636" y="167087"/>
                </a:lnTo>
                <a:lnTo>
                  <a:pt x="94553" y="174590"/>
                </a:lnTo>
                <a:lnTo>
                  <a:pt x="106716" y="179069"/>
                </a:lnTo>
                <a:lnTo>
                  <a:pt x="121428" y="180518"/>
                </a:lnTo>
                <a:lnTo>
                  <a:pt x="132290" y="178784"/>
                </a:lnTo>
                <a:lnTo>
                  <a:pt x="143160" y="174473"/>
                </a:lnTo>
                <a:lnTo>
                  <a:pt x="154531" y="167061"/>
                </a:lnTo>
                <a:lnTo>
                  <a:pt x="155918" y="165823"/>
                </a:lnTo>
                <a:lnTo>
                  <a:pt x="116101" y="165823"/>
                </a:lnTo>
                <a:lnTo>
                  <a:pt x="111483" y="164224"/>
                </a:lnTo>
                <a:lnTo>
                  <a:pt x="103043" y="157829"/>
                </a:lnTo>
                <a:lnTo>
                  <a:pt x="102544" y="156570"/>
                </a:lnTo>
                <a:close/>
              </a:path>
              <a:path w="192405" h="180975">
                <a:moveTo>
                  <a:pt x="36679" y="119055"/>
                </a:moveTo>
                <a:lnTo>
                  <a:pt x="18470" y="119055"/>
                </a:lnTo>
                <a:lnTo>
                  <a:pt x="12533" y="121720"/>
                </a:lnTo>
                <a:lnTo>
                  <a:pt x="2502" y="132379"/>
                </a:lnTo>
                <a:lnTo>
                  <a:pt x="0" y="139308"/>
                </a:lnTo>
                <a:lnTo>
                  <a:pt x="85" y="149346"/>
                </a:lnTo>
                <a:lnTo>
                  <a:pt x="3059" y="160258"/>
                </a:lnTo>
                <a:lnTo>
                  <a:pt x="11287" y="172556"/>
                </a:lnTo>
                <a:lnTo>
                  <a:pt x="21810" y="178299"/>
                </a:lnTo>
                <a:lnTo>
                  <a:pt x="36417" y="180213"/>
                </a:lnTo>
                <a:lnTo>
                  <a:pt x="44837" y="179684"/>
                </a:lnTo>
                <a:lnTo>
                  <a:pt x="56043" y="175699"/>
                </a:lnTo>
                <a:lnTo>
                  <a:pt x="66618" y="167942"/>
                </a:lnTo>
                <a:lnTo>
                  <a:pt x="68253" y="166089"/>
                </a:lnTo>
                <a:lnTo>
                  <a:pt x="36019" y="166089"/>
                </a:lnTo>
                <a:lnTo>
                  <a:pt x="33506" y="165690"/>
                </a:lnTo>
                <a:lnTo>
                  <a:pt x="28239" y="163558"/>
                </a:lnTo>
                <a:lnTo>
                  <a:pt x="26124" y="162625"/>
                </a:lnTo>
                <a:lnTo>
                  <a:pt x="22952" y="161027"/>
                </a:lnTo>
                <a:lnTo>
                  <a:pt x="22166" y="160494"/>
                </a:lnTo>
                <a:lnTo>
                  <a:pt x="22166" y="160227"/>
                </a:lnTo>
                <a:lnTo>
                  <a:pt x="23350" y="159828"/>
                </a:lnTo>
                <a:lnTo>
                  <a:pt x="23884" y="159828"/>
                </a:lnTo>
                <a:lnTo>
                  <a:pt x="25601" y="159161"/>
                </a:lnTo>
                <a:lnTo>
                  <a:pt x="31402" y="156497"/>
                </a:lnTo>
                <a:lnTo>
                  <a:pt x="34438" y="153831"/>
                </a:lnTo>
                <a:lnTo>
                  <a:pt x="40763" y="145836"/>
                </a:lnTo>
                <a:lnTo>
                  <a:pt x="42354" y="141174"/>
                </a:lnTo>
                <a:lnTo>
                  <a:pt x="42354" y="124652"/>
                </a:lnTo>
                <a:lnTo>
                  <a:pt x="36679" y="119055"/>
                </a:lnTo>
                <a:close/>
              </a:path>
              <a:path w="192405" h="180975">
                <a:moveTo>
                  <a:pt x="108526" y="14726"/>
                </a:moveTo>
                <a:lnTo>
                  <a:pt x="77044" y="14726"/>
                </a:lnTo>
                <a:lnTo>
                  <a:pt x="81536" y="16325"/>
                </a:lnTo>
                <a:lnTo>
                  <a:pt x="89452" y="22721"/>
                </a:lnTo>
                <a:lnTo>
                  <a:pt x="91394" y="27951"/>
                </a:lnTo>
                <a:lnTo>
                  <a:pt x="91431" y="38710"/>
                </a:lnTo>
                <a:lnTo>
                  <a:pt x="90772" y="43907"/>
                </a:lnTo>
                <a:lnTo>
                  <a:pt x="82195" y="81195"/>
                </a:lnTo>
                <a:lnTo>
                  <a:pt x="69078" y="131074"/>
                </a:lnTo>
                <a:lnTo>
                  <a:pt x="38396" y="165823"/>
                </a:lnTo>
                <a:lnTo>
                  <a:pt x="36019" y="166089"/>
                </a:lnTo>
                <a:lnTo>
                  <a:pt x="68253" y="166089"/>
                </a:lnTo>
                <a:lnTo>
                  <a:pt x="76657" y="156570"/>
                </a:lnTo>
                <a:lnTo>
                  <a:pt x="102544" y="156570"/>
                </a:lnTo>
                <a:lnTo>
                  <a:pt x="100928" y="152499"/>
                </a:lnTo>
                <a:lnTo>
                  <a:pt x="109209" y="103414"/>
                </a:lnTo>
                <a:lnTo>
                  <a:pt x="122800" y="53589"/>
                </a:lnTo>
                <a:lnTo>
                  <a:pt x="138405" y="21054"/>
                </a:lnTo>
                <a:lnTo>
                  <a:pt x="114223" y="21054"/>
                </a:lnTo>
                <a:lnTo>
                  <a:pt x="108526" y="14726"/>
                </a:lnTo>
                <a:close/>
              </a:path>
              <a:path w="192405" h="180975">
                <a:moveTo>
                  <a:pt x="183648" y="115058"/>
                </a:moveTo>
                <a:lnTo>
                  <a:pt x="178109" y="115058"/>
                </a:lnTo>
                <a:lnTo>
                  <a:pt x="174675" y="115324"/>
                </a:lnTo>
                <a:lnTo>
                  <a:pt x="172570" y="115591"/>
                </a:lnTo>
                <a:lnTo>
                  <a:pt x="170979" y="116124"/>
                </a:lnTo>
                <a:lnTo>
                  <a:pt x="170193" y="117589"/>
                </a:lnTo>
                <a:lnTo>
                  <a:pt x="167631" y="125893"/>
                </a:lnTo>
                <a:lnTo>
                  <a:pt x="162765" y="136145"/>
                </a:lnTo>
                <a:lnTo>
                  <a:pt x="155242" y="146426"/>
                </a:lnTo>
                <a:lnTo>
                  <a:pt x="144285" y="157385"/>
                </a:lnTo>
                <a:lnTo>
                  <a:pt x="132763" y="163714"/>
                </a:lnTo>
                <a:lnTo>
                  <a:pt x="121116" y="165823"/>
                </a:lnTo>
                <a:lnTo>
                  <a:pt x="155918" y="165823"/>
                </a:lnTo>
                <a:lnTo>
                  <a:pt x="180570" y="134527"/>
                </a:lnTo>
                <a:lnTo>
                  <a:pt x="185627" y="116124"/>
                </a:lnTo>
                <a:lnTo>
                  <a:pt x="183648" y="115058"/>
                </a:lnTo>
                <a:close/>
              </a:path>
              <a:path w="192405" h="180975">
                <a:moveTo>
                  <a:pt x="67201" y="0"/>
                </a:moveTo>
                <a:lnTo>
                  <a:pt x="23221" y="27951"/>
                </a:lnTo>
                <a:lnTo>
                  <a:pt x="6732" y="62027"/>
                </a:lnTo>
                <a:lnTo>
                  <a:pt x="7518" y="63492"/>
                </a:lnTo>
                <a:lnTo>
                  <a:pt x="9109" y="65092"/>
                </a:lnTo>
                <a:lnTo>
                  <a:pt x="14648" y="65092"/>
                </a:lnTo>
                <a:lnTo>
                  <a:pt x="24988" y="53999"/>
                </a:lnTo>
                <a:lnTo>
                  <a:pt x="29980" y="43642"/>
                </a:lnTo>
                <a:lnTo>
                  <a:pt x="37514" y="33397"/>
                </a:lnTo>
                <a:lnTo>
                  <a:pt x="48380" y="22625"/>
                </a:lnTo>
                <a:lnTo>
                  <a:pt x="59904" y="16701"/>
                </a:lnTo>
                <a:lnTo>
                  <a:pt x="72039" y="14726"/>
                </a:lnTo>
                <a:lnTo>
                  <a:pt x="108526" y="14726"/>
                </a:lnTo>
                <a:lnTo>
                  <a:pt x="106695" y="12693"/>
                </a:lnTo>
                <a:lnTo>
                  <a:pt x="93824" y="3793"/>
                </a:lnTo>
                <a:lnTo>
                  <a:pt x="82723" y="708"/>
                </a:lnTo>
                <a:lnTo>
                  <a:pt x="67201" y="0"/>
                </a:lnTo>
                <a:close/>
              </a:path>
              <a:path w="192405" h="180975">
                <a:moveTo>
                  <a:pt x="186542" y="14726"/>
                </a:moveTo>
                <a:lnTo>
                  <a:pt x="162016" y="14726"/>
                </a:lnTo>
                <a:lnTo>
                  <a:pt x="167293" y="16458"/>
                </a:lnTo>
                <a:lnTo>
                  <a:pt x="162850" y="23232"/>
                </a:lnTo>
                <a:lnTo>
                  <a:pt x="153515" y="32346"/>
                </a:lnTo>
                <a:lnTo>
                  <a:pt x="150403" y="45105"/>
                </a:lnTo>
                <a:lnTo>
                  <a:pt x="150403" y="49902"/>
                </a:lnTo>
                <a:lnTo>
                  <a:pt x="151984" y="53766"/>
                </a:lnTo>
                <a:lnTo>
                  <a:pt x="158319" y="59629"/>
                </a:lnTo>
                <a:lnTo>
                  <a:pt x="162403" y="61095"/>
                </a:lnTo>
                <a:lnTo>
                  <a:pt x="170057" y="61095"/>
                </a:lnTo>
                <a:lnTo>
                  <a:pt x="191939" y="25365"/>
                </a:lnTo>
                <a:lnTo>
                  <a:pt x="186826" y="14990"/>
                </a:lnTo>
                <a:lnTo>
                  <a:pt x="186542" y="14726"/>
                </a:lnTo>
                <a:close/>
              </a:path>
              <a:path w="192405" h="180975">
                <a:moveTo>
                  <a:pt x="147498" y="462"/>
                </a:moveTo>
                <a:lnTo>
                  <a:pt x="135949" y="4570"/>
                </a:lnTo>
                <a:lnTo>
                  <a:pt x="124941" y="11576"/>
                </a:lnTo>
                <a:lnTo>
                  <a:pt x="114223" y="21054"/>
                </a:lnTo>
                <a:lnTo>
                  <a:pt x="138405" y="21054"/>
                </a:lnTo>
                <a:lnTo>
                  <a:pt x="146843" y="15525"/>
                </a:lnTo>
                <a:lnTo>
                  <a:pt x="148454" y="14990"/>
                </a:lnTo>
                <a:lnTo>
                  <a:pt x="150927" y="14726"/>
                </a:lnTo>
                <a:lnTo>
                  <a:pt x="186542" y="14726"/>
                </a:lnTo>
                <a:lnTo>
                  <a:pt x="175052" y="4053"/>
                </a:lnTo>
                <a:lnTo>
                  <a:pt x="163958" y="906"/>
                </a:lnTo>
                <a:lnTo>
                  <a:pt x="147498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2983" name="标题 1"/>
          <p:cNvSpPr txBox="1">
            <a:spLocks noChangeArrowheads="1"/>
          </p:cNvSpPr>
          <p:nvPr/>
        </p:nvSpPr>
        <p:spPr bwMode="auto">
          <a:xfrm>
            <a:off x="1485900" y="944166"/>
            <a:ext cx="6172200" cy="61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5.5 </a:t>
            </a:r>
            <a:r>
              <a:rPr lang="zh-CN" altLang="en-US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计算图 Computational Graph</a:t>
            </a:r>
          </a:p>
        </p:txBody>
      </p:sp>
      <p:sp>
        <p:nvSpPr>
          <p:cNvPr id="45" name="object 31"/>
          <p:cNvSpPr txBox="1">
            <a:spLocks noGrp="1"/>
          </p:cNvSpPr>
          <p:nvPr>
            <p:ph type="title"/>
          </p:nvPr>
        </p:nvSpPr>
        <p:spPr>
          <a:xfrm>
            <a:off x="1485901" y="1678614"/>
            <a:ext cx="2807494" cy="290849"/>
          </a:xfrm>
        </p:spPr>
        <p:txBody>
          <a:bodyPr rtlCol="0">
            <a:spAutoFit/>
          </a:bodyPr>
          <a:lstStyle/>
          <a:p>
            <a:pPr marL="214313" indent="-214313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 Autograd</a:t>
            </a:r>
          </a:p>
        </p:txBody>
      </p:sp>
    </p:spTree>
    <p:extLst>
      <p:ext uri="{BB962C8B-B14F-4D97-AF65-F5344CB8AC3E}">
        <p14:creationId xmlns:p14="http://schemas.microsoft.com/office/powerpoint/2010/main" val="356367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6856" y="2203848"/>
            <a:ext cx="223837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from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autograd </a:t>
            </a:r>
            <a:r>
              <a:rPr sz="1126" b="1" spc="-2" dirty="0">
                <a:solidFill>
                  <a:srgbClr val="D7601B"/>
                </a:solidFill>
                <a:latin typeface="Courier New"/>
                <a:cs typeface="Courier New"/>
              </a:rPr>
              <a:t>import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622" y="2203848"/>
            <a:ext cx="6941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Variable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856" y="2525317"/>
            <a:ext cx="232410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8347" y="2525317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6856" y="2687242"/>
            <a:ext cx="2752725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Variable(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torch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.randn(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972" y="2687242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3976" name="object 8"/>
          <p:cNvSpPr txBox="1">
            <a:spLocks noChangeArrowheads="1"/>
          </p:cNvSpPr>
          <p:nvPr/>
        </p:nvSpPr>
        <p:spPr bwMode="auto">
          <a:xfrm>
            <a:off x="1516856" y="2846785"/>
            <a:ext cx="258127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W_x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Variable(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.randn(</a:t>
            </a:r>
            <a:r>
              <a:rPr lang="zh-CN" altLang="zh-CN" sz="1125" b="1">
                <a:solidFill>
                  <a:srgbClr val="E549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5522" y="2846785"/>
            <a:ext cx="351234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3978" name="object 10"/>
          <p:cNvSpPr txBox="1">
            <a:spLocks noChangeArrowheads="1"/>
          </p:cNvSpPr>
          <p:nvPr/>
        </p:nvSpPr>
        <p:spPr bwMode="auto">
          <a:xfrm>
            <a:off x="1516856" y="3330180"/>
            <a:ext cx="163830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.mm(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W_x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h2h 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torch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.mm(</a:t>
            </a: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W_h</a:t>
            </a:r>
            <a:r>
              <a:rPr lang="zh-CN" altLang="zh-CN" sz="1125" b="1">
                <a:solidFill>
                  <a:srgbClr val="6A8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2547" y="3330180"/>
            <a:ext cx="951309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x.t()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prev_h.t()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3980" name="object 12"/>
          <p:cNvSpPr txBox="1">
            <a:spLocks noChangeArrowheads="1"/>
          </p:cNvSpPr>
          <p:nvPr/>
        </p:nvSpPr>
        <p:spPr bwMode="auto">
          <a:xfrm>
            <a:off x="1516856" y="3651648"/>
            <a:ext cx="52387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266"/>
              </a:lnSpc>
            </a:pPr>
            <a:r>
              <a:rPr lang="zh-CN" altLang="zh-CN" sz="1125" b="1">
                <a:solidFill>
                  <a:srgbClr val="788E9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next_h next_h</a:t>
            </a:r>
            <a:endParaRPr lang="zh-CN" altLang="zh-CN" sz="1125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6931" y="3651648"/>
            <a:ext cx="1295400" cy="3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i2h 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+ </a:t>
            </a:r>
            <a:r>
              <a:rPr sz="1126" b="1" spc="-4" dirty="0">
                <a:solidFill>
                  <a:srgbClr val="788E95"/>
                </a:solidFill>
                <a:latin typeface="Courier New"/>
                <a:cs typeface="Courier New"/>
              </a:rPr>
              <a:t>h2h</a:t>
            </a:r>
            <a:endParaRPr sz="1126">
              <a:latin typeface="Courier New"/>
              <a:cs typeface="Courier New"/>
            </a:endParaRPr>
          </a:p>
          <a:p>
            <a:pPr marL="4332">
              <a:lnSpc>
                <a:spcPts val="1308"/>
              </a:lnSpc>
              <a:defRPr/>
            </a:pP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= </a:t>
            </a:r>
            <a:r>
              <a:rPr sz="1126" b="1" spc="-2" dirty="0">
                <a:solidFill>
                  <a:srgbClr val="788E95"/>
                </a:solidFill>
                <a:latin typeface="Courier New"/>
                <a:cs typeface="Courier New"/>
              </a:rPr>
              <a:t>next_h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.tanh()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6856" y="4132661"/>
            <a:ext cx="2495550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next_h.backward(torch.ones</a:t>
            </a:r>
            <a:r>
              <a:rPr sz="1126" b="1" spc="-4" dirty="0">
                <a:solidFill>
                  <a:srgbClr val="6A8188"/>
                </a:solidFill>
                <a:latin typeface="Courier New"/>
                <a:cs typeface="Courier New"/>
              </a:rPr>
              <a:t>(</a:t>
            </a: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1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,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9797" y="4132661"/>
            <a:ext cx="351234" cy="1732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126" b="1" spc="-2" dirty="0">
                <a:solidFill>
                  <a:srgbClr val="E5493D"/>
                </a:solidFill>
                <a:latin typeface="Courier New"/>
                <a:cs typeface="Courier New"/>
              </a:rPr>
              <a:t>20</a:t>
            </a:r>
            <a:r>
              <a:rPr sz="1126" b="1" spc="-2" dirty="0">
                <a:solidFill>
                  <a:srgbClr val="6A8188"/>
                </a:solidFill>
                <a:latin typeface="Courier New"/>
                <a:cs typeface="Courier New"/>
              </a:rPr>
              <a:t>))</a:t>
            </a:r>
            <a:endParaRPr sz="1126">
              <a:latin typeface="Courier New"/>
              <a:cs typeface="Courier New"/>
            </a:endParaRPr>
          </a:p>
        </p:txBody>
      </p:sp>
      <p:sp>
        <p:nvSpPr>
          <p:cNvPr id="83984" name="object 16"/>
          <p:cNvSpPr>
            <a:spLocks/>
          </p:cNvSpPr>
          <p:nvPr/>
        </p:nvSpPr>
        <p:spPr bwMode="auto">
          <a:xfrm>
            <a:off x="5932885" y="4686301"/>
            <a:ext cx="708422" cy="350044"/>
          </a:xfrm>
          <a:custGeom>
            <a:avLst/>
            <a:gdLst>
              <a:gd name="T0" fmla="*/ 17162 w 2077084"/>
              <a:gd name="T1" fmla="*/ 0 h 1026159"/>
              <a:gd name="T2" fmla="*/ 1183 w 2077084"/>
              <a:gd name="T3" fmla="*/ 0 h 1026159"/>
              <a:gd name="T4" fmla="*/ 809 w 2077084"/>
              <a:gd name="T5" fmla="*/ 66 h 1026159"/>
              <a:gd name="T6" fmla="*/ 484 w 2077084"/>
              <a:gd name="T7" fmla="*/ 239 h 1026159"/>
              <a:gd name="T8" fmla="*/ 228 w 2077084"/>
              <a:gd name="T9" fmla="*/ 499 h 1026159"/>
              <a:gd name="T10" fmla="*/ 60 w 2077084"/>
              <a:gd name="T11" fmla="*/ 828 h 1026159"/>
              <a:gd name="T12" fmla="*/ 1 w 2077084"/>
              <a:gd name="T13" fmla="*/ 1185 h 1026159"/>
              <a:gd name="T14" fmla="*/ 0 w 2077084"/>
              <a:gd name="T15" fmla="*/ 7899 h 1026159"/>
              <a:gd name="T16" fmla="*/ 9 w 2077084"/>
              <a:gd name="T17" fmla="*/ 8029 h 1026159"/>
              <a:gd name="T18" fmla="*/ 113 w 2077084"/>
              <a:gd name="T19" fmla="*/ 8390 h 1026159"/>
              <a:gd name="T20" fmla="*/ 317 w 2077084"/>
              <a:gd name="T21" fmla="*/ 8694 h 1026159"/>
              <a:gd name="T22" fmla="*/ 601 w 2077084"/>
              <a:gd name="T23" fmla="*/ 8923 h 1026159"/>
              <a:gd name="T24" fmla="*/ 948 w 2077084"/>
              <a:gd name="T25" fmla="*/ 9057 h 1026159"/>
              <a:gd name="T26" fmla="*/ 1203 w 2077084"/>
              <a:gd name="T27" fmla="*/ 9084 h 1026159"/>
              <a:gd name="T28" fmla="*/ 17183 w 2077084"/>
              <a:gd name="T29" fmla="*/ 9084 h 1026159"/>
              <a:gd name="T30" fmla="*/ 17557 w 2077084"/>
              <a:gd name="T31" fmla="*/ 9018 h 1026159"/>
              <a:gd name="T32" fmla="*/ 17882 w 2077084"/>
              <a:gd name="T33" fmla="*/ 8845 h 1026159"/>
              <a:gd name="T34" fmla="*/ 18138 w 2077084"/>
              <a:gd name="T35" fmla="*/ 8584 h 1026159"/>
              <a:gd name="T36" fmla="*/ 18306 w 2077084"/>
              <a:gd name="T37" fmla="*/ 8256 h 1026159"/>
              <a:gd name="T38" fmla="*/ 18365 w 2077084"/>
              <a:gd name="T39" fmla="*/ 7899 h 1026159"/>
              <a:gd name="T40" fmla="*/ 18366 w 2077084"/>
              <a:gd name="T41" fmla="*/ 1185 h 1026159"/>
              <a:gd name="T42" fmla="*/ 18357 w 2077084"/>
              <a:gd name="T43" fmla="*/ 1056 h 1026159"/>
              <a:gd name="T44" fmla="*/ 18253 w 2077084"/>
              <a:gd name="T45" fmla="*/ 695 h 1026159"/>
              <a:gd name="T46" fmla="*/ 18049 w 2077084"/>
              <a:gd name="T47" fmla="*/ 390 h 1026159"/>
              <a:gd name="T48" fmla="*/ 17765 w 2077084"/>
              <a:gd name="T49" fmla="*/ 161 h 1026159"/>
              <a:gd name="T50" fmla="*/ 17418 w 2077084"/>
              <a:gd name="T51" fmla="*/ 27 h 1026159"/>
              <a:gd name="T52" fmla="*/ 17162 w 2077084"/>
              <a:gd name="T53" fmla="*/ 0 h 102615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077084" h="1026159">
                <a:moveTo>
                  <a:pt x="1940539" y="0"/>
                </a:moveTo>
                <a:lnTo>
                  <a:pt x="133741" y="18"/>
                </a:lnTo>
                <a:lnTo>
                  <a:pt x="91424" y="7500"/>
                </a:lnTo>
                <a:lnTo>
                  <a:pt x="54701" y="27027"/>
                </a:lnTo>
                <a:lnTo>
                  <a:pt x="25760" y="56424"/>
                </a:lnTo>
                <a:lnTo>
                  <a:pt x="6790" y="93517"/>
                </a:lnTo>
                <a:lnTo>
                  <a:pt x="103" y="133838"/>
                </a:lnTo>
                <a:lnTo>
                  <a:pt x="0" y="892308"/>
                </a:lnTo>
                <a:lnTo>
                  <a:pt x="1020" y="906931"/>
                </a:lnTo>
                <a:lnTo>
                  <a:pt x="12751" y="947684"/>
                </a:lnTo>
                <a:lnTo>
                  <a:pt x="35795" y="982072"/>
                </a:lnTo>
                <a:lnTo>
                  <a:pt x="67979" y="1007924"/>
                </a:lnTo>
                <a:lnTo>
                  <a:pt x="107130" y="1023070"/>
                </a:lnTo>
                <a:lnTo>
                  <a:pt x="136029" y="1026146"/>
                </a:lnTo>
                <a:lnTo>
                  <a:pt x="1942828" y="1026127"/>
                </a:lnTo>
                <a:lnTo>
                  <a:pt x="1985144" y="1018646"/>
                </a:lnTo>
                <a:lnTo>
                  <a:pt x="2021867" y="999119"/>
                </a:lnTo>
                <a:lnTo>
                  <a:pt x="2050808" y="969722"/>
                </a:lnTo>
                <a:lnTo>
                  <a:pt x="2069778" y="932629"/>
                </a:lnTo>
                <a:lnTo>
                  <a:pt x="2076465" y="892308"/>
                </a:lnTo>
                <a:lnTo>
                  <a:pt x="2076569" y="133838"/>
                </a:lnTo>
                <a:lnTo>
                  <a:pt x="2075548" y="119215"/>
                </a:lnTo>
                <a:lnTo>
                  <a:pt x="2063817" y="78462"/>
                </a:lnTo>
                <a:lnTo>
                  <a:pt x="2040773" y="44074"/>
                </a:lnTo>
                <a:lnTo>
                  <a:pt x="2008589" y="18221"/>
                </a:lnTo>
                <a:lnTo>
                  <a:pt x="1969438" y="3076"/>
                </a:lnTo>
                <a:lnTo>
                  <a:pt x="1940539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85" name="object 19"/>
          <p:cNvSpPr>
            <a:spLocks/>
          </p:cNvSpPr>
          <p:nvPr/>
        </p:nvSpPr>
        <p:spPr bwMode="auto">
          <a:xfrm>
            <a:off x="5975747" y="4836320"/>
            <a:ext cx="108347" cy="92869"/>
          </a:xfrm>
          <a:custGeom>
            <a:avLst/>
            <a:gdLst>
              <a:gd name="T0" fmla="*/ 818 w 316865"/>
              <a:gd name="T1" fmla="*/ 2 h 271779"/>
              <a:gd name="T2" fmla="*/ 691 w 316865"/>
              <a:gd name="T3" fmla="*/ 22 h 271779"/>
              <a:gd name="T4" fmla="*/ 103 w 316865"/>
              <a:gd name="T5" fmla="*/ 55 h 271779"/>
              <a:gd name="T6" fmla="*/ 4 w 316865"/>
              <a:gd name="T7" fmla="*/ 64 h 271779"/>
              <a:gd name="T8" fmla="*/ 0 w 316865"/>
              <a:gd name="T9" fmla="*/ 317 h 271779"/>
              <a:gd name="T10" fmla="*/ 266 w 316865"/>
              <a:gd name="T11" fmla="*/ 339 h 271779"/>
              <a:gd name="T12" fmla="*/ 429 w 316865"/>
              <a:gd name="T13" fmla="*/ 826 h 271779"/>
              <a:gd name="T14" fmla="*/ 432 w 316865"/>
              <a:gd name="T15" fmla="*/ 1430 h 271779"/>
              <a:gd name="T16" fmla="*/ 425 w 316865"/>
              <a:gd name="T17" fmla="*/ 1627 h 271779"/>
              <a:gd name="T18" fmla="*/ 424 w 316865"/>
              <a:gd name="T19" fmla="*/ 2057 h 271779"/>
              <a:gd name="T20" fmla="*/ 316 w 316865"/>
              <a:gd name="T21" fmla="*/ 2164 h 271779"/>
              <a:gd name="T22" fmla="*/ 0 w 316865"/>
              <a:gd name="T23" fmla="*/ 2177 h 271779"/>
              <a:gd name="T24" fmla="*/ 59 w 316865"/>
              <a:gd name="T25" fmla="*/ 2427 h 271779"/>
              <a:gd name="T26" fmla="*/ 202 w 316865"/>
              <a:gd name="T27" fmla="*/ 2418 h 271779"/>
              <a:gd name="T28" fmla="*/ 698 w 316865"/>
              <a:gd name="T29" fmla="*/ 2415 h 271779"/>
              <a:gd name="T30" fmla="*/ 1320 w 316865"/>
              <a:gd name="T31" fmla="*/ 2415 h 271779"/>
              <a:gd name="T32" fmla="*/ 1185 w 316865"/>
              <a:gd name="T33" fmla="*/ 2177 h 271779"/>
              <a:gd name="T34" fmla="*/ 891 w 316865"/>
              <a:gd name="T35" fmla="*/ 1947 h 271779"/>
              <a:gd name="T36" fmla="*/ 922 w 316865"/>
              <a:gd name="T37" fmla="*/ 769 h 271779"/>
              <a:gd name="T38" fmla="*/ 860 w 316865"/>
              <a:gd name="T39" fmla="*/ 432 h 271779"/>
              <a:gd name="T40" fmla="*/ 858 w 316865"/>
              <a:gd name="T41" fmla="*/ 4 h 271779"/>
              <a:gd name="T42" fmla="*/ 838 w 316865"/>
              <a:gd name="T43" fmla="*/ 0 h 271779"/>
              <a:gd name="T44" fmla="*/ 698 w 316865"/>
              <a:gd name="T45" fmla="*/ 2415 h 271779"/>
              <a:gd name="T46" fmla="*/ 1040 w 316865"/>
              <a:gd name="T47" fmla="*/ 2421 h 271779"/>
              <a:gd name="T48" fmla="*/ 1277 w 316865"/>
              <a:gd name="T49" fmla="*/ 2430 h 271779"/>
              <a:gd name="T50" fmla="*/ 1320 w 316865"/>
              <a:gd name="T51" fmla="*/ 2415 h 271779"/>
              <a:gd name="T52" fmla="*/ 1616 w 316865"/>
              <a:gd name="T53" fmla="*/ 209 h 271779"/>
              <a:gd name="T54" fmla="*/ 1737 w 316865"/>
              <a:gd name="T55" fmla="*/ 234 h 271779"/>
              <a:gd name="T56" fmla="*/ 1950 w 316865"/>
              <a:gd name="T57" fmla="*/ 989 h 271779"/>
              <a:gd name="T58" fmla="*/ 1952 w 316865"/>
              <a:gd name="T59" fmla="*/ 1859 h 271779"/>
              <a:gd name="T60" fmla="*/ 1612 w 316865"/>
              <a:gd name="T61" fmla="*/ 2177 h 271779"/>
              <a:gd name="T62" fmla="*/ 1524 w 316865"/>
              <a:gd name="T63" fmla="*/ 2430 h 271779"/>
              <a:gd name="T64" fmla="*/ 1636 w 316865"/>
              <a:gd name="T65" fmla="*/ 2422 h 271779"/>
              <a:gd name="T66" fmla="*/ 1847 w 316865"/>
              <a:gd name="T67" fmla="*/ 2416 h 271779"/>
              <a:gd name="T68" fmla="*/ 2200 w 316865"/>
              <a:gd name="T69" fmla="*/ 2415 h 271779"/>
              <a:gd name="T70" fmla="*/ 2845 w 316865"/>
              <a:gd name="T71" fmla="*/ 2177 h 271779"/>
              <a:gd name="T72" fmla="*/ 2591 w 316865"/>
              <a:gd name="T73" fmla="*/ 2172 h 271779"/>
              <a:gd name="T74" fmla="*/ 2415 w 316865"/>
              <a:gd name="T75" fmla="*/ 981 h 271779"/>
              <a:gd name="T76" fmla="*/ 2363 w 316865"/>
              <a:gd name="T77" fmla="*/ 419 h 271779"/>
              <a:gd name="T78" fmla="*/ 2231 w 316865"/>
              <a:gd name="T79" fmla="*/ 209 h 271779"/>
              <a:gd name="T80" fmla="*/ 2221 w 316865"/>
              <a:gd name="T81" fmla="*/ 2415 h 271779"/>
              <a:gd name="T82" fmla="*/ 2560 w 316865"/>
              <a:gd name="T83" fmla="*/ 2421 h 271779"/>
              <a:gd name="T84" fmla="*/ 2845 w 316865"/>
              <a:gd name="T85" fmla="*/ 2430 h 271779"/>
              <a:gd name="T86" fmla="*/ 1320 w 316865"/>
              <a:gd name="T87" fmla="*/ 2415 h 271779"/>
              <a:gd name="T88" fmla="*/ 679 w 316865"/>
              <a:gd name="T89" fmla="*/ 2415 h 271779"/>
              <a:gd name="T90" fmla="*/ 1320 w 316865"/>
              <a:gd name="T91" fmla="*/ 2415 h 271779"/>
              <a:gd name="T92" fmla="*/ 2006 w 316865"/>
              <a:gd name="T93" fmla="*/ 2415 h 271779"/>
              <a:gd name="T94" fmla="*/ 2221 w 316865"/>
              <a:gd name="T95" fmla="*/ 2415 h 271779"/>
              <a:gd name="T96" fmla="*/ 1648 w 316865"/>
              <a:gd name="T97" fmla="*/ 5 h 271779"/>
              <a:gd name="T98" fmla="*/ 987 w 316865"/>
              <a:gd name="T99" fmla="*/ 285 h 271779"/>
              <a:gd name="T100" fmla="*/ 868 w 316865"/>
              <a:gd name="T101" fmla="*/ 432 h 271779"/>
              <a:gd name="T102" fmla="*/ 1136 w 316865"/>
              <a:gd name="T103" fmla="*/ 386 h 271779"/>
              <a:gd name="T104" fmla="*/ 1333 w 316865"/>
              <a:gd name="T105" fmla="*/ 256 h 271779"/>
              <a:gd name="T106" fmla="*/ 1557 w 316865"/>
              <a:gd name="T107" fmla="*/ 212 h 271779"/>
              <a:gd name="T108" fmla="*/ 2231 w 316865"/>
              <a:gd name="T109" fmla="*/ 209 h 271779"/>
              <a:gd name="T110" fmla="*/ 2063 w 316865"/>
              <a:gd name="T111" fmla="*/ 89 h 271779"/>
              <a:gd name="T112" fmla="*/ 1805 w 316865"/>
              <a:gd name="T113" fmla="*/ 17 h 2717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6865" h="271779">
                <a:moveTo>
                  <a:pt x="93337" y="0"/>
                </a:moveTo>
                <a:lnTo>
                  <a:pt x="91086" y="204"/>
                </a:lnTo>
                <a:lnTo>
                  <a:pt x="82918" y="1840"/>
                </a:lnTo>
                <a:lnTo>
                  <a:pt x="76992" y="2454"/>
                </a:lnTo>
                <a:lnTo>
                  <a:pt x="17151" y="5727"/>
                </a:lnTo>
                <a:lnTo>
                  <a:pt x="11434" y="6136"/>
                </a:lnTo>
                <a:lnTo>
                  <a:pt x="1225" y="7158"/>
                </a:lnTo>
                <a:lnTo>
                  <a:pt x="408" y="7158"/>
                </a:lnTo>
                <a:lnTo>
                  <a:pt x="0" y="11864"/>
                </a:lnTo>
                <a:lnTo>
                  <a:pt x="0" y="35388"/>
                </a:lnTo>
                <a:lnTo>
                  <a:pt x="14920" y="35761"/>
                </a:lnTo>
                <a:lnTo>
                  <a:pt x="29632" y="37960"/>
                </a:lnTo>
                <a:lnTo>
                  <a:pt x="47483" y="79762"/>
                </a:lnTo>
                <a:lnTo>
                  <a:pt x="47712" y="92337"/>
                </a:lnTo>
                <a:lnTo>
                  <a:pt x="47807" y="147442"/>
                </a:lnTo>
                <a:lnTo>
                  <a:pt x="48095" y="159848"/>
                </a:lnTo>
                <a:lnTo>
                  <a:pt x="47789" y="172848"/>
                </a:lnTo>
                <a:lnTo>
                  <a:pt x="47380" y="181848"/>
                </a:lnTo>
                <a:lnTo>
                  <a:pt x="47171" y="189826"/>
                </a:lnTo>
                <a:lnTo>
                  <a:pt x="47171" y="229918"/>
                </a:lnTo>
                <a:lnTo>
                  <a:pt x="45200" y="237281"/>
                </a:lnTo>
                <a:lnTo>
                  <a:pt x="35184" y="241885"/>
                </a:lnTo>
                <a:lnTo>
                  <a:pt x="18376" y="243419"/>
                </a:lnTo>
                <a:lnTo>
                  <a:pt x="0" y="243419"/>
                </a:lnTo>
                <a:lnTo>
                  <a:pt x="0" y="271648"/>
                </a:lnTo>
                <a:lnTo>
                  <a:pt x="6622" y="271292"/>
                </a:lnTo>
                <a:lnTo>
                  <a:pt x="12612" y="270760"/>
                </a:lnTo>
                <a:lnTo>
                  <a:pt x="22431" y="270357"/>
                </a:lnTo>
                <a:lnTo>
                  <a:pt x="36149" y="270085"/>
                </a:lnTo>
                <a:lnTo>
                  <a:pt x="77645" y="270036"/>
                </a:lnTo>
                <a:lnTo>
                  <a:pt x="75569" y="269963"/>
                </a:lnTo>
                <a:lnTo>
                  <a:pt x="147053" y="269953"/>
                </a:lnTo>
                <a:lnTo>
                  <a:pt x="147053" y="243419"/>
                </a:lnTo>
                <a:lnTo>
                  <a:pt x="132011" y="243375"/>
                </a:lnTo>
                <a:lnTo>
                  <a:pt x="118851" y="242805"/>
                </a:lnTo>
                <a:lnTo>
                  <a:pt x="99253" y="217645"/>
                </a:lnTo>
                <a:lnTo>
                  <a:pt x="99345" y="125078"/>
                </a:lnTo>
                <a:lnTo>
                  <a:pt x="102725" y="85960"/>
                </a:lnTo>
                <a:lnTo>
                  <a:pt x="121893" y="48274"/>
                </a:lnTo>
                <a:lnTo>
                  <a:pt x="95787" y="48274"/>
                </a:lnTo>
                <a:lnTo>
                  <a:pt x="95648" y="43106"/>
                </a:lnTo>
                <a:lnTo>
                  <a:pt x="95578" y="409"/>
                </a:lnTo>
                <a:lnTo>
                  <a:pt x="93745" y="409"/>
                </a:lnTo>
                <a:lnTo>
                  <a:pt x="93337" y="0"/>
                </a:lnTo>
                <a:close/>
              </a:path>
              <a:path w="316865" h="271779">
                <a:moveTo>
                  <a:pt x="147053" y="269953"/>
                </a:moveTo>
                <a:lnTo>
                  <a:pt x="77645" y="270036"/>
                </a:lnTo>
                <a:lnTo>
                  <a:pt x="85480" y="270309"/>
                </a:lnTo>
                <a:lnTo>
                  <a:pt x="115803" y="270636"/>
                </a:lnTo>
                <a:lnTo>
                  <a:pt x="128058" y="271034"/>
                </a:lnTo>
                <a:lnTo>
                  <a:pt x="142142" y="271648"/>
                </a:lnTo>
                <a:lnTo>
                  <a:pt x="147053" y="271648"/>
                </a:lnTo>
                <a:lnTo>
                  <a:pt x="147053" y="269953"/>
                </a:lnTo>
                <a:close/>
              </a:path>
              <a:path w="316865" h="271779">
                <a:moveTo>
                  <a:pt x="248443" y="23318"/>
                </a:moveTo>
                <a:lnTo>
                  <a:pt x="179931" y="23318"/>
                </a:lnTo>
                <a:lnTo>
                  <a:pt x="185240" y="23728"/>
                </a:lnTo>
                <a:lnTo>
                  <a:pt x="193407" y="26183"/>
                </a:lnTo>
                <a:lnTo>
                  <a:pt x="216316" y="61442"/>
                </a:lnTo>
                <a:lnTo>
                  <a:pt x="217126" y="110590"/>
                </a:lnTo>
                <a:lnTo>
                  <a:pt x="217454" y="181848"/>
                </a:lnTo>
                <a:lnTo>
                  <a:pt x="217364" y="207827"/>
                </a:lnTo>
                <a:lnTo>
                  <a:pt x="200055" y="242359"/>
                </a:lnTo>
                <a:lnTo>
                  <a:pt x="179523" y="243419"/>
                </a:lnTo>
                <a:lnTo>
                  <a:pt x="169722" y="243419"/>
                </a:lnTo>
                <a:lnTo>
                  <a:pt x="169722" y="271648"/>
                </a:lnTo>
                <a:lnTo>
                  <a:pt x="176392" y="271292"/>
                </a:lnTo>
                <a:lnTo>
                  <a:pt x="182208" y="270767"/>
                </a:lnTo>
                <a:lnTo>
                  <a:pt x="192101" y="270357"/>
                </a:lnTo>
                <a:lnTo>
                  <a:pt x="205682" y="270082"/>
                </a:lnTo>
                <a:lnTo>
                  <a:pt x="247341" y="270030"/>
                </a:lnTo>
                <a:lnTo>
                  <a:pt x="245023" y="269946"/>
                </a:lnTo>
                <a:lnTo>
                  <a:pt x="316775" y="269943"/>
                </a:lnTo>
                <a:lnTo>
                  <a:pt x="316775" y="243419"/>
                </a:lnTo>
                <a:lnTo>
                  <a:pt x="301734" y="243375"/>
                </a:lnTo>
                <a:lnTo>
                  <a:pt x="288574" y="242805"/>
                </a:lnTo>
                <a:lnTo>
                  <a:pt x="268976" y="207827"/>
                </a:lnTo>
                <a:lnTo>
                  <a:pt x="268858" y="109727"/>
                </a:lnTo>
                <a:lnTo>
                  <a:pt x="268723" y="97627"/>
                </a:lnTo>
                <a:lnTo>
                  <a:pt x="263137" y="46872"/>
                </a:lnTo>
                <a:lnTo>
                  <a:pt x="250236" y="24936"/>
                </a:lnTo>
                <a:lnTo>
                  <a:pt x="248443" y="23318"/>
                </a:lnTo>
                <a:close/>
              </a:path>
              <a:path w="316865" h="271779">
                <a:moveTo>
                  <a:pt x="316775" y="269943"/>
                </a:moveTo>
                <a:lnTo>
                  <a:pt x="247341" y="270030"/>
                </a:lnTo>
                <a:lnTo>
                  <a:pt x="254857" y="270304"/>
                </a:lnTo>
                <a:lnTo>
                  <a:pt x="285064" y="270630"/>
                </a:lnTo>
                <a:lnTo>
                  <a:pt x="311864" y="271648"/>
                </a:lnTo>
                <a:lnTo>
                  <a:pt x="316775" y="271648"/>
                </a:lnTo>
                <a:lnTo>
                  <a:pt x="316775" y="269943"/>
                </a:lnTo>
                <a:close/>
              </a:path>
              <a:path w="316865" h="271779">
                <a:moveTo>
                  <a:pt x="147053" y="269953"/>
                </a:moveTo>
                <a:lnTo>
                  <a:pt x="53839" y="269953"/>
                </a:lnTo>
                <a:lnTo>
                  <a:pt x="75569" y="269963"/>
                </a:lnTo>
                <a:lnTo>
                  <a:pt x="77645" y="270036"/>
                </a:lnTo>
                <a:lnTo>
                  <a:pt x="147053" y="269953"/>
                </a:lnTo>
                <a:close/>
              </a:path>
              <a:path w="316865" h="271779">
                <a:moveTo>
                  <a:pt x="316775" y="269943"/>
                </a:moveTo>
                <a:lnTo>
                  <a:pt x="223338" y="269943"/>
                </a:lnTo>
                <a:lnTo>
                  <a:pt x="245023" y="269946"/>
                </a:lnTo>
                <a:lnTo>
                  <a:pt x="247341" y="270030"/>
                </a:lnTo>
                <a:lnTo>
                  <a:pt x="316775" y="269943"/>
                </a:lnTo>
                <a:close/>
              </a:path>
              <a:path w="316865" h="271779">
                <a:moveTo>
                  <a:pt x="183541" y="521"/>
                </a:moveTo>
                <a:lnTo>
                  <a:pt x="143377" y="8795"/>
                </a:lnTo>
                <a:lnTo>
                  <a:pt x="109881" y="31910"/>
                </a:lnTo>
                <a:lnTo>
                  <a:pt x="97620" y="47251"/>
                </a:lnTo>
                <a:lnTo>
                  <a:pt x="96604" y="48274"/>
                </a:lnTo>
                <a:lnTo>
                  <a:pt x="121893" y="48274"/>
                </a:lnTo>
                <a:lnTo>
                  <a:pt x="126510" y="43106"/>
                </a:lnTo>
                <a:lnTo>
                  <a:pt x="137056" y="34628"/>
                </a:lnTo>
                <a:lnTo>
                  <a:pt x="148386" y="28572"/>
                </a:lnTo>
                <a:lnTo>
                  <a:pt x="160529" y="24936"/>
                </a:lnTo>
                <a:lnTo>
                  <a:pt x="173397" y="23728"/>
                </a:lnTo>
                <a:lnTo>
                  <a:pt x="179931" y="23318"/>
                </a:lnTo>
                <a:lnTo>
                  <a:pt x="248443" y="23318"/>
                </a:lnTo>
                <a:lnTo>
                  <a:pt x="240965" y="16574"/>
                </a:lnTo>
                <a:lnTo>
                  <a:pt x="229725" y="9950"/>
                </a:lnTo>
                <a:lnTo>
                  <a:pt x="216451" y="5066"/>
                </a:lnTo>
                <a:lnTo>
                  <a:pt x="201079" y="1922"/>
                </a:lnTo>
                <a:lnTo>
                  <a:pt x="183541" y="5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86" name="object 20"/>
          <p:cNvSpPr>
            <a:spLocks/>
          </p:cNvSpPr>
          <p:nvPr/>
        </p:nvSpPr>
        <p:spPr bwMode="auto">
          <a:xfrm>
            <a:off x="6092428" y="4835130"/>
            <a:ext cx="80963" cy="96440"/>
          </a:xfrm>
          <a:custGeom>
            <a:avLst/>
            <a:gdLst>
              <a:gd name="T0" fmla="*/ 1081 w 237490"/>
              <a:gd name="T1" fmla="*/ 0 h 281940"/>
              <a:gd name="T2" fmla="*/ 647 w 237490"/>
              <a:gd name="T3" fmla="*/ 121 h 281940"/>
              <a:gd name="T4" fmla="*/ 369 w 237490"/>
              <a:gd name="T5" fmla="*/ 324 h 281940"/>
              <a:gd name="T6" fmla="*/ 133 w 237490"/>
              <a:gd name="T7" fmla="*/ 675 h 281940"/>
              <a:gd name="T8" fmla="*/ 18 w 237490"/>
              <a:gd name="T9" fmla="*/ 1033 h 281940"/>
              <a:gd name="T10" fmla="*/ 0 w 237490"/>
              <a:gd name="T11" fmla="*/ 1270 h 281940"/>
              <a:gd name="T12" fmla="*/ 4 w 237490"/>
              <a:gd name="T13" fmla="*/ 1363 h 281940"/>
              <a:gd name="T14" fmla="*/ 113 w 237490"/>
              <a:gd name="T15" fmla="*/ 1791 h 281940"/>
              <a:gd name="T16" fmla="*/ 302 w 237490"/>
              <a:gd name="T17" fmla="*/ 2097 h 281940"/>
              <a:gd name="T18" fmla="*/ 562 w 237490"/>
              <a:gd name="T19" fmla="*/ 2345 h 281940"/>
              <a:gd name="T20" fmla="*/ 978 w 237490"/>
              <a:gd name="T21" fmla="*/ 2514 h 281940"/>
              <a:gd name="T22" fmla="*/ 1223 w 237490"/>
              <a:gd name="T23" fmla="*/ 2534 h 281940"/>
              <a:gd name="T24" fmla="*/ 1334 w 237490"/>
              <a:gd name="T25" fmla="*/ 2525 h 281940"/>
              <a:gd name="T26" fmla="*/ 1752 w 237490"/>
              <a:gd name="T27" fmla="*/ 2345 h 281940"/>
              <a:gd name="T28" fmla="*/ 1793 w 237490"/>
              <a:gd name="T29" fmla="*/ 2309 h 281940"/>
              <a:gd name="T30" fmla="*/ 1302 w 237490"/>
              <a:gd name="T31" fmla="*/ 2309 h 281940"/>
              <a:gd name="T32" fmla="*/ 1216 w 237490"/>
              <a:gd name="T33" fmla="*/ 2303 h 281940"/>
              <a:gd name="T34" fmla="*/ 879 w 237490"/>
              <a:gd name="T35" fmla="*/ 2181 h 281940"/>
              <a:gd name="T36" fmla="*/ 617 w 237490"/>
              <a:gd name="T37" fmla="*/ 1835 h 281940"/>
              <a:gd name="T38" fmla="*/ 535 w 237490"/>
              <a:gd name="T39" fmla="*/ 1439 h 281940"/>
              <a:gd name="T40" fmla="*/ 530 w 237490"/>
              <a:gd name="T41" fmla="*/ 1281 h 281940"/>
              <a:gd name="T42" fmla="*/ 530 w 237490"/>
              <a:gd name="T43" fmla="*/ 1198 h 281940"/>
              <a:gd name="T44" fmla="*/ 2054 w 237490"/>
              <a:gd name="T45" fmla="*/ 1198 h 281940"/>
              <a:gd name="T46" fmla="*/ 2079 w 237490"/>
              <a:gd name="T47" fmla="*/ 1173 h 281940"/>
              <a:gd name="T48" fmla="*/ 2091 w 237490"/>
              <a:gd name="T49" fmla="*/ 1147 h 281940"/>
              <a:gd name="T50" fmla="*/ 2086 w 237490"/>
              <a:gd name="T51" fmla="*/ 1022 h 281940"/>
              <a:gd name="T52" fmla="*/ 2084 w 237490"/>
              <a:gd name="T53" fmla="*/ 999 h 281940"/>
              <a:gd name="T54" fmla="*/ 535 w 237490"/>
              <a:gd name="T55" fmla="*/ 999 h 281940"/>
              <a:gd name="T56" fmla="*/ 545 w 237490"/>
              <a:gd name="T57" fmla="*/ 890 h 281940"/>
              <a:gd name="T58" fmla="*/ 690 w 237490"/>
              <a:gd name="T59" fmla="*/ 452 h 281940"/>
              <a:gd name="T60" fmla="*/ 964 w 237490"/>
              <a:gd name="T61" fmla="*/ 228 h 281940"/>
              <a:gd name="T62" fmla="*/ 1095 w 237490"/>
              <a:gd name="T63" fmla="*/ 204 h 281940"/>
              <a:gd name="T64" fmla="*/ 1739 w 237490"/>
              <a:gd name="T65" fmla="*/ 204 h 281940"/>
              <a:gd name="T66" fmla="*/ 1650 w 237490"/>
              <a:gd name="T67" fmla="*/ 142 h 281940"/>
              <a:gd name="T68" fmla="*/ 1530 w 237490"/>
              <a:gd name="T69" fmla="*/ 78 h 281940"/>
              <a:gd name="T70" fmla="*/ 1430 w 237490"/>
              <a:gd name="T71" fmla="*/ 44 h 281940"/>
              <a:gd name="T72" fmla="*/ 1323 w 237490"/>
              <a:gd name="T73" fmla="*/ 19 h 281940"/>
              <a:gd name="T74" fmla="*/ 1207 w 237490"/>
              <a:gd name="T75" fmla="*/ 5 h 281940"/>
              <a:gd name="T76" fmla="*/ 1081 w 237490"/>
              <a:gd name="T77" fmla="*/ 0 h 281940"/>
              <a:gd name="T78" fmla="*/ 2061 w 237490"/>
              <a:gd name="T79" fmla="*/ 1750 h 281940"/>
              <a:gd name="T80" fmla="*/ 1936 w 237490"/>
              <a:gd name="T81" fmla="*/ 1750 h 281940"/>
              <a:gd name="T82" fmla="*/ 1908 w 237490"/>
              <a:gd name="T83" fmla="*/ 1756 h 281940"/>
              <a:gd name="T84" fmla="*/ 1897 w 237490"/>
              <a:gd name="T85" fmla="*/ 1767 h 281940"/>
              <a:gd name="T86" fmla="*/ 1833 w 237490"/>
              <a:gd name="T87" fmla="*/ 1924 h 281940"/>
              <a:gd name="T88" fmla="*/ 1790 w 237490"/>
              <a:gd name="T89" fmla="*/ 2005 h 281940"/>
              <a:gd name="T90" fmla="*/ 1526 w 237490"/>
              <a:gd name="T91" fmla="*/ 2261 h 281940"/>
              <a:gd name="T92" fmla="*/ 1302 w 237490"/>
              <a:gd name="T93" fmla="*/ 2309 h 281940"/>
              <a:gd name="T94" fmla="*/ 1793 w 237490"/>
              <a:gd name="T95" fmla="*/ 2309 h 281940"/>
              <a:gd name="T96" fmla="*/ 2030 w 237490"/>
              <a:gd name="T97" fmla="*/ 1990 h 281940"/>
              <a:gd name="T98" fmla="*/ 2091 w 237490"/>
              <a:gd name="T99" fmla="*/ 1821 h 281940"/>
              <a:gd name="T100" fmla="*/ 2091 w 237490"/>
              <a:gd name="T101" fmla="*/ 1769 h 281940"/>
              <a:gd name="T102" fmla="*/ 2061 w 237490"/>
              <a:gd name="T103" fmla="*/ 1750 h 281940"/>
              <a:gd name="T104" fmla="*/ 1739 w 237490"/>
              <a:gd name="T105" fmla="*/ 204 h 281940"/>
              <a:gd name="T106" fmla="*/ 1095 w 237490"/>
              <a:gd name="T107" fmla="*/ 204 h 281940"/>
              <a:gd name="T108" fmla="*/ 1136 w 237490"/>
              <a:gd name="T109" fmla="*/ 204 h 281940"/>
              <a:gd name="T110" fmla="*/ 1243 w 237490"/>
              <a:gd name="T111" fmla="*/ 226 h 281940"/>
              <a:gd name="T112" fmla="*/ 1549 w 237490"/>
              <a:gd name="T113" fmla="*/ 519 h 281940"/>
              <a:gd name="T114" fmla="*/ 1648 w 237490"/>
              <a:gd name="T115" fmla="*/ 955 h 281940"/>
              <a:gd name="T116" fmla="*/ 1648 w 237490"/>
              <a:gd name="T117" fmla="*/ 999 h 281940"/>
              <a:gd name="T118" fmla="*/ 2084 w 237490"/>
              <a:gd name="T119" fmla="*/ 999 h 281940"/>
              <a:gd name="T120" fmla="*/ 1993 w 237490"/>
              <a:gd name="T121" fmla="*/ 576 h 281940"/>
              <a:gd name="T122" fmla="*/ 1747 w 237490"/>
              <a:gd name="T123" fmla="*/ 210 h 281940"/>
              <a:gd name="T124" fmla="*/ 1739 w 237490"/>
              <a:gd name="T125" fmla="*/ 204 h 28194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7490" h="281940">
                <a:moveTo>
                  <a:pt x="122598" y="0"/>
                </a:moveTo>
                <a:lnTo>
                  <a:pt x="73379" y="13413"/>
                </a:lnTo>
                <a:lnTo>
                  <a:pt x="41805" y="35986"/>
                </a:lnTo>
                <a:lnTo>
                  <a:pt x="15058" y="74986"/>
                </a:lnTo>
                <a:lnTo>
                  <a:pt x="2018" y="114735"/>
                </a:lnTo>
                <a:lnTo>
                  <a:pt x="0" y="141122"/>
                </a:lnTo>
                <a:lnTo>
                  <a:pt x="448" y="151418"/>
                </a:lnTo>
                <a:lnTo>
                  <a:pt x="12786" y="198937"/>
                </a:lnTo>
                <a:lnTo>
                  <a:pt x="34212" y="232953"/>
                </a:lnTo>
                <a:lnTo>
                  <a:pt x="63740" y="260590"/>
                </a:lnTo>
                <a:lnTo>
                  <a:pt x="110896" y="279298"/>
                </a:lnTo>
                <a:lnTo>
                  <a:pt x="138605" y="281622"/>
                </a:lnTo>
                <a:lnTo>
                  <a:pt x="151239" y="280588"/>
                </a:lnTo>
                <a:lnTo>
                  <a:pt x="198610" y="260578"/>
                </a:lnTo>
                <a:lnTo>
                  <a:pt x="203348" y="256490"/>
                </a:lnTo>
                <a:lnTo>
                  <a:pt x="147670" y="256490"/>
                </a:lnTo>
                <a:lnTo>
                  <a:pt x="137902" y="255864"/>
                </a:lnTo>
                <a:lnTo>
                  <a:pt x="99687" y="242401"/>
                </a:lnTo>
                <a:lnTo>
                  <a:pt x="69959" y="203890"/>
                </a:lnTo>
                <a:lnTo>
                  <a:pt x="60669" y="159894"/>
                </a:lnTo>
                <a:lnTo>
                  <a:pt x="60050" y="142350"/>
                </a:lnTo>
                <a:lnTo>
                  <a:pt x="60050" y="133145"/>
                </a:lnTo>
                <a:lnTo>
                  <a:pt x="232830" y="133145"/>
                </a:lnTo>
                <a:lnTo>
                  <a:pt x="235689" y="130281"/>
                </a:lnTo>
                <a:lnTo>
                  <a:pt x="237123" y="127418"/>
                </a:lnTo>
                <a:lnTo>
                  <a:pt x="236582" y="113527"/>
                </a:lnTo>
                <a:lnTo>
                  <a:pt x="236321" y="111053"/>
                </a:lnTo>
                <a:lnTo>
                  <a:pt x="60657" y="111053"/>
                </a:lnTo>
                <a:lnTo>
                  <a:pt x="61797" y="98910"/>
                </a:lnTo>
                <a:lnTo>
                  <a:pt x="78200" y="50210"/>
                </a:lnTo>
                <a:lnTo>
                  <a:pt x="109274" y="25344"/>
                </a:lnTo>
                <a:lnTo>
                  <a:pt x="124184" y="22686"/>
                </a:lnTo>
                <a:lnTo>
                  <a:pt x="197091" y="22686"/>
                </a:lnTo>
                <a:lnTo>
                  <a:pt x="187106" y="15805"/>
                </a:lnTo>
                <a:lnTo>
                  <a:pt x="173444" y="8634"/>
                </a:lnTo>
                <a:lnTo>
                  <a:pt x="162204" y="4849"/>
                </a:lnTo>
                <a:lnTo>
                  <a:pt x="150007" y="2147"/>
                </a:lnTo>
                <a:lnTo>
                  <a:pt x="136817" y="530"/>
                </a:lnTo>
                <a:lnTo>
                  <a:pt x="122598" y="0"/>
                </a:lnTo>
                <a:close/>
              </a:path>
              <a:path w="237490" h="281940">
                <a:moveTo>
                  <a:pt x="233647" y="194511"/>
                </a:moveTo>
                <a:lnTo>
                  <a:pt x="219563" y="194511"/>
                </a:lnTo>
                <a:lnTo>
                  <a:pt x="216286" y="195125"/>
                </a:lnTo>
                <a:lnTo>
                  <a:pt x="215061" y="196352"/>
                </a:lnTo>
                <a:lnTo>
                  <a:pt x="207822" y="213739"/>
                </a:lnTo>
                <a:lnTo>
                  <a:pt x="202970" y="222811"/>
                </a:lnTo>
                <a:lnTo>
                  <a:pt x="172990" y="251180"/>
                </a:lnTo>
                <a:lnTo>
                  <a:pt x="147670" y="256490"/>
                </a:lnTo>
                <a:lnTo>
                  <a:pt x="203348" y="256490"/>
                </a:lnTo>
                <a:lnTo>
                  <a:pt x="230223" y="221114"/>
                </a:lnTo>
                <a:lnTo>
                  <a:pt x="237123" y="202283"/>
                </a:lnTo>
                <a:lnTo>
                  <a:pt x="237123" y="196557"/>
                </a:lnTo>
                <a:lnTo>
                  <a:pt x="233647" y="194511"/>
                </a:lnTo>
                <a:close/>
              </a:path>
              <a:path w="237490" h="281940">
                <a:moveTo>
                  <a:pt x="197091" y="22686"/>
                </a:moveTo>
                <a:lnTo>
                  <a:pt x="124184" y="22686"/>
                </a:lnTo>
                <a:lnTo>
                  <a:pt x="128830" y="22701"/>
                </a:lnTo>
                <a:lnTo>
                  <a:pt x="140964" y="25101"/>
                </a:lnTo>
                <a:lnTo>
                  <a:pt x="175566" y="57645"/>
                </a:lnTo>
                <a:lnTo>
                  <a:pt x="186884" y="106144"/>
                </a:lnTo>
                <a:lnTo>
                  <a:pt x="186884" y="111053"/>
                </a:lnTo>
                <a:lnTo>
                  <a:pt x="236321" y="111053"/>
                </a:lnTo>
                <a:lnTo>
                  <a:pt x="225976" y="64021"/>
                </a:lnTo>
                <a:lnTo>
                  <a:pt x="198042" y="23341"/>
                </a:lnTo>
                <a:lnTo>
                  <a:pt x="197091" y="226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87" name="object 21"/>
          <p:cNvSpPr>
            <a:spLocks/>
          </p:cNvSpPr>
          <p:nvPr/>
        </p:nvSpPr>
        <p:spPr bwMode="auto">
          <a:xfrm>
            <a:off x="6181725" y="4838700"/>
            <a:ext cx="105966" cy="90488"/>
          </a:xfrm>
          <a:custGeom>
            <a:avLst/>
            <a:gdLst>
              <a:gd name="T0" fmla="*/ 0 w 309880"/>
              <a:gd name="T1" fmla="*/ 2367 h 264795"/>
              <a:gd name="T2" fmla="*/ 161 w 309880"/>
              <a:gd name="T3" fmla="*/ 2355 h 264795"/>
              <a:gd name="T4" fmla="*/ 646 w 309880"/>
              <a:gd name="T5" fmla="*/ 2351 h 264795"/>
              <a:gd name="T6" fmla="*/ 1081 w 309880"/>
              <a:gd name="T7" fmla="*/ 2114 h 264795"/>
              <a:gd name="T8" fmla="*/ 800 w 309880"/>
              <a:gd name="T9" fmla="*/ 2352 h 264795"/>
              <a:gd name="T10" fmla="*/ 1046 w 309880"/>
              <a:gd name="T11" fmla="*/ 2367 h 264795"/>
              <a:gd name="T12" fmla="*/ 1814 w 309880"/>
              <a:gd name="T13" fmla="*/ 1406 h 264795"/>
              <a:gd name="T14" fmla="*/ 1683 w 309880"/>
              <a:gd name="T15" fmla="*/ 1905 h 264795"/>
              <a:gd name="T16" fmla="*/ 1761 w 309880"/>
              <a:gd name="T17" fmla="*/ 2046 h 264795"/>
              <a:gd name="T18" fmla="*/ 1620 w 309880"/>
              <a:gd name="T19" fmla="*/ 2114 h 264795"/>
              <a:gd name="T20" fmla="*/ 1613 w 309880"/>
              <a:gd name="T21" fmla="*/ 2367 h 264795"/>
              <a:gd name="T22" fmla="*/ 2779 w 309880"/>
              <a:gd name="T23" fmla="*/ 2350 h 264795"/>
              <a:gd name="T24" fmla="*/ 2486 w 309880"/>
              <a:gd name="T25" fmla="*/ 2106 h 264795"/>
              <a:gd name="T26" fmla="*/ 1814 w 309880"/>
              <a:gd name="T27" fmla="*/ 1406 h 264795"/>
              <a:gd name="T28" fmla="*/ 2503 w 309880"/>
              <a:gd name="T29" fmla="*/ 2359 h 264795"/>
              <a:gd name="T30" fmla="*/ 2673 w 309880"/>
              <a:gd name="T31" fmla="*/ 2363 h 264795"/>
              <a:gd name="T32" fmla="*/ 2779 w 309880"/>
              <a:gd name="T33" fmla="*/ 2352 h 264795"/>
              <a:gd name="T34" fmla="*/ 2241 w 309880"/>
              <a:gd name="T35" fmla="*/ 2357 h 264795"/>
              <a:gd name="T36" fmla="*/ 2779 w 309880"/>
              <a:gd name="T37" fmla="*/ 2352 h 264795"/>
              <a:gd name="T38" fmla="*/ 646 w 309880"/>
              <a:gd name="T39" fmla="*/ 2351 h 264795"/>
              <a:gd name="T40" fmla="*/ 66 w 309880"/>
              <a:gd name="T41" fmla="*/ 0 h 264795"/>
              <a:gd name="T42" fmla="*/ 181 w 309880"/>
              <a:gd name="T43" fmla="*/ 253 h 264795"/>
              <a:gd name="T44" fmla="*/ 391 w 309880"/>
              <a:gd name="T45" fmla="*/ 263 h 264795"/>
              <a:gd name="T46" fmla="*/ 453 w 309880"/>
              <a:gd name="T47" fmla="*/ 286 h 264795"/>
              <a:gd name="T48" fmla="*/ 508 w 309880"/>
              <a:gd name="T49" fmla="*/ 313 h 264795"/>
              <a:gd name="T50" fmla="*/ 547 w 309880"/>
              <a:gd name="T51" fmla="*/ 359 h 264795"/>
              <a:gd name="T52" fmla="*/ 629 w 309880"/>
              <a:gd name="T53" fmla="*/ 468 h 264795"/>
              <a:gd name="T54" fmla="*/ 1184 w 309880"/>
              <a:gd name="T55" fmla="*/ 1213 h 264795"/>
              <a:gd name="T56" fmla="*/ 886 w 309880"/>
              <a:gd name="T57" fmla="*/ 1620 h 264795"/>
              <a:gd name="T58" fmla="*/ 693 w 309880"/>
              <a:gd name="T59" fmla="*/ 1858 h 264795"/>
              <a:gd name="T60" fmla="*/ 77 w 309880"/>
              <a:gd name="T61" fmla="*/ 2114 h 264795"/>
              <a:gd name="T62" fmla="*/ 1000 w 309880"/>
              <a:gd name="T63" fmla="*/ 2094 h 264795"/>
              <a:gd name="T64" fmla="*/ 936 w 309880"/>
              <a:gd name="T65" fmla="*/ 1927 h 264795"/>
              <a:gd name="T66" fmla="*/ 1012 w 309880"/>
              <a:gd name="T67" fmla="*/ 1815 h 264795"/>
              <a:gd name="T68" fmla="*/ 1316 w 309880"/>
              <a:gd name="T69" fmla="*/ 1406 h 264795"/>
              <a:gd name="T70" fmla="*/ 1710 w 309880"/>
              <a:gd name="T71" fmla="*/ 884 h 264795"/>
              <a:gd name="T72" fmla="*/ 1315 w 309880"/>
              <a:gd name="T73" fmla="*/ 719 h 264795"/>
              <a:gd name="T74" fmla="*/ 1064 w 309880"/>
              <a:gd name="T75" fmla="*/ 377 h 264795"/>
              <a:gd name="T76" fmla="*/ 1112 w 309880"/>
              <a:gd name="T77" fmla="*/ 267 h 264795"/>
              <a:gd name="T78" fmla="*/ 496 w 309880"/>
              <a:gd name="T79" fmla="*/ 10 h 264795"/>
              <a:gd name="T80" fmla="*/ 66 w 309880"/>
              <a:gd name="T81" fmla="*/ 0 h 264795"/>
              <a:gd name="T82" fmla="*/ 1647 w 309880"/>
              <a:gd name="T83" fmla="*/ 258 h 264795"/>
              <a:gd name="T84" fmla="*/ 1692 w 309880"/>
              <a:gd name="T85" fmla="*/ 288 h 264795"/>
              <a:gd name="T86" fmla="*/ 1730 w 309880"/>
              <a:gd name="T87" fmla="*/ 467 h 264795"/>
              <a:gd name="T88" fmla="*/ 1710 w 309880"/>
              <a:gd name="T89" fmla="*/ 884 h 264795"/>
              <a:gd name="T90" fmla="*/ 2519 w 309880"/>
              <a:gd name="T91" fmla="*/ 258 h 264795"/>
              <a:gd name="T92" fmla="*/ 1602 w 309880"/>
              <a:gd name="T93" fmla="*/ 0 h 264795"/>
              <a:gd name="T94" fmla="*/ 2686 w 309880"/>
              <a:gd name="T95" fmla="*/ 16 h 264795"/>
              <a:gd name="T96" fmla="*/ 1776 w 309880"/>
              <a:gd name="T97" fmla="*/ 11 h 264795"/>
              <a:gd name="T98" fmla="*/ 2686 w 309880"/>
              <a:gd name="T99" fmla="*/ 0 h 264795"/>
              <a:gd name="T100" fmla="*/ 2536 w 309880"/>
              <a:gd name="T101" fmla="*/ 11 h 264795"/>
              <a:gd name="T102" fmla="*/ 2686 w 309880"/>
              <a:gd name="T103" fmla="*/ 16 h 264795"/>
              <a:gd name="T104" fmla="*/ 1196 w 309880"/>
              <a:gd name="T105" fmla="*/ 0 h 264795"/>
              <a:gd name="T106" fmla="*/ 1004 w 309880"/>
              <a:gd name="T107" fmla="*/ 8 h 264795"/>
              <a:gd name="T108" fmla="*/ 1244 w 309880"/>
              <a:gd name="T109" fmla="*/ 0 h 26479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9880" h="264795">
                <a:moveTo>
                  <a:pt x="120289" y="236260"/>
                </a:moveTo>
                <a:lnTo>
                  <a:pt x="0" y="236260"/>
                </a:lnTo>
                <a:lnTo>
                  <a:pt x="0" y="264489"/>
                </a:lnTo>
                <a:lnTo>
                  <a:pt x="4648" y="264241"/>
                </a:lnTo>
                <a:lnTo>
                  <a:pt x="9450" y="263668"/>
                </a:lnTo>
                <a:lnTo>
                  <a:pt x="17953" y="263225"/>
                </a:lnTo>
                <a:lnTo>
                  <a:pt x="30780" y="262915"/>
                </a:lnTo>
                <a:lnTo>
                  <a:pt x="80106" y="262795"/>
                </a:lnTo>
                <a:lnTo>
                  <a:pt x="71905" y="262697"/>
                </a:lnTo>
                <a:lnTo>
                  <a:pt x="120697" y="262697"/>
                </a:lnTo>
                <a:lnTo>
                  <a:pt x="120697" y="240965"/>
                </a:lnTo>
                <a:lnTo>
                  <a:pt x="120289" y="236260"/>
                </a:lnTo>
                <a:close/>
              </a:path>
              <a:path w="309880" h="264795">
                <a:moveTo>
                  <a:pt x="120697" y="262697"/>
                </a:moveTo>
                <a:lnTo>
                  <a:pt x="80106" y="262795"/>
                </a:lnTo>
                <a:lnTo>
                  <a:pt x="89071" y="262903"/>
                </a:lnTo>
                <a:lnTo>
                  <a:pt x="102211" y="263270"/>
                </a:lnTo>
                <a:lnTo>
                  <a:pt x="111326" y="263799"/>
                </a:lnTo>
                <a:lnTo>
                  <a:pt x="116415" y="264489"/>
                </a:lnTo>
                <a:lnTo>
                  <a:pt x="120697" y="264489"/>
                </a:lnTo>
                <a:lnTo>
                  <a:pt x="120697" y="262697"/>
                </a:lnTo>
                <a:close/>
              </a:path>
              <a:path w="309880" h="264795">
                <a:moveTo>
                  <a:pt x="201884" y="157097"/>
                </a:moveTo>
                <a:lnTo>
                  <a:pt x="146435" y="157097"/>
                </a:lnTo>
                <a:lnTo>
                  <a:pt x="176564" y="197760"/>
                </a:lnTo>
                <a:lnTo>
                  <a:pt x="187400" y="212867"/>
                </a:lnTo>
                <a:lnTo>
                  <a:pt x="193900" y="222223"/>
                </a:lnTo>
                <a:lnTo>
                  <a:pt x="196067" y="225828"/>
                </a:lnTo>
                <a:lnTo>
                  <a:pt x="196067" y="228692"/>
                </a:lnTo>
                <a:lnTo>
                  <a:pt x="193816" y="231146"/>
                </a:lnTo>
                <a:lnTo>
                  <a:pt x="184832" y="235237"/>
                </a:lnTo>
                <a:lnTo>
                  <a:pt x="180340" y="236260"/>
                </a:lnTo>
                <a:lnTo>
                  <a:pt x="174005" y="236260"/>
                </a:lnTo>
                <a:lnTo>
                  <a:pt x="174005" y="264489"/>
                </a:lnTo>
                <a:lnTo>
                  <a:pt x="179523" y="264489"/>
                </a:lnTo>
                <a:lnTo>
                  <a:pt x="211263" y="262858"/>
                </a:lnTo>
                <a:lnTo>
                  <a:pt x="224254" y="262648"/>
                </a:lnTo>
                <a:lnTo>
                  <a:pt x="309414" y="262648"/>
                </a:lnTo>
                <a:lnTo>
                  <a:pt x="309414" y="236260"/>
                </a:lnTo>
                <a:lnTo>
                  <a:pt x="290062" y="236141"/>
                </a:lnTo>
                <a:lnTo>
                  <a:pt x="276708" y="235346"/>
                </a:lnTo>
                <a:lnTo>
                  <a:pt x="236421" y="204138"/>
                </a:lnTo>
                <a:lnTo>
                  <a:pt x="212611" y="171826"/>
                </a:lnTo>
                <a:lnTo>
                  <a:pt x="201884" y="157097"/>
                </a:lnTo>
                <a:close/>
              </a:path>
              <a:path w="309880" h="264795">
                <a:moveTo>
                  <a:pt x="309414" y="262852"/>
                </a:moveTo>
                <a:lnTo>
                  <a:pt x="267960" y="262852"/>
                </a:lnTo>
                <a:lnTo>
                  <a:pt x="278577" y="263670"/>
                </a:lnTo>
                <a:lnTo>
                  <a:pt x="283687" y="263875"/>
                </a:lnTo>
                <a:lnTo>
                  <a:pt x="293488" y="263875"/>
                </a:lnTo>
                <a:lnTo>
                  <a:pt x="297572" y="264079"/>
                </a:lnTo>
                <a:lnTo>
                  <a:pt x="300839" y="264489"/>
                </a:lnTo>
                <a:lnTo>
                  <a:pt x="309414" y="264489"/>
                </a:lnTo>
                <a:lnTo>
                  <a:pt x="309414" y="262852"/>
                </a:lnTo>
                <a:close/>
              </a:path>
              <a:path w="309880" h="264795">
                <a:moveTo>
                  <a:pt x="309414" y="262648"/>
                </a:moveTo>
                <a:lnTo>
                  <a:pt x="246924" y="262648"/>
                </a:lnTo>
                <a:lnTo>
                  <a:pt x="249374" y="263466"/>
                </a:lnTo>
                <a:lnTo>
                  <a:pt x="253073" y="263668"/>
                </a:lnTo>
                <a:lnTo>
                  <a:pt x="262850" y="262852"/>
                </a:lnTo>
                <a:lnTo>
                  <a:pt x="309414" y="262852"/>
                </a:lnTo>
                <a:lnTo>
                  <a:pt x="309414" y="262648"/>
                </a:lnTo>
                <a:close/>
              </a:path>
              <a:path w="309880" h="264795">
                <a:moveTo>
                  <a:pt x="120697" y="262697"/>
                </a:moveTo>
                <a:lnTo>
                  <a:pt x="71905" y="262697"/>
                </a:lnTo>
                <a:lnTo>
                  <a:pt x="80106" y="262795"/>
                </a:lnTo>
                <a:lnTo>
                  <a:pt x="120697" y="262697"/>
                </a:lnTo>
                <a:close/>
              </a:path>
              <a:path w="309880" h="264795">
                <a:moveTo>
                  <a:pt x="7350" y="0"/>
                </a:moveTo>
                <a:lnTo>
                  <a:pt x="3057" y="0"/>
                </a:lnTo>
                <a:lnTo>
                  <a:pt x="3057" y="28229"/>
                </a:lnTo>
                <a:lnTo>
                  <a:pt x="20219" y="28229"/>
                </a:lnTo>
                <a:lnTo>
                  <a:pt x="32470" y="29047"/>
                </a:lnTo>
                <a:lnTo>
                  <a:pt x="39820" y="29456"/>
                </a:lnTo>
                <a:lnTo>
                  <a:pt x="43496" y="29456"/>
                </a:lnTo>
                <a:lnTo>
                  <a:pt x="45129" y="29865"/>
                </a:lnTo>
                <a:lnTo>
                  <a:pt x="49213" y="31501"/>
                </a:lnTo>
                <a:lnTo>
                  <a:pt x="50438" y="31911"/>
                </a:lnTo>
                <a:lnTo>
                  <a:pt x="51265" y="31911"/>
                </a:lnTo>
                <a:lnTo>
                  <a:pt x="52490" y="32524"/>
                </a:lnTo>
                <a:lnTo>
                  <a:pt x="56574" y="34979"/>
                </a:lnTo>
                <a:lnTo>
                  <a:pt x="57998" y="36206"/>
                </a:lnTo>
                <a:lnTo>
                  <a:pt x="59631" y="38661"/>
                </a:lnTo>
                <a:lnTo>
                  <a:pt x="60856" y="40093"/>
                </a:lnTo>
                <a:lnTo>
                  <a:pt x="64123" y="43366"/>
                </a:lnTo>
                <a:lnTo>
                  <a:pt x="65966" y="45820"/>
                </a:lnTo>
                <a:lnTo>
                  <a:pt x="70050" y="52365"/>
                </a:lnTo>
                <a:lnTo>
                  <a:pt x="72301" y="55434"/>
                </a:lnTo>
                <a:lnTo>
                  <a:pt x="96196" y="87754"/>
                </a:lnTo>
                <a:lnTo>
                  <a:pt x="131734" y="135619"/>
                </a:lnTo>
                <a:lnTo>
                  <a:pt x="103546" y="172439"/>
                </a:lnTo>
                <a:lnTo>
                  <a:pt x="102729" y="175303"/>
                </a:lnTo>
                <a:lnTo>
                  <a:pt x="98646" y="181031"/>
                </a:lnTo>
                <a:lnTo>
                  <a:pt x="83934" y="198213"/>
                </a:lnTo>
                <a:lnTo>
                  <a:pt x="79652" y="203532"/>
                </a:lnTo>
                <a:lnTo>
                  <a:pt x="77201" y="207622"/>
                </a:lnTo>
                <a:lnTo>
                  <a:pt x="73526" y="211304"/>
                </a:lnTo>
                <a:lnTo>
                  <a:pt x="33774" y="232718"/>
                </a:lnTo>
                <a:lnTo>
                  <a:pt x="8575" y="236260"/>
                </a:lnTo>
                <a:lnTo>
                  <a:pt x="119472" y="236260"/>
                </a:lnTo>
                <a:lnTo>
                  <a:pt x="114980" y="235851"/>
                </a:lnTo>
                <a:lnTo>
                  <a:pt x="111305" y="234010"/>
                </a:lnTo>
                <a:lnTo>
                  <a:pt x="105588" y="227464"/>
                </a:lnTo>
                <a:lnTo>
                  <a:pt x="104153" y="223578"/>
                </a:lnTo>
                <a:lnTo>
                  <a:pt x="104153" y="215395"/>
                </a:lnTo>
                <a:lnTo>
                  <a:pt x="104970" y="212532"/>
                </a:lnTo>
                <a:lnTo>
                  <a:pt x="107989" y="208883"/>
                </a:lnTo>
                <a:lnTo>
                  <a:pt x="112664" y="202829"/>
                </a:lnTo>
                <a:lnTo>
                  <a:pt x="121142" y="191430"/>
                </a:lnTo>
                <a:lnTo>
                  <a:pt x="143152" y="161447"/>
                </a:lnTo>
                <a:lnTo>
                  <a:pt x="146435" y="157097"/>
                </a:lnTo>
                <a:lnTo>
                  <a:pt x="201884" y="157097"/>
                </a:lnTo>
                <a:lnTo>
                  <a:pt x="174622" y="119664"/>
                </a:lnTo>
                <a:lnTo>
                  <a:pt x="190305" y="98800"/>
                </a:lnTo>
                <a:lnTo>
                  <a:pt x="159911" y="98800"/>
                </a:lnTo>
                <a:lnTo>
                  <a:pt x="153323" y="90131"/>
                </a:lnTo>
                <a:lnTo>
                  <a:pt x="146411" y="80337"/>
                </a:lnTo>
                <a:lnTo>
                  <a:pt x="128858" y="56585"/>
                </a:lnTo>
                <a:lnTo>
                  <a:pt x="122540" y="47866"/>
                </a:lnTo>
                <a:lnTo>
                  <a:pt x="118457" y="42139"/>
                </a:lnTo>
                <a:lnTo>
                  <a:pt x="116415" y="38865"/>
                </a:lnTo>
                <a:lnTo>
                  <a:pt x="116415" y="33138"/>
                </a:lnTo>
                <a:lnTo>
                  <a:pt x="123765" y="29865"/>
                </a:lnTo>
                <a:lnTo>
                  <a:pt x="138466" y="28229"/>
                </a:lnTo>
                <a:lnTo>
                  <a:pt x="138466" y="1181"/>
                </a:lnTo>
                <a:lnTo>
                  <a:pt x="55155" y="1181"/>
                </a:lnTo>
                <a:lnTo>
                  <a:pt x="28175" y="789"/>
                </a:lnTo>
                <a:lnTo>
                  <a:pt x="16993" y="444"/>
                </a:lnTo>
                <a:lnTo>
                  <a:pt x="7350" y="0"/>
                </a:lnTo>
                <a:close/>
              </a:path>
              <a:path w="309880" h="264795">
                <a:moveTo>
                  <a:pt x="294713" y="28229"/>
                </a:moveTo>
                <a:lnTo>
                  <a:pt x="181355" y="28229"/>
                </a:lnTo>
                <a:lnTo>
                  <a:pt x="183299" y="28883"/>
                </a:lnTo>
                <a:lnTo>
                  <a:pt x="185240" y="29660"/>
                </a:lnTo>
                <a:lnTo>
                  <a:pt x="186674" y="30478"/>
                </a:lnTo>
                <a:lnTo>
                  <a:pt x="188308" y="32115"/>
                </a:lnTo>
                <a:lnTo>
                  <a:pt x="189324" y="32934"/>
                </a:lnTo>
                <a:lnTo>
                  <a:pt x="194840" y="44968"/>
                </a:lnTo>
                <a:lnTo>
                  <a:pt x="192570" y="52218"/>
                </a:lnTo>
                <a:lnTo>
                  <a:pt x="186035" y="63208"/>
                </a:lnTo>
                <a:lnTo>
                  <a:pt x="159911" y="98800"/>
                </a:lnTo>
                <a:lnTo>
                  <a:pt x="190305" y="98800"/>
                </a:lnTo>
                <a:lnTo>
                  <a:pt x="217106" y="64303"/>
                </a:lnTo>
                <a:lnTo>
                  <a:pt x="255479" y="34116"/>
                </a:lnTo>
                <a:lnTo>
                  <a:pt x="280327" y="28883"/>
                </a:lnTo>
                <a:lnTo>
                  <a:pt x="294713" y="28229"/>
                </a:lnTo>
                <a:close/>
              </a:path>
              <a:path w="309880" h="264795">
                <a:moveTo>
                  <a:pt x="182580" y="0"/>
                </a:moveTo>
                <a:lnTo>
                  <a:pt x="178298" y="0"/>
                </a:lnTo>
                <a:lnTo>
                  <a:pt x="178298" y="28229"/>
                </a:lnTo>
                <a:lnTo>
                  <a:pt x="299006" y="28229"/>
                </a:lnTo>
                <a:lnTo>
                  <a:pt x="299006" y="1792"/>
                </a:lnTo>
                <a:lnTo>
                  <a:pt x="227589" y="1792"/>
                </a:lnTo>
                <a:lnTo>
                  <a:pt x="210785" y="1586"/>
                </a:lnTo>
                <a:lnTo>
                  <a:pt x="197683" y="1219"/>
                </a:lnTo>
                <a:lnTo>
                  <a:pt x="188282" y="690"/>
                </a:lnTo>
                <a:lnTo>
                  <a:pt x="182580" y="0"/>
                </a:lnTo>
                <a:close/>
              </a:path>
              <a:path w="309880" h="264795">
                <a:moveTo>
                  <a:pt x="299006" y="0"/>
                </a:moveTo>
                <a:lnTo>
                  <a:pt x="294685" y="224"/>
                </a:lnTo>
                <a:lnTo>
                  <a:pt x="290434" y="806"/>
                </a:lnTo>
                <a:lnTo>
                  <a:pt x="282218" y="1255"/>
                </a:lnTo>
                <a:lnTo>
                  <a:pt x="269417" y="1571"/>
                </a:lnTo>
                <a:lnTo>
                  <a:pt x="227589" y="1792"/>
                </a:lnTo>
                <a:lnTo>
                  <a:pt x="299006" y="1792"/>
                </a:lnTo>
                <a:lnTo>
                  <a:pt x="299006" y="0"/>
                </a:lnTo>
                <a:close/>
              </a:path>
              <a:path w="309880" h="264795">
                <a:moveTo>
                  <a:pt x="138466" y="0"/>
                </a:moveTo>
                <a:lnTo>
                  <a:pt x="133178" y="68"/>
                </a:lnTo>
                <a:lnTo>
                  <a:pt x="129288" y="422"/>
                </a:lnTo>
                <a:lnTo>
                  <a:pt x="122273" y="710"/>
                </a:lnTo>
                <a:lnTo>
                  <a:pt x="111742" y="931"/>
                </a:lnTo>
                <a:lnTo>
                  <a:pt x="55155" y="1181"/>
                </a:lnTo>
                <a:lnTo>
                  <a:pt x="138466" y="1181"/>
                </a:lnTo>
                <a:lnTo>
                  <a:pt x="1384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88" name="object 22"/>
          <p:cNvSpPr>
            <a:spLocks/>
          </p:cNvSpPr>
          <p:nvPr/>
        </p:nvSpPr>
        <p:spPr bwMode="auto">
          <a:xfrm>
            <a:off x="6293644" y="4800600"/>
            <a:ext cx="66675" cy="129779"/>
          </a:xfrm>
          <a:custGeom>
            <a:avLst/>
            <a:gdLst>
              <a:gd name="T0" fmla="*/ 953 w 193040"/>
              <a:gd name="T1" fmla="*/ 1190 h 383540"/>
              <a:gd name="T2" fmla="*/ 462 w 193040"/>
              <a:gd name="T3" fmla="*/ 1190 h 383540"/>
              <a:gd name="T4" fmla="*/ 464 w 193040"/>
              <a:gd name="T5" fmla="*/ 2501 h 383540"/>
              <a:gd name="T6" fmla="*/ 526 w 193040"/>
              <a:gd name="T7" fmla="*/ 2868 h 383540"/>
              <a:gd name="T8" fmla="*/ 760 w 193040"/>
              <a:gd name="T9" fmla="*/ 3128 h 383540"/>
              <a:gd name="T10" fmla="*/ 1112 w 193040"/>
              <a:gd name="T11" fmla="*/ 3228 h 383540"/>
              <a:gd name="T12" fmla="*/ 1271 w 193040"/>
              <a:gd name="T13" fmla="*/ 3230 h 383540"/>
              <a:gd name="T14" fmla="*/ 1393 w 193040"/>
              <a:gd name="T15" fmla="*/ 3206 h 383540"/>
              <a:gd name="T16" fmla="*/ 1502 w 193040"/>
              <a:gd name="T17" fmla="*/ 3161 h 383540"/>
              <a:gd name="T18" fmla="*/ 1596 w 193040"/>
              <a:gd name="T19" fmla="*/ 3095 h 383540"/>
              <a:gd name="T20" fmla="*/ 1658 w 193040"/>
              <a:gd name="T21" fmla="*/ 3033 h 383540"/>
              <a:gd name="T22" fmla="*/ 1283 w 193040"/>
              <a:gd name="T23" fmla="*/ 3033 h 383540"/>
              <a:gd name="T24" fmla="*/ 1161 w 193040"/>
              <a:gd name="T25" fmla="*/ 3009 h 383540"/>
              <a:gd name="T26" fmla="*/ 959 w 193040"/>
              <a:gd name="T27" fmla="*/ 2720 h 383540"/>
              <a:gd name="T28" fmla="*/ 957 w 193040"/>
              <a:gd name="T29" fmla="*/ 2489 h 383540"/>
              <a:gd name="T30" fmla="*/ 953 w 193040"/>
              <a:gd name="T31" fmla="*/ 1935 h 383540"/>
              <a:gd name="T32" fmla="*/ 953 w 193040"/>
              <a:gd name="T33" fmla="*/ 1190 h 383540"/>
              <a:gd name="T34" fmla="*/ 1841 w 193040"/>
              <a:gd name="T35" fmla="*/ 2246 h 383540"/>
              <a:gd name="T36" fmla="*/ 1607 w 193040"/>
              <a:gd name="T37" fmla="*/ 2246 h 383540"/>
              <a:gd name="T38" fmla="*/ 1607 w 193040"/>
              <a:gd name="T39" fmla="*/ 2522 h 383540"/>
              <a:gd name="T40" fmla="*/ 1603 w 193040"/>
              <a:gd name="T41" fmla="*/ 2627 h 383540"/>
              <a:gd name="T42" fmla="*/ 1481 w 193040"/>
              <a:gd name="T43" fmla="*/ 2954 h 383540"/>
              <a:gd name="T44" fmla="*/ 1283 w 193040"/>
              <a:gd name="T45" fmla="*/ 3033 h 383540"/>
              <a:gd name="T46" fmla="*/ 1658 w 193040"/>
              <a:gd name="T47" fmla="*/ 3033 h 383540"/>
              <a:gd name="T48" fmla="*/ 1814 w 193040"/>
              <a:gd name="T49" fmla="*/ 2734 h 383540"/>
              <a:gd name="T50" fmla="*/ 1840 w 193040"/>
              <a:gd name="T51" fmla="*/ 2501 h 383540"/>
              <a:gd name="T52" fmla="*/ 1841 w 193040"/>
              <a:gd name="T53" fmla="*/ 2246 h 383540"/>
              <a:gd name="T54" fmla="*/ 953 w 193040"/>
              <a:gd name="T55" fmla="*/ 0 h 383540"/>
              <a:gd name="T56" fmla="*/ 719 w 193040"/>
              <a:gd name="T57" fmla="*/ 0 h 383540"/>
              <a:gd name="T58" fmla="*/ 711 w 193040"/>
              <a:gd name="T59" fmla="*/ 177 h 383540"/>
              <a:gd name="T60" fmla="*/ 695 w 193040"/>
              <a:gd name="T61" fmla="*/ 277 h 383540"/>
              <a:gd name="T62" fmla="*/ 540 w 193040"/>
              <a:gd name="T63" fmla="*/ 681 h 383540"/>
              <a:gd name="T64" fmla="*/ 287 w 193040"/>
              <a:gd name="T65" fmla="*/ 938 h 383540"/>
              <a:gd name="T66" fmla="*/ 53 w 193040"/>
              <a:gd name="T67" fmla="*/ 999 h 383540"/>
              <a:gd name="T68" fmla="*/ 0 w 193040"/>
              <a:gd name="T69" fmla="*/ 999 h 383540"/>
              <a:gd name="T70" fmla="*/ 0 w 193040"/>
              <a:gd name="T71" fmla="*/ 1190 h 383540"/>
              <a:gd name="T72" fmla="*/ 1742 w 193040"/>
              <a:gd name="T73" fmla="*/ 1190 h 383540"/>
              <a:gd name="T74" fmla="*/ 1742 w 193040"/>
              <a:gd name="T75" fmla="*/ 952 h 383540"/>
              <a:gd name="T76" fmla="*/ 953 w 193040"/>
              <a:gd name="T77" fmla="*/ 952 h 383540"/>
              <a:gd name="T78" fmla="*/ 953 w 193040"/>
              <a:gd name="T79" fmla="*/ 0 h 38354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93040" h="383540">
                <a:moveTo>
                  <a:pt x="99871" y="141143"/>
                </a:moveTo>
                <a:lnTo>
                  <a:pt x="48406" y="141143"/>
                </a:lnTo>
                <a:lnTo>
                  <a:pt x="48623" y="296524"/>
                </a:lnTo>
                <a:lnTo>
                  <a:pt x="55191" y="340159"/>
                </a:lnTo>
                <a:lnTo>
                  <a:pt x="79622" y="370960"/>
                </a:lnTo>
                <a:lnTo>
                  <a:pt x="116513" y="382783"/>
                </a:lnTo>
                <a:lnTo>
                  <a:pt x="133174" y="383046"/>
                </a:lnTo>
                <a:lnTo>
                  <a:pt x="146033" y="380205"/>
                </a:lnTo>
                <a:lnTo>
                  <a:pt x="157412" y="374834"/>
                </a:lnTo>
                <a:lnTo>
                  <a:pt x="167318" y="366926"/>
                </a:lnTo>
                <a:lnTo>
                  <a:pt x="173838" y="359605"/>
                </a:lnTo>
                <a:lnTo>
                  <a:pt x="134465" y="359605"/>
                </a:lnTo>
                <a:lnTo>
                  <a:pt x="121752" y="356865"/>
                </a:lnTo>
                <a:lnTo>
                  <a:pt x="100489" y="322581"/>
                </a:lnTo>
                <a:lnTo>
                  <a:pt x="100372" y="295172"/>
                </a:lnTo>
                <a:lnTo>
                  <a:pt x="99871" y="229510"/>
                </a:lnTo>
                <a:lnTo>
                  <a:pt x="99871" y="141143"/>
                </a:lnTo>
                <a:close/>
              </a:path>
              <a:path w="193040" h="383540">
                <a:moveTo>
                  <a:pt x="192999" y="266330"/>
                </a:moveTo>
                <a:lnTo>
                  <a:pt x="168497" y="266330"/>
                </a:lnTo>
                <a:lnTo>
                  <a:pt x="168434" y="298980"/>
                </a:lnTo>
                <a:lnTo>
                  <a:pt x="167987" y="311526"/>
                </a:lnTo>
                <a:lnTo>
                  <a:pt x="155228" y="350283"/>
                </a:lnTo>
                <a:lnTo>
                  <a:pt x="134465" y="359605"/>
                </a:lnTo>
                <a:lnTo>
                  <a:pt x="173838" y="359605"/>
                </a:lnTo>
                <a:lnTo>
                  <a:pt x="190145" y="324126"/>
                </a:lnTo>
                <a:lnTo>
                  <a:pt x="192935" y="296524"/>
                </a:lnTo>
                <a:lnTo>
                  <a:pt x="192999" y="266330"/>
                </a:lnTo>
                <a:close/>
              </a:path>
              <a:path w="193040" h="383540">
                <a:moveTo>
                  <a:pt x="99871" y="0"/>
                </a:moveTo>
                <a:lnTo>
                  <a:pt x="75358" y="0"/>
                </a:lnTo>
                <a:lnTo>
                  <a:pt x="74523" y="20954"/>
                </a:lnTo>
                <a:lnTo>
                  <a:pt x="72908" y="32809"/>
                </a:lnTo>
                <a:lnTo>
                  <a:pt x="56577" y="80815"/>
                </a:lnTo>
                <a:lnTo>
                  <a:pt x="30048" y="111260"/>
                </a:lnTo>
                <a:lnTo>
                  <a:pt x="5507" y="118437"/>
                </a:lnTo>
                <a:lnTo>
                  <a:pt x="0" y="118437"/>
                </a:lnTo>
                <a:lnTo>
                  <a:pt x="0" y="141143"/>
                </a:lnTo>
                <a:lnTo>
                  <a:pt x="182591" y="141143"/>
                </a:lnTo>
                <a:lnTo>
                  <a:pt x="182591" y="112913"/>
                </a:lnTo>
                <a:lnTo>
                  <a:pt x="99871" y="112913"/>
                </a:lnTo>
                <a:lnTo>
                  <a:pt x="998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89" name="object 23"/>
          <p:cNvSpPr>
            <a:spLocks/>
          </p:cNvSpPr>
          <p:nvPr/>
        </p:nvSpPr>
        <p:spPr bwMode="auto">
          <a:xfrm>
            <a:off x="6371035" y="4937522"/>
            <a:ext cx="104775" cy="0"/>
          </a:xfrm>
          <a:custGeom>
            <a:avLst/>
            <a:gdLst>
              <a:gd name="T0" fmla="*/ 0 w 306069"/>
              <a:gd name="T1" fmla="*/ 2765 w 3060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06069">
                <a:moveTo>
                  <a:pt x="0" y="0"/>
                </a:moveTo>
                <a:lnTo>
                  <a:pt x="305749" y="0"/>
                </a:lnTo>
              </a:path>
            </a:pathLst>
          </a:custGeom>
          <a:noFill/>
          <a:ln w="227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90" name="object 24"/>
          <p:cNvSpPr>
            <a:spLocks/>
          </p:cNvSpPr>
          <p:nvPr/>
        </p:nvSpPr>
        <p:spPr bwMode="auto">
          <a:xfrm>
            <a:off x="6481764" y="4783933"/>
            <a:ext cx="107156" cy="145256"/>
          </a:xfrm>
          <a:custGeom>
            <a:avLst/>
            <a:gdLst>
              <a:gd name="T0" fmla="*/ 400 w 316865"/>
              <a:gd name="T1" fmla="*/ 488 h 426720"/>
              <a:gd name="T2" fmla="*/ 395 w 316865"/>
              <a:gd name="T3" fmla="*/ 652 h 426720"/>
              <a:gd name="T4" fmla="*/ 399 w 316865"/>
              <a:gd name="T5" fmla="*/ 910 h 426720"/>
              <a:gd name="T6" fmla="*/ 401 w 316865"/>
              <a:gd name="T7" fmla="*/ 1707 h 426720"/>
              <a:gd name="T8" fmla="*/ 403 w 316865"/>
              <a:gd name="T9" fmla="*/ 2318 h 426720"/>
              <a:gd name="T10" fmla="*/ 400 w 316865"/>
              <a:gd name="T11" fmla="*/ 2610 h 426720"/>
              <a:gd name="T12" fmla="*/ 396 w 316865"/>
              <a:gd name="T13" fmla="*/ 3362 h 426720"/>
              <a:gd name="T14" fmla="*/ 296 w 316865"/>
              <a:gd name="T15" fmla="*/ 3466 h 426720"/>
              <a:gd name="T16" fmla="*/ 0 w 316865"/>
              <a:gd name="T17" fmla="*/ 3480 h 426720"/>
              <a:gd name="T18" fmla="*/ 56 w 316865"/>
              <a:gd name="T19" fmla="*/ 3723 h 426720"/>
              <a:gd name="T20" fmla="*/ 188 w 316865"/>
              <a:gd name="T21" fmla="*/ 3715 h 426720"/>
              <a:gd name="T22" fmla="*/ 652 w 316865"/>
              <a:gd name="T23" fmla="*/ 3712 h 426720"/>
              <a:gd name="T24" fmla="*/ 1236 w 316865"/>
              <a:gd name="T25" fmla="*/ 3712 h 426720"/>
              <a:gd name="T26" fmla="*/ 1110 w 316865"/>
              <a:gd name="T27" fmla="*/ 3479 h 426720"/>
              <a:gd name="T28" fmla="*/ 834 w 316865"/>
              <a:gd name="T29" fmla="*/ 3254 h 426720"/>
              <a:gd name="T30" fmla="*/ 863 w 316865"/>
              <a:gd name="T31" fmla="*/ 2103 h 426720"/>
              <a:gd name="T32" fmla="*/ 819 w 316865"/>
              <a:gd name="T33" fmla="*/ 1758 h 426720"/>
              <a:gd name="T34" fmla="*/ 1236 w 316865"/>
              <a:gd name="T35" fmla="*/ 3712 h 426720"/>
              <a:gd name="T36" fmla="*/ 718 w 316865"/>
              <a:gd name="T37" fmla="*/ 3715 h 426720"/>
              <a:gd name="T38" fmla="*/ 1076 w 316865"/>
              <a:gd name="T39" fmla="*/ 3721 h 426720"/>
              <a:gd name="T40" fmla="*/ 1236 w 316865"/>
              <a:gd name="T41" fmla="*/ 3726 h 426720"/>
              <a:gd name="T42" fmla="*/ 2089 w 316865"/>
              <a:gd name="T43" fmla="*/ 1555 h 426720"/>
              <a:gd name="T44" fmla="*/ 1557 w 316865"/>
              <a:gd name="T45" fmla="*/ 1559 h 426720"/>
              <a:gd name="T46" fmla="*/ 1818 w 316865"/>
              <a:gd name="T47" fmla="*/ 1889 h 426720"/>
              <a:gd name="T48" fmla="*/ 1827 w 316865"/>
              <a:gd name="T49" fmla="*/ 3168 h 426720"/>
              <a:gd name="T50" fmla="*/ 1509 w 316865"/>
              <a:gd name="T51" fmla="*/ 3480 h 426720"/>
              <a:gd name="T52" fmla="*/ 1427 w 316865"/>
              <a:gd name="T53" fmla="*/ 3726 h 426720"/>
              <a:gd name="T54" fmla="*/ 1531 w 316865"/>
              <a:gd name="T55" fmla="*/ 3719 h 426720"/>
              <a:gd name="T56" fmla="*/ 1729 w 316865"/>
              <a:gd name="T57" fmla="*/ 3713 h 426720"/>
              <a:gd name="T58" fmla="*/ 2059 w 316865"/>
              <a:gd name="T59" fmla="*/ 3711 h 426720"/>
              <a:gd name="T60" fmla="*/ 2662 w 316865"/>
              <a:gd name="T61" fmla="*/ 3480 h 426720"/>
              <a:gd name="T62" fmla="*/ 2425 w 316865"/>
              <a:gd name="T63" fmla="*/ 3474 h 426720"/>
              <a:gd name="T64" fmla="*/ 2260 w 316865"/>
              <a:gd name="T65" fmla="*/ 2318 h 426720"/>
              <a:gd name="T66" fmla="*/ 2192 w 316865"/>
              <a:gd name="T67" fmla="*/ 1707 h 426720"/>
              <a:gd name="T68" fmla="*/ 2089 w 316865"/>
              <a:gd name="T69" fmla="*/ 1555 h 426720"/>
              <a:gd name="T70" fmla="*/ 2079 w 316865"/>
              <a:gd name="T71" fmla="*/ 3712 h 426720"/>
              <a:gd name="T72" fmla="*/ 2396 w 316865"/>
              <a:gd name="T73" fmla="*/ 3718 h 426720"/>
              <a:gd name="T74" fmla="*/ 2662 w 316865"/>
              <a:gd name="T75" fmla="*/ 3726 h 426720"/>
              <a:gd name="T76" fmla="*/ 1236 w 316865"/>
              <a:gd name="T77" fmla="*/ 3712 h 426720"/>
              <a:gd name="T78" fmla="*/ 635 w 316865"/>
              <a:gd name="T79" fmla="*/ 3712 h 426720"/>
              <a:gd name="T80" fmla="*/ 1236 w 316865"/>
              <a:gd name="T81" fmla="*/ 3712 h 426720"/>
              <a:gd name="T82" fmla="*/ 1877 w 316865"/>
              <a:gd name="T83" fmla="*/ 3711 h 426720"/>
              <a:gd name="T84" fmla="*/ 2079 w 316865"/>
              <a:gd name="T85" fmla="*/ 3712 h 426720"/>
              <a:gd name="T86" fmla="*/ 1469 w 316865"/>
              <a:gd name="T87" fmla="*/ 1360 h 426720"/>
              <a:gd name="T88" fmla="*/ 819 w 316865"/>
              <a:gd name="T89" fmla="*/ 1758 h 426720"/>
              <a:gd name="T90" fmla="*/ 1063 w 316865"/>
              <a:gd name="T91" fmla="*/ 1729 h 426720"/>
              <a:gd name="T92" fmla="*/ 1247 w 316865"/>
              <a:gd name="T93" fmla="*/ 1602 h 426720"/>
              <a:gd name="T94" fmla="*/ 1457 w 316865"/>
              <a:gd name="T95" fmla="*/ 1559 h 426720"/>
              <a:gd name="T96" fmla="*/ 2089 w 316865"/>
              <a:gd name="T97" fmla="*/ 1555 h 426720"/>
              <a:gd name="T98" fmla="*/ 1987 w 316865"/>
              <a:gd name="T99" fmla="*/ 1471 h 426720"/>
              <a:gd name="T100" fmla="*/ 1765 w 316865"/>
              <a:gd name="T101" fmla="*/ 1387 h 426720"/>
              <a:gd name="T102" fmla="*/ 1469 w 316865"/>
              <a:gd name="T103" fmla="*/ 1360 h 426720"/>
              <a:gd name="T104" fmla="*/ 781 w 316865"/>
              <a:gd name="T105" fmla="*/ 2 h 426720"/>
              <a:gd name="T106" fmla="*/ 661 w 316865"/>
              <a:gd name="T107" fmla="*/ 21 h 426720"/>
              <a:gd name="T108" fmla="*/ 96 w 316865"/>
              <a:gd name="T109" fmla="*/ 54 h 426720"/>
              <a:gd name="T110" fmla="*/ 4 w 316865"/>
              <a:gd name="T111" fmla="*/ 63 h 426720"/>
              <a:gd name="T112" fmla="*/ 0 w 316865"/>
              <a:gd name="T113" fmla="*/ 310 h 426720"/>
              <a:gd name="T114" fmla="*/ 249 w 316865"/>
              <a:gd name="T115" fmla="*/ 332 h 426720"/>
              <a:gd name="T116" fmla="*/ 363 w 316865"/>
              <a:gd name="T117" fmla="*/ 379 h 426720"/>
              <a:gd name="T118" fmla="*/ 396 w 316865"/>
              <a:gd name="T119" fmla="*/ 492 h 426720"/>
              <a:gd name="T120" fmla="*/ 819 w 316865"/>
              <a:gd name="T121" fmla="*/ 488 h 426720"/>
              <a:gd name="T122" fmla="*/ 804 w 316865"/>
              <a:gd name="T123" fmla="*/ 4 h 42672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16865" h="426720">
                <a:moveTo>
                  <a:pt x="97421" y="55842"/>
                </a:moveTo>
                <a:lnTo>
                  <a:pt x="47590" y="55842"/>
                </a:lnTo>
                <a:lnTo>
                  <a:pt x="47590" y="59320"/>
                </a:lnTo>
                <a:lnTo>
                  <a:pt x="46925" y="74616"/>
                </a:lnTo>
                <a:lnTo>
                  <a:pt x="46999" y="86400"/>
                </a:lnTo>
                <a:lnTo>
                  <a:pt x="47504" y="104058"/>
                </a:lnTo>
                <a:lnTo>
                  <a:pt x="47725" y="116697"/>
                </a:lnTo>
                <a:lnTo>
                  <a:pt x="47748" y="195270"/>
                </a:lnTo>
                <a:lnTo>
                  <a:pt x="47646" y="252275"/>
                </a:lnTo>
                <a:lnTo>
                  <a:pt x="47933" y="265239"/>
                </a:lnTo>
                <a:lnTo>
                  <a:pt x="48008" y="284291"/>
                </a:lnTo>
                <a:lnTo>
                  <a:pt x="47606" y="298589"/>
                </a:lnTo>
                <a:lnTo>
                  <a:pt x="47288" y="311409"/>
                </a:lnTo>
                <a:lnTo>
                  <a:pt x="47181" y="384561"/>
                </a:lnTo>
                <a:lnTo>
                  <a:pt x="45210" y="391923"/>
                </a:lnTo>
                <a:lnTo>
                  <a:pt x="35190" y="396527"/>
                </a:lnTo>
                <a:lnTo>
                  <a:pt x="18386" y="398062"/>
                </a:lnTo>
                <a:lnTo>
                  <a:pt x="0" y="398062"/>
                </a:lnTo>
                <a:lnTo>
                  <a:pt x="0" y="426290"/>
                </a:lnTo>
                <a:lnTo>
                  <a:pt x="6621" y="425934"/>
                </a:lnTo>
                <a:lnTo>
                  <a:pt x="12611" y="425403"/>
                </a:lnTo>
                <a:lnTo>
                  <a:pt x="22430" y="424999"/>
                </a:lnTo>
                <a:lnTo>
                  <a:pt x="36149" y="424728"/>
                </a:lnTo>
                <a:lnTo>
                  <a:pt x="77646" y="424678"/>
                </a:lnTo>
                <a:lnTo>
                  <a:pt x="75568" y="424606"/>
                </a:lnTo>
                <a:lnTo>
                  <a:pt x="147053" y="424595"/>
                </a:lnTo>
                <a:lnTo>
                  <a:pt x="147053" y="398062"/>
                </a:lnTo>
                <a:lnTo>
                  <a:pt x="132022" y="398017"/>
                </a:lnTo>
                <a:lnTo>
                  <a:pt x="118862" y="397447"/>
                </a:lnTo>
                <a:lnTo>
                  <a:pt x="99263" y="372288"/>
                </a:lnTo>
                <a:lnTo>
                  <a:pt x="99356" y="279730"/>
                </a:lnTo>
                <a:lnTo>
                  <a:pt x="102733" y="240607"/>
                </a:lnTo>
                <a:lnTo>
                  <a:pt x="123545" y="201076"/>
                </a:lnTo>
                <a:lnTo>
                  <a:pt x="97421" y="201076"/>
                </a:lnTo>
                <a:lnTo>
                  <a:pt x="97421" y="55842"/>
                </a:lnTo>
                <a:close/>
              </a:path>
              <a:path w="316865" h="426720">
                <a:moveTo>
                  <a:pt x="147053" y="424595"/>
                </a:moveTo>
                <a:lnTo>
                  <a:pt x="77646" y="424678"/>
                </a:lnTo>
                <a:lnTo>
                  <a:pt x="85483" y="424952"/>
                </a:lnTo>
                <a:lnTo>
                  <a:pt x="115804" y="425279"/>
                </a:lnTo>
                <a:lnTo>
                  <a:pt x="128058" y="425677"/>
                </a:lnTo>
                <a:lnTo>
                  <a:pt x="142152" y="426290"/>
                </a:lnTo>
                <a:lnTo>
                  <a:pt x="147053" y="426290"/>
                </a:lnTo>
                <a:lnTo>
                  <a:pt x="147053" y="424595"/>
                </a:lnTo>
                <a:close/>
              </a:path>
              <a:path w="316865" h="426720">
                <a:moveTo>
                  <a:pt x="248605" y="177961"/>
                </a:moveTo>
                <a:lnTo>
                  <a:pt x="179942" y="177961"/>
                </a:lnTo>
                <a:lnTo>
                  <a:pt x="185250" y="178370"/>
                </a:lnTo>
                <a:lnTo>
                  <a:pt x="193418" y="180825"/>
                </a:lnTo>
                <a:lnTo>
                  <a:pt x="216326" y="216084"/>
                </a:lnTo>
                <a:lnTo>
                  <a:pt x="217282" y="284291"/>
                </a:lnTo>
                <a:lnTo>
                  <a:pt x="217375" y="362469"/>
                </a:lnTo>
                <a:lnTo>
                  <a:pt x="217204" y="380470"/>
                </a:lnTo>
                <a:lnTo>
                  <a:pt x="179533" y="398062"/>
                </a:lnTo>
                <a:lnTo>
                  <a:pt x="169722" y="398062"/>
                </a:lnTo>
                <a:lnTo>
                  <a:pt x="169722" y="426290"/>
                </a:lnTo>
                <a:lnTo>
                  <a:pt x="176391" y="425934"/>
                </a:lnTo>
                <a:lnTo>
                  <a:pt x="182210" y="425410"/>
                </a:lnTo>
                <a:lnTo>
                  <a:pt x="192102" y="424999"/>
                </a:lnTo>
                <a:lnTo>
                  <a:pt x="205685" y="424725"/>
                </a:lnTo>
                <a:lnTo>
                  <a:pt x="247343" y="424673"/>
                </a:lnTo>
                <a:lnTo>
                  <a:pt x="245026" y="424588"/>
                </a:lnTo>
                <a:lnTo>
                  <a:pt x="316775" y="424586"/>
                </a:lnTo>
                <a:lnTo>
                  <a:pt x="316775" y="398062"/>
                </a:lnTo>
                <a:lnTo>
                  <a:pt x="301744" y="398017"/>
                </a:lnTo>
                <a:lnTo>
                  <a:pt x="288584" y="397447"/>
                </a:lnTo>
                <a:lnTo>
                  <a:pt x="268986" y="362469"/>
                </a:lnTo>
                <a:lnTo>
                  <a:pt x="268893" y="265239"/>
                </a:lnTo>
                <a:lnTo>
                  <a:pt x="268700" y="240607"/>
                </a:lnTo>
                <a:lnTo>
                  <a:pt x="260847" y="195270"/>
                </a:lnTo>
                <a:lnTo>
                  <a:pt x="254608" y="184617"/>
                </a:lnTo>
                <a:lnTo>
                  <a:pt x="248605" y="177961"/>
                </a:lnTo>
                <a:close/>
              </a:path>
              <a:path w="316865" h="426720">
                <a:moveTo>
                  <a:pt x="316775" y="424586"/>
                </a:moveTo>
                <a:lnTo>
                  <a:pt x="247343" y="424673"/>
                </a:lnTo>
                <a:lnTo>
                  <a:pt x="254865" y="424947"/>
                </a:lnTo>
                <a:lnTo>
                  <a:pt x="285067" y="425273"/>
                </a:lnTo>
                <a:lnTo>
                  <a:pt x="311875" y="426290"/>
                </a:lnTo>
                <a:lnTo>
                  <a:pt x="316775" y="426290"/>
                </a:lnTo>
                <a:lnTo>
                  <a:pt x="316775" y="424586"/>
                </a:lnTo>
                <a:close/>
              </a:path>
              <a:path w="316865" h="426720">
                <a:moveTo>
                  <a:pt x="147053" y="424595"/>
                </a:moveTo>
                <a:lnTo>
                  <a:pt x="53838" y="424595"/>
                </a:lnTo>
                <a:lnTo>
                  <a:pt x="75568" y="424606"/>
                </a:lnTo>
                <a:lnTo>
                  <a:pt x="77646" y="424678"/>
                </a:lnTo>
                <a:lnTo>
                  <a:pt x="147053" y="424595"/>
                </a:lnTo>
                <a:close/>
              </a:path>
              <a:path w="316865" h="426720">
                <a:moveTo>
                  <a:pt x="316775" y="424586"/>
                </a:moveTo>
                <a:lnTo>
                  <a:pt x="223341" y="424586"/>
                </a:lnTo>
                <a:lnTo>
                  <a:pt x="245026" y="424588"/>
                </a:lnTo>
                <a:lnTo>
                  <a:pt x="247343" y="424673"/>
                </a:lnTo>
                <a:lnTo>
                  <a:pt x="316775" y="424586"/>
                </a:lnTo>
                <a:close/>
              </a:path>
              <a:path w="316865" h="426720">
                <a:moveTo>
                  <a:pt x="174841" y="155575"/>
                </a:moveTo>
                <a:lnTo>
                  <a:pt x="127728" y="172581"/>
                </a:lnTo>
                <a:lnTo>
                  <a:pt x="97421" y="201076"/>
                </a:lnTo>
                <a:lnTo>
                  <a:pt x="123545" y="201076"/>
                </a:lnTo>
                <a:lnTo>
                  <a:pt x="126513" y="197755"/>
                </a:lnTo>
                <a:lnTo>
                  <a:pt x="137060" y="189274"/>
                </a:lnTo>
                <a:lnTo>
                  <a:pt x="148390" y="183216"/>
                </a:lnTo>
                <a:lnTo>
                  <a:pt x="160503" y="179582"/>
                </a:lnTo>
                <a:lnTo>
                  <a:pt x="173397" y="178370"/>
                </a:lnTo>
                <a:lnTo>
                  <a:pt x="179942" y="177961"/>
                </a:lnTo>
                <a:lnTo>
                  <a:pt x="248605" y="177961"/>
                </a:lnTo>
                <a:lnTo>
                  <a:pt x="246492" y="175617"/>
                </a:lnTo>
                <a:lnTo>
                  <a:pt x="236416" y="168276"/>
                </a:lnTo>
                <a:lnTo>
                  <a:pt x="224297" y="162597"/>
                </a:lnTo>
                <a:lnTo>
                  <a:pt x="210050" y="158585"/>
                </a:lnTo>
                <a:lnTo>
                  <a:pt x="193593" y="156243"/>
                </a:lnTo>
                <a:lnTo>
                  <a:pt x="174841" y="155575"/>
                </a:lnTo>
                <a:close/>
              </a:path>
              <a:path w="316865" h="426720">
                <a:moveTo>
                  <a:pt x="95180" y="0"/>
                </a:moveTo>
                <a:lnTo>
                  <a:pt x="92929" y="204"/>
                </a:lnTo>
                <a:lnTo>
                  <a:pt x="84761" y="1840"/>
                </a:lnTo>
                <a:lnTo>
                  <a:pt x="78636" y="2454"/>
                </a:lnTo>
                <a:lnTo>
                  <a:pt x="17360" y="5726"/>
                </a:lnTo>
                <a:lnTo>
                  <a:pt x="11444" y="6135"/>
                </a:lnTo>
                <a:lnTo>
                  <a:pt x="1225" y="7158"/>
                </a:lnTo>
                <a:lnTo>
                  <a:pt x="408" y="7158"/>
                </a:lnTo>
                <a:lnTo>
                  <a:pt x="0" y="11863"/>
                </a:lnTo>
                <a:lnTo>
                  <a:pt x="0" y="35387"/>
                </a:lnTo>
                <a:lnTo>
                  <a:pt x="14930" y="35760"/>
                </a:lnTo>
                <a:lnTo>
                  <a:pt x="29642" y="37959"/>
                </a:lnTo>
                <a:lnTo>
                  <a:pt x="38606" y="40910"/>
                </a:lnTo>
                <a:lnTo>
                  <a:pt x="43098" y="43365"/>
                </a:lnTo>
                <a:lnTo>
                  <a:pt x="45956" y="48479"/>
                </a:lnTo>
                <a:lnTo>
                  <a:pt x="47181" y="56251"/>
                </a:lnTo>
                <a:lnTo>
                  <a:pt x="47590" y="55842"/>
                </a:lnTo>
                <a:lnTo>
                  <a:pt x="97421" y="55842"/>
                </a:lnTo>
                <a:lnTo>
                  <a:pt x="97421" y="408"/>
                </a:lnTo>
                <a:lnTo>
                  <a:pt x="95588" y="408"/>
                </a:lnTo>
                <a:lnTo>
                  <a:pt x="951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91" name="object 25"/>
          <p:cNvSpPr>
            <a:spLocks noChangeArrowheads="1"/>
          </p:cNvSpPr>
          <p:nvPr/>
        </p:nvSpPr>
        <p:spPr bwMode="auto">
          <a:xfrm>
            <a:off x="4957762" y="2247901"/>
            <a:ext cx="2700338" cy="242768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350"/>
          </a:p>
        </p:txBody>
      </p:sp>
      <p:sp>
        <p:nvSpPr>
          <p:cNvPr id="26" name="object 26"/>
          <p:cNvSpPr txBox="1"/>
          <p:nvPr/>
        </p:nvSpPr>
        <p:spPr>
          <a:xfrm>
            <a:off x="6138863" y="3548064"/>
            <a:ext cx="33337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50" dirty="0">
                <a:solidFill>
                  <a:srgbClr val="303030"/>
                </a:solidFill>
                <a:latin typeface="Arial"/>
                <a:cs typeface="Arial"/>
              </a:rPr>
              <a:t>Add</a:t>
            </a:r>
            <a:endParaRPr sz="134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46081" y="2976564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45931" y="2976564"/>
            <a:ext cx="314325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77" dirty="0">
                <a:solidFill>
                  <a:srgbClr val="303030"/>
                </a:solidFill>
                <a:latin typeface="Arial"/>
                <a:cs typeface="Arial"/>
              </a:rPr>
              <a:t>MM</a:t>
            </a:r>
            <a:endParaRPr sz="134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1003" y="4155282"/>
            <a:ext cx="385763" cy="20730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32">
              <a:defRPr/>
            </a:pPr>
            <a:r>
              <a:rPr sz="1347" spc="-161" dirty="0">
                <a:solidFill>
                  <a:srgbClr val="303030"/>
                </a:solidFill>
                <a:latin typeface="Arial"/>
                <a:cs typeface="Arial"/>
              </a:rPr>
              <a:t>T</a:t>
            </a:r>
            <a:r>
              <a:rPr sz="1347" spc="17" dirty="0">
                <a:solidFill>
                  <a:srgbClr val="303030"/>
                </a:solidFill>
                <a:latin typeface="Arial"/>
                <a:cs typeface="Arial"/>
              </a:rPr>
              <a:t>anh</a:t>
            </a:r>
            <a:endParaRPr sz="1347">
              <a:latin typeface="Arial"/>
              <a:cs typeface="Arial"/>
            </a:endParaRPr>
          </a:p>
        </p:txBody>
      </p:sp>
      <p:sp>
        <p:nvSpPr>
          <p:cNvPr id="83996" name="object 30"/>
          <p:cNvSpPr>
            <a:spLocks/>
          </p:cNvSpPr>
          <p:nvPr/>
        </p:nvSpPr>
        <p:spPr bwMode="auto">
          <a:xfrm>
            <a:off x="5186362" y="2271714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97" name="object 31"/>
          <p:cNvSpPr>
            <a:spLocks/>
          </p:cNvSpPr>
          <p:nvPr/>
        </p:nvSpPr>
        <p:spPr bwMode="auto">
          <a:xfrm>
            <a:off x="5220891" y="2631281"/>
            <a:ext cx="371475" cy="0"/>
          </a:xfrm>
          <a:custGeom>
            <a:avLst/>
            <a:gdLst>
              <a:gd name="T0" fmla="*/ 101 w 1089025"/>
              <a:gd name="T1" fmla="*/ 9736 w 10890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89025">
                <a:moveTo>
                  <a:pt x="11367" y="0"/>
                </a:moveTo>
                <a:lnTo>
                  <a:pt x="1099998" y="0"/>
                </a:lnTo>
              </a:path>
            </a:pathLst>
          </a:custGeom>
          <a:noFill/>
          <a:ln w="4827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98" name="object 32"/>
          <p:cNvSpPr>
            <a:spLocks/>
          </p:cNvSpPr>
          <p:nvPr/>
        </p:nvSpPr>
        <p:spPr bwMode="auto">
          <a:xfrm>
            <a:off x="5173266" y="2583656"/>
            <a:ext cx="0" cy="1191"/>
          </a:xfrm>
          <a:custGeom>
            <a:avLst/>
            <a:gdLst>
              <a:gd name="T0" fmla="*/ 0 w 634"/>
              <a:gd name="T1" fmla="*/ 2235 h 1269"/>
              <a:gd name="T2" fmla="*/ 0 w 634"/>
              <a:gd name="T3" fmla="*/ 0 h 12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1269">
                <a:moveTo>
                  <a:pt x="123" y="58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3999" name="object 33"/>
          <p:cNvSpPr>
            <a:spLocks/>
          </p:cNvSpPr>
          <p:nvPr/>
        </p:nvSpPr>
        <p:spPr bwMode="auto">
          <a:xfrm>
            <a:off x="5172075" y="2578895"/>
            <a:ext cx="0" cy="2381"/>
          </a:xfrm>
          <a:custGeom>
            <a:avLst/>
            <a:gdLst>
              <a:gd name="T0" fmla="*/ 0 w 634"/>
              <a:gd name="T1" fmla="*/ 294 h 5080"/>
              <a:gd name="T2" fmla="*/ 0 w 634"/>
              <a:gd name="T3" fmla="*/ 0 h 5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4" h="5080">
                <a:moveTo>
                  <a:pt x="611" y="4942"/>
                </a:moveTo>
                <a:lnTo>
                  <a:pt x="0" y="0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0" name="object 34"/>
          <p:cNvSpPr>
            <a:spLocks/>
          </p:cNvSpPr>
          <p:nvPr/>
        </p:nvSpPr>
        <p:spPr bwMode="auto">
          <a:xfrm>
            <a:off x="5172075" y="2327672"/>
            <a:ext cx="14288" cy="0"/>
          </a:xfrm>
          <a:custGeom>
            <a:avLst/>
            <a:gdLst>
              <a:gd name="T0" fmla="*/ 343 w 42545"/>
              <a:gd name="T1" fmla="*/ 686 w 425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2545">
                <a:moveTo>
                  <a:pt x="42532" y="0"/>
                </a:moveTo>
                <a:lnTo>
                  <a:pt x="85065" y="0"/>
                </a:lnTo>
              </a:path>
            </a:pathLst>
          </a:custGeom>
          <a:noFill/>
          <a:ln w="53668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1" name="object 35"/>
          <p:cNvSpPr>
            <a:spLocks/>
          </p:cNvSpPr>
          <p:nvPr/>
        </p:nvSpPr>
        <p:spPr bwMode="auto">
          <a:xfrm>
            <a:off x="5273280" y="2364583"/>
            <a:ext cx="188119" cy="136922"/>
          </a:xfrm>
          <a:custGeom>
            <a:avLst/>
            <a:gdLst>
              <a:gd name="T0" fmla="*/ 0 w 549909"/>
              <a:gd name="T1" fmla="*/ 239 h 398780"/>
              <a:gd name="T2" fmla="*/ 345 w 549909"/>
              <a:gd name="T3" fmla="*/ 260 h 398780"/>
              <a:gd name="T4" fmla="*/ 550 w 549909"/>
              <a:gd name="T5" fmla="*/ 691 h 398780"/>
              <a:gd name="T6" fmla="*/ 1175 w 549909"/>
              <a:gd name="T7" fmla="*/ 2719 h 398780"/>
              <a:gd name="T8" fmla="*/ 1643 w 549909"/>
              <a:gd name="T9" fmla="*/ 3669 h 398780"/>
              <a:gd name="T10" fmla="*/ 1728 w 549909"/>
              <a:gd name="T11" fmla="*/ 2805 h 398780"/>
              <a:gd name="T12" fmla="*/ 1081 w 549909"/>
              <a:gd name="T13" fmla="*/ 688 h 398780"/>
              <a:gd name="T14" fmla="*/ 1026 w 549909"/>
              <a:gd name="T15" fmla="*/ 273 h 398780"/>
              <a:gd name="T16" fmla="*/ 1398 w 549909"/>
              <a:gd name="T17" fmla="*/ 239 h 398780"/>
              <a:gd name="T18" fmla="*/ 335 w 549909"/>
              <a:gd name="T19" fmla="*/ 8 h 398780"/>
              <a:gd name="T20" fmla="*/ 3017 w 549909"/>
              <a:gd name="T21" fmla="*/ 1072 h 398780"/>
              <a:gd name="T22" fmla="*/ 3219 w 549909"/>
              <a:gd name="T23" fmla="*/ 3473 h 398780"/>
              <a:gd name="T24" fmla="*/ 3588 w 549909"/>
              <a:gd name="T25" fmla="*/ 3331 h 398780"/>
              <a:gd name="T26" fmla="*/ 3017 w 549909"/>
              <a:gd name="T27" fmla="*/ 1072 h 398780"/>
              <a:gd name="T28" fmla="*/ 2120 w 549909"/>
              <a:gd name="T29" fmla="*/ 243 h 398780"/>
              <a:gd name="T30" fmla="*/ 2219 w 549909"/>
              <a:gd name="T31" fmla="*/ 286 h 398780"/>
              <a:gd name="T32" fmla="*/ 2351 w 549909"/>
              <a:gd name="T33" fmla="*/ 665 h 398780"/>
              <a:gd name="T34" fmla="*/ 2339 w 549909"/>
              <a:gd name="T35" fmla="*/ 819 h 398780"/>
              <a:gd name="T36" fmla="*/ 1728 w 549909"/>
              <a:gd name="T37" fmla="*/ 2805 h 398780"/>
              <a:gd name="T38" fmla="*/ 2083 w 549909"/>
              <a:gd name="T39" fmla="*/ 2337 h 398780"/>
              <a:gd name="T40" fmla="*/ 2788 w 549909"/>
              <a:gd name="T41" fmla="*/ 322 h 398780"/>
              <a:gd name="T42" fmla="*/ 3142 w 549909"/>
              <a:gd name="T43" fmla="*/ 239 h 398780"/>
              <a:gd name="T44" fmla="*/ 3866 w 549909"/>
              <a:gd name="T45" fmla="*/ 0 h 398780"/>
              <a:gd name="T46" fmla="*/ 3878 w 549909"/>
              <a:gd name="T47" fmla="*/ 239 h 398780"/>
              <a:gd name="T48" fmla="*/ 4251 w 549909"/>
              <a:gd name="T49" fmla="*/ 432 h 398780"/>
              <a:gd name="T50" fmla="*/ 3796 w 549909"/>
              <a:gd name="T51" fmla="*/ 1978 h 398780"/>
              <a:gd name="T52" fmla="*/ 3753 w 549909"/>
              <a:gd name="T53" fmla="*/ 2795 h 398780"/>
              <a:gd name="T54" fmla="*/ 4618 w 549909"/>
              <a:gd name="T55" fmla="*/ 302 h 398780"/>
              <a:gd name="T56" fmla="*/ 4950 w 549909"/>
              <a:gd name="T57" fmla="*/ 15 h 398780"/>
              <a:gd name="T58" fmla="*/ 4243 w 549909"/>
              <a:gd name="T59" fmla="*/ 15 h 398780"/>
              <a:gd name="T60" fmla="*/ 3914 w 549909"/>
              <a:gd name="T61" fmla="*/ 5 h 398780"/>
              <a:gd name="T62" fmla="*/ 1808 w 549909"/>
              <a:gd name="T63" fmla="*/ 0 h 398780"/>
              <a:gd name="T64" fmla="*/ 2011 w 549909"/>
              <a:gd name="T65" fmla="*/ 250 h 398780"/>
              <a:gd name="T66" fmla="*/ 3207 w 549909"/>
              <a:gd name="T67" fmla="*/ 238 h 398780"/>
              <a:gd name="T68" fmla="*/ 2066 w 549909"/>
              <a:gd name="T69" fmla="*/ 13 h 398780"/>
              <a:gd name="T70" fmla="*/ 1848 w 549909"/>
              <a:gd name="T71" fmla="*/ 0 h 398780"/>
              <a:gd name="T72" fmla="*/ 4950 w 549909"/>
              <a:gd name="T73" fmla="*/ 15 h 398780"/>
              <a:gd name="T74" fmla="*/ 4905 w 549909"/>
              <a:gd name="T75" fmla="*/ 3 h 398780"/>
              <a:gd name="T76" fmla="*/ 4607 w 549909"/>
              <a:gd name="T77" fmla="*/ 15 h 398780"/>
              <a:gd name="T78" fmla="*/ 3207 w 549909"/>
              <a:gd name="T79" fmla="*/ 0 h 398780"/>
              <a:gd name="T80" fmla="*/ 2991 w 549909"/>
              <a:gd name="T81" fmla="*/ 10 h 398780"/>
              <a:gd name="T82" fmla="*/ 2213 w 549909"/>
              <a:gd name="T83" fmla="*/ 15 h 398780"/>
              <a:gd name="T84" fmla="*/ 1398 w 549909"/>
              <a:gd name="T85" fmla="*/ 0 h 398780"/>
              <a:gd name="T86" fmla="*/ 1104 w 549909"/>
              <a:gd name="T87" fmla="*/ 9 h 398780"/>
              <a:gd name="T88" fmla="*/ 1398 w 549909"/>
              <a:gd name="T89" fmla="*/ 0 h 3987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49909" h="398780">
                <a:moveTo>
                  <a:pt x="4994" y="0"/>
                </a:moveTo>
                <a:lnTo>
                  <a:pt x="0" y="0"/>
                </a:lnTo>
                <a:lnTo>
                  <a:pt x="0" y="26008"/>
                </a:lnTo>
                <a:lnTo>
                  <a:pt x="14374" y="26042"/>
                </a:lnTo>
                <a:lnTo>
                  <a:pt x="28890" y="26720"/>
                </a:lnTo>
                <a:lnTo>
                  <a:pt x="38271" y="28269"/>
                </a:lnTo>
                <a:lnTo>
                  <a:pt x="42344" y="28646"/>
                </a:lnTo>
                <a:lnTo>
                  <a:pt x="45485" y="30719"/>
                </a:lnTo>
                <a:lnTo>
                  <a:pt x="61090" y="75034"/>
                </a:lnTo>
                <a:lnTo>
                  <a:pt x="74332" y="116752"/>
                </a:lnTo>
                <a:lnTo>
                  <a:pt x="90039" y="166558"/>
                </a:lnTo>
                <a:lnTo>
                  <a:pt x="130496" y="295399"/>
                </a:lnTo>
                <a:lnTo>
                  <a:pt x="152398" y="364904"/>
                </a:lnTo>
                <a:lnTo>
                  <a:pt x="173607" y="398597"/>
                </a:lnTo>
                <a:lnTo>
                  <a:pt x="182486" y="398597"/>
                </a:lnTo>
                <a:lnTo>
                  <a:pt x="198354" y="361861"/>
                </a:lnTo>
                <a:lnTo>
                  <a:pt x="215733" y="304742"/>
                </a:lnTo>
                <a:lnTo>
                  <a:pt x="191910" y="304742"/>
                </a:lnTo>
                <a:lnTo>
                  <a:pt x="148456" y="164872"/>
                </a:lnTo>
                <a:lnTo>
                  <a:pt x="133152" y="116469"/>
                </a:lnTo>
                <a:lnTo>
                  <a:pt x="120088" y="74760"/>
                </a:lnTo>
                <a:lnTo>
                  <a:pt x="108655" y="36038"/>
                </a:lnTo>
                <a:lnTo>
                  <a:pt x="108373" y="34277"/>
                </a:lnTo>
                <a:lnTo>
                  <a:pt x="113979" y="29683"/>
                </a:lnTo>
                <a:lnTo>
                  <a:pt x="127221" y="26927"/>
                </a:lnTo>
                <a:lnTo>
                  <a:pt x="148100" y="26008"/>
                </a:lnTo>
                <a:lnTo>
                  <a:pt x="155304" y="26008"/>
                </a:lnTo>
                <a:lnTo>
                  <a:pt x="155304" y="1130"/>
                </a:lnTo>
                <a:lnTo>
                  <a:pt x="116478" y="1130"/>
                </a:lnTo>
                <a:lnTo>
                  <a:pt x="37164" y="892"/>
                </a:lnTo>
                <a:lnTo>
                  <a:pt x="14167" y="370"/>
                </a:lnTo>
                <a:lnTo>
                  <a:pt x="4994" y="0"/>
                </a:lnTo>
                <a:close/>
              </a:path>
              <a:path w="549909" h="398780">
                <a:moveTo>
                  <a:pt x="335025" y="116469"/>
                </a:moveTo>
                <a:lnTo>
                  <a:pt x="275112" y="116469"/>
                </a:lnTo>
                <a:lnTo>
                  <a:pt x="341343" y="326799"/>
                </a:lnTo>
                <a:lnTo>
                  <a:pt x="357428" y="377285"/>
                </a:lnTo>
                <a:lnTo>
                  <a:pt x="368292" y="398597"/>
                </a:lnTo>
                <a:lnTo>
                  <a:pt x="381234" y="398597"/>
                </a:lnTo>
                <a:lnTo>
                  <a:pt x="398438" y="361861"/>
                </a:lnTo>
                <a:lnTo>
                  <a:pt x="416834" y="303611"/>
                </a:lnTo>
                <a:lnTo>
                  <a:pt x="393255" y="303611"/>
                </a:lnTo>
                <a:lnTo>
                  <a:pt x="335025" y="116469"/>
                </a:lnTo>
                <a:close/>
              </a:path>
              <a:path w="549909" h="398780">
                <a:moveTo>
                  <a:pt x="356093" y="25819"/>
                </a:moveTo>
                <a:lnTo>
                  <a:pt x="232401" y="25819"/>
                </a:lnTo>
                <a:lnTo>
                  <a:pt x="235364" y="26384"/>
                </a:lnTo>
                <a:lnTo>
                  <a:pt x="242757" y="30154"/>
                </a:lnTo>
                <a:lnTo>
                  <a:pt x="244976" y="31096"/>
                </a:lnTo>
                <a:lnTo>
                  <a:pt x="246453" y="31096"/>
                </a:lnTo>
                <a:lnTo>
                  <a:pt x="247751" y="32981"/>
                </a:lnTo>
                <a:lnTo>
                  <a:pt x="259217" y="66150"/>
                </a:lnTo>
                <a:lnTo>
                  <a:pt x="261060" y="72181"/>
                </a:lnTo>
                <a:lnTo>
                  <a:pt x="262614" y="78751"/>
                </a:lnTo>
                <a:lnTo>
                  <a:pt x="261541" y="82646"/>
                </a:lnTo>
                <a:lnTo>
                  <a:pt x="259704" y="88912"/>
                </a:lnTo>
                <a:lnTo>
                  <a:pt x="239898" y="153023"/>
                </a:lnTo>
                <a:lnTo>
                  <a:pt x="226862" y="194492"/>
                </a:lnTo>
                <a:lnTo>
                  <a:pt x="191910" y="304742"/>
                </a:lnTo>
                <a:lnTo>
                  <a:pt x="215733" y="304742"/>
                </a:lnTo>
                <a:lnTo>
                  <a:pt x="224608" y="275535"/>
                </a:lnTo>
                <a:lnTo>
                  <a:pt x="231291" y="253858"/>
                </a:lnTo>
                <a:lnTo>
                  <a:pt x="275112" y="116469"/>
                </a:lnTo>
                <a:lnTo>
                  <a:pt x="335025" y="116469"/>
                </a:lnTo>
                <a:lnTo>
                  <a:pt x="309656" y="34937"/>
                </a:lnTo>
                <a:lnTo>
                  <a:pt x="315053" y="29976"/>
                </a:lnTo>
                <a:lnTo>
                  <a:pt x="328128" y="27000"/>
                </a:lnTo>
                <a:lnTo>
                  <a:pt x="348879" y="26008"/>
                </a:lnTo>
                <a:lnTo>
                  <a:pt x="356093" y="26008"/>
                </a:lnTo>
                <a:lnTo>
                  <a:pt x="356093" y="25819"/>
                </a:lnTo>
                <a:close/>
              </a:path>
              <a:path w="549909" h="398780">
                <a:moveTo>
                  <a:pt x="429306" y="0"/>
                </a:moveTo>
                <a:lnTo>
                  <a:pt x="424311" y="0"/>
                </a:lnTo>
                <a:lnTo>
                  <a:pt x="424311" y="26008"/>
                </a:lnTo>
                <a:lnTo>
                  <a:pt x="430643" y="26026"/>
                </a:lnTo>
                <a:lnTo>
                  <a:pt x="444241" y="28008"/>
                </a:lnTo>
                <a:lnTo>
                  <a:pt x="472017" y="45042"/>
                </a:lnTo>
                <a:lnTo>
                  <a:pt x="472017" y="46927"/>
                </a:lnTo>
                <a:lnTo>
                  <a:pt x="458249" y="97287"/>
                </a:lnTo>
                <a:lnTo>
                  <a:pt x="443664" y="144761"/>
                </a:lnTo>
                <a:lnTo>
                  <a:pt x="421610" y="214823"/>
                </a:lnTo>
                <a:lnTo>
                  <a:pt x="408220" y="256877"/>
                </a:lnTo>
                <a:lnTo>
                  <a:pt x="393255" y="303611"/>
                </a:lnTo>
                <a:lnTo>
                  <a:pt x="416834" y="303611"/>
                </a:lnTo>
                <a:lnTo>
                  <a:pt x="476366" y="114149"/>
                </a:lnTo>
                <a:lnTo>
                  <a:pt x="490716" y="70137"/>
                </a:lnTo>
                <a:lnTo>
                  <a:pt x="512862" y="32819"/>
                </a:lnTo>
                <a:lnTo>
                  <a:pt x="542454" y="26008"/>
                </a:lnTo>
                <a:lnTo>
                  <a:pt x="549669" y="26008"/>
                </a:lnTo>
                <a:lnTo>
                  <a:pt x="549669" y="1607"/>
                </a:lnTo>
                <a:lnTo>
                  <a:pt x="511159" y="1607"/>
                </a:lnTo>
                <a:lnTo>
                  <a:pt x="511651" y="1599"/>
                </a:lnTo>
                <a:lnTo>
                  <a:pt x="471156" y="1590"/>
                </a:lnTo>
                <a:lnTo>
                  <a:pt x="454848" y="1349"/>
                </a:lnTo>
                <a:lnTo>
                  <a:pt x="443516" y="1034"/>
                </a:lnTo>
                <a:lnTo>
                  <a:pt x="434732" y="576"/>
                </a:lnTo>
                <a:lnTo>
                  <a:pt x="429306" y="0"/>
                </a:lnTo>
                <a:close/>
              </a:path>
              <a:path w="549909" h="398780">
                <a:moveTo>
                  <a:pt x="205229" y="0"/>
                </a:moveTo>
                <a:lnTo>
                  <a:pt x="200789" y="0"/>
                </a:lnTo>
                <a:lnTo>
                  <a:pt x="200789" y="26008"/>
                </a:lnTo>
                <a:lnTo>
                  <a:pt x="216318" y="26008"/>
                </a:lnTo>
                <a:lnTo>
                  <a:pt x="223343" y="27138"/>
                </a:lnTo>
                <a:lnTo>
                  <a:pt x="227972" y="27326"/>
                </a:lnTo>
                <a:lnTo>
                  <a:pt x="232401" y="25819"/>
                </a:lnTo>
                <a:lnTo>
                  <a:pt x="356093" y="25819"/>
                </a:lnTo>
                <a:lnTo>
                  <a:pt x="356093" y="1601"/>
                </a:lnTo>
                <a:lnTo>
                  <a:pt x="245783" y="1601"/>
                </a:lnTo>
                <a:lnTo>
                  <a:pt x="229468" y="1385"/>
                </a:lnTo>
                <a:lnTo>
                  <a:pt x="217191" y="1042"/>
                </a:lnTo>
                <a:lnTo>
                  <a:pt x="209133" y="576"/>
                </a:lnTo>
                <a:lnTo>
                  <a:pt x="205229" y="0"/>
                </a:lnTo>
                <a:close/>
              </a:path>
              <a:path w="549909" h="398780">
                <a:moveTo>
                  <a:pt x="511651" y="1599"/>
                </a:moveTo>
                <a:lnTo>
                  <a:pt x="511159" y="1607"/>
                </a:lnTo>
                <a:lnTo>
                  <a:pt x="549669" y="1607"/>
                </a:lnTo>
                <a:lnTo>
                  <a:pt x="511651" y="1599"/>
                </a:lnTo>
                <a:close/>
              </a:path>
              <a:path w="549909" h="398780">
                <a:moveTo>
                  <a:pt x="549669" y="0"/>
                </a:moveTo>
                <a:lnTo>
                  <a:pt x="544670" y="317"/>
                </a:lnTo>
                <a:lnTo>
                  <a:pt x="538008" y="920"/>
                </a:lnTo>
                <a:lnTo>
                  <a:pt x="526998" y="1350"/>
                </a:lnTo>
                <a:lnTo>
                  <a:pt x="511651" y="1599"/>
                </a:lnTo>
                <a:lnTo>
                  <a:pt x="549669" y="1607"/>
                </a:lnTo>
                <a:lnTo>
                  <a:pt x="549669" y="0"/>
                </a:lnTo>
                <a:close/>
              </a:path>
              <a:path w="549909" h="398780">
                <a:moveTo>
                  <a:pt x="356093" y="0"/>
                </a:moveTo>
                <a:lnTo>
                  <a:pt x="347682" y="317"/>
                </a:lnTo>
                <a:lnTo>
                  <a:pt x="341317" y="734"/>
                </a:lnTo>
                <a:lnTo>
                  <a:pt x="332158" y="1080"/>
                </a:lnTo>
                <a:lnTo>
                  <a:pt x="320103" y="1350"/>
                </a:lnTo>
                <a:lnTo>
                  <a:pt x="305275" y="1541"/>
                </a:lnTo>
                <a:lnTo>
                  <a:pt x="245783" y="1601"/>
                </a:lnTo>
                <a:lnTo>
                  <a:pt x="356093" y="1601"/>
                </a:lnTo>
                <a:lnTo>
                  <a:pt x="356093" y="0"/>
                </a:lnTo>
                <a:close/>
              </a:path>
              <a:path w="549909" h="398780">
                <a:moveTo>
                  <a:pt x="155304" y="0"/>
                </a:moveTo>
                <a:lnTo>
                  <a:pt x="138665" y="0"/>
                </a:lnTo>
                <a:lnTo>
                  <a:pt x="133681" y="188"/>
                </a:lnTo>
                <a:lnTo>
                  <a:pt x="122582" y="942"/>
                </a:lnTo>
                <a:lnTo>
                  <a:pt x="116478" y="1130"/>
                </a:lnTo>
                <a:lnTo>
                  <a:pt x="155304" y="1130"/>
                </a:lnTo>
                <a:lnTo>
                  <a:pt x="1553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2" name="object 36"/>
          <p:cNvSpPr>
            <a:spLocks/>
          </p:cNvSpPr>
          <p:nvPr/>
        </p:nvSpPr>
        <p:spPr bwMode="auto">
          <a:xfrm>
            <a:off x="5435205" y="2431256"/>
            <a:ext cx="67865" cy="96441"/>
          </a:xfrm>
          <a:custGeom>
            <a:avLst/>
            <a:gdLst>
              <a:gd name="T0" fmla="*/ 782 w 199390"/>
              <a:gd name="T1" fmla="*/ 3 h 281939"/>
              <a:gd name="T2" fmla="*/ 305 w 199390"/>
              <a:gd name="T3" fmla="*/ 40 h 281939"/>
              <a:gd name="T4" fmla="*/ 272 w 199390"/>
              <a:gd name="T5" fmla="*/ 62 h 281939"/>
              <a:gd name="T6" fmla="*/ 256 w 199390"/>
              <a:gd name="T7" fmla="*/ 149 h 281939"/>
              <a:gd name="T8" fmla="*/ 254 w 199390"/>
              <a:gd name="T9" fmla="*/ 181 h 281939"/>
              <a:gd name="T10" fmla="*/ 274 w 199390"/>
              <a:gd name="T11" fmla="*/ 205 h 281939"/>
              <a:gd name="T12" fmla="*/ 419 w 199390"/>
              <a:gd name="T13" fmla="*/ 210 h 281939"/>
              <a:gd name="T14" fmla="*/ 496 w 199390"/>
              <a:gd name="T15" fmla="*/ 230 h 281939"/>
              <a:gd name="T16" fmla="*/ 504 w 199390"/>
              <a:gd name="T17" fmla="*/ 280 h 281939"/>
              <a:gd name="T18" fmla="*/ 93 w 199390"/>
              <a:gd name="T19" fmla="*/ 2008 h 281939"/>
              <a:gd name="T20" fmla="*/ 0 w 199390"/>
              <a:gd name="T21" fmla="*/ 2439 h 281939"/>
              <a:gd name="T22" fmla="*/ 15 w 199390"/>
              <a:gd name="T23" fmla="*/ 2482 h 281939"/>
              <a:gd name="T24" fmla="*/ 88 w 199390"/>
              <a:gd name="T25" fmla="*/ 2536 h 281939"/>
              <a:gd name="T26" fmla="*/ 354 w 199390"/>
              <a:gd name="T27" fmla="*/ 2111 h 281939"/>
              <a:gd name="T28" fmla="*/ 514 w 199390"/>
              <a:gd name="T29" fmla="*/ 1443 h 281939"/>
              <a:gd name="T30" fmla="*/ 652 w 199390"/>
              <a:gd name="T31" fmla="*/ 1236 h 281939"/>
              <a:gd name="T32" fmla="*/ 782 w 199390"/>
              <a:gd name="T33" fmla="*/ 1124 h 281939"/>
              <a:gd name="T34" fmla="*/ 760 w 199390"/>
              <a:gd name="T35" fmla="*/ 409 h 281939"/>
              <a:gd name="T36" fmla="*/ 822 w 199390"/>
              <a:gd name="T37" fmla="*/ 143 h 281939"/>
              <a:gd name="T38" fmla="*/ 842 w 199390"/>
              <a:gd name="T39" fmla="*/ 40 h 281939"/>
              <a:gd name="T40" fmla="*/ 829 w 199390"/>
              <a:gd name="T41" fmla="*/ 0 h 281939"/>
              <a:gd name="T42" fmla="*/ 1031 w 199390"/>
              <a:gd name="T43" fmla="*/ 1044 h 281939"/>
              <a:gd name="T44" fmla="*/ 1175 w 199390"/>
              <a:gd name="T45" fmla="*/ 1126 h 281939"/>
              <a:gd name="T46" fmla="*/ 1191 w 199390"/>
              <a:gd name="T47" fmla="*/ 1350 h 281939"/>
              <a:gd name="T48" fmla="*/ 1153 w 199390"/>
              <a:gd name="T49" fmla="*/ 1530 h 281939"/>
              <a:gd name="T50" fmla="*/ 1075 w 199390"/>
              <a:gd name="T51" fmla="*/ 1796 h 281939"/>
              <a:gd name="T52" fmla="*/ 980 w 199390"/>
              <a:gd name="T53" fmla="*/ 2097 h 281939"/>
              <a:gd name="T54" fmla="*/ 949 w 199390"/>
              <a:gd name="T55" fmla="*/ 2245 h 281939"/>
              <a:gd name="T56" fmla="*/ 1039 w 199390"/>
              <a:gd name="T57" fmla="*/ 2457 h 281939"/>
              <a:gd name="T58" fmla="*/ 1254 w 199390"/>
              <a:gd name="T59" fmla="*/ 2533 h 281939"/>
              <a:gd name="T60" fmla="*/ 1389 w 199390"/>
              <a:gd name="T61" fmla="*/ 2508 h 281939"/>
              <a:gd name="T62" fmla="*/ 1522 w 199390"/>
              <a:gd name="T63" fmla="*/ 2404 h 281939"/>
              <a:gd name="T64" fmla="*/ 1239 w 199390"/>
              <a:gd name="T65" fmla="*/ 2397 h 281939"/>
              <a:gd name="T66" fmla="*/ 1215 w 199390"/>
              <a:gd name="T67" fmla="*/ 2351 h 281939"/>
              <a:gd name="T68" fmla="*/ 1222 w 199390"/>
              <a:gd name="T69" fmla="*/ 2259 h 281939"/>
              <a:gd name="T70" fmla="*/ 1273 w 199390"/>
              <a:gd name="T71" fmla="*/ 2072 h 281939"/>
              <a:gd name="T72" fmla="*/ 1382 w 199390"/>
              <a:gd name="T73" fmla="*/ 1734 h 281939"/>
              <a:gd name="T74" fmla="*/ 1439 w 199390"/>
              <a:gd name="T75" fmla="*/ 1510 h 281939"/>
              <a:gd name="T76" fmla="*/ 1463 w 199390"/>
              <a:gd name="T77" fmla="*/ 1296 h 281939"/>
              <a:gd name="T78" fmla="*/ 1420 w 199390"/>
              <a:gd name="T79" fmla="*/ 1082 h 281939"/>
              <a:gd name="T80" fmla="*/ 1714 w 199390"/>
              <a:gd name="T81" fmla="*/ 1947 h 281939"/>
              <a:gd name="T82" fmla="*/ 1620 w 199390"/>
              <a:gd name="T83" fmla="*/ 1949 h 281939"/>
              <a:gd name="T84" fmla="*/ 1600 w 199390"/>
              <a:gd name="T85" fmla="*/ 1974 h 281939"/>
              <a:gd name="T86" fmla="*/ 1513 w 199390"/>
              <a:gd name="T87" fmla="*/ 2210 h 281939"/>
              <a:gd name="T88" fmla="*/ 1405 w 199390"/>
              <a:gd name="T89" fmla="*/ 2368 h 281939"/>
              <a:gd name="T90" fmla="*/ 1522 w 199390"/>
              <a:gd name="T91" fmla="*/ 2404 h 281939"/>
              <a:gd name="T92" fmla="*/ 1737 w 199390"/>
              <a:gd name="T93" fmla="*/ 1978 h 281939"/>
              <a:gd name="T94" fmla="*/ 1714 w 199390"/>
              <a:gd name="T95" fmla="*/ 1947 h 281939"/>
              <a:gd name="T96" fmla="*/ 613 w 199390"/>
              <a:gd name="T97" fmla="*/ 1101 h 281939"/>
              <a:gd name="T98" fmla="*/ 589 w 199390"/>
              <a:gd name="T99" fmla="*/ 1124 h 281939"/>
              <a:gd name="T100" fmla="*/ 831 w 199390"/>
              <a:gd name="T101" fmla="*/ 1091 h 281939"/>
              <a:gd name="T102" fmla="*/ 1031 w 199390"/>
              <a:gd name="T103" fmla="*/ 1044 h 281939"/>
              <a:gd name="T104" fmla="*/ 1345 w 199390"/>
              <a:gd name="T105" fmla="*/ 995 h 281939"/>
              <a:gd name="T106" fmla="*/ 1156 w 199390"/>
              <a:gd name="T107" fmla="*/ 917 h 2819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99390" h="281939">
                <a:moveTo>
                  <a:pt x="94897" y="0"/>
                </a:moveTo>
                <a:lnTo>
                  <a:pt x="89485" y="317"/>
                </a:lnTo>
                <a:lnTo>
                  <a:pt x="78743" y="1230"/>
                </a:lnTo>
                <a:lnTo>
                  <a:pt x="34899" y="4397"/>
                </a:lnTo>
                <a:lnTo>
                  <a:pt x="32805" y="4397"/>
                </a:lnTo>
                <a:lnTo>
                  <a:pt x="31109" y="6928"/>
                </a:lnTo>
                <a:lnTo>
                  <a:pt x="29800" y="11992"/>
                </a:lnTo>
                <a:lnTo>
                  <a:pt x="29276" y="16522"/>
                </a:lnTo>
                <a:lnTo>
                  <a:pt x="29014" y="19053"/>
                </a:lnTo>
                <a:lnTo>
                  <a:pt x="29014" y="20119"/>
                </a:lnTo>
                <a:lnTo>
                  <a:pt x="29800" y="21185"/>
                </a:lnTo>
                <a:lnTo>
                  <a:pt x="31370" y="22784"/>
                </a:lnTo>
                <a:lnTo>
                  <a:pt x="39611" y="22784"/>
                </a:lnTo>
                <a:lnTo>
                  <a:pt x="47977" y="23317"/>
                </a:lnTo>
                <a:lnTo>
                  <a:pt x="53066" y="23983"/>
                </a:lnTo>
                <a:lnTo>
                  <a:pt x="56731" y="25582"/>
                </a:lnTo>
                <a:lnTo>
                  <a:pt x="57642" y="27714"/>
                </a:lnTo>
                <a:lnTo>
                  <a:pt x="57642" y="31179"/>
                </a:lnTo>
                <a:lnTo>
                  <a:pt x="18958" y="188839"/>
                </a:lnTo>
                <a:lnTo>
                  <a:pt x="10663" y="223083"/>
                </a:lnTo>
                <a:lnTo>
                  <a:pt x="1184" y="264171"/>
                </a:lnTo>
                <a:lnTo>
                  <a:pt x="0" y="271015"/>
                </a:lnTo>
                <a:lnTo>
                  <a:pt x="261" y="273413"/>
                </a:lnTo>
                <a:lnTo>
                  <a:pt x="1696" y="275812"/>
                </a:lnTo>
                <a:lnTo>
                  <a:pt x="6931" y="280608"/>
                </a:lnTo>
                <a:lnTo>
                  <a:pt x="10062" y="281808"/>
                </a:lnTo>
                <a:lnTo>
                  <a:pt x="21831" y="281808"/>
                </a:lnTo>
                <a:lnTo>
                  <a:pt x="40543" y="234567"/>
                </a:lnTo>
                <a:lnTo>
                  <a:pt x="45595" y="213811"/>
                </a:lnTo>
                <a:lnTo>
                  <a:pt x="58825" y="160290"/>
                </a:lnTo>
                <a:lnTo>
                  <a:pt x="65257" y="149362"/>
                </a:lnTo>
                <a:lnTo>
                  <a:pt x="74635" y="137323"/>
                </a:lnTo>
                <a:lnTo>
                  <a:pt x="84603" y="127960"/>
                </a:lnTo>
                <a:lnTo>
                  <a:pt x="89514" y="124848"/>
                </a:lnTo>
                <a:lnTo>
                  <a:pt x="67453" y="124848"/>
                </a:lnTo>
                <a:lnTo>
                  <a:pt x="86989" y="45436"/>
                </a:lnTo>
                <a:lnTo>
                  <a:pt x="91137" y="28483"/>
                </a:lnTo>
                <a:lnTo>
                  <a:pt x="94099" y="15859"/>
                </a:lnTo>
                <a:lnTo>
                  <a:pt x="95876" y="7563"/>
                </a:lnTo>
                <a:lnTo>
                  <a:pt x="96348" y="4397"/>
                </a:lnTo>
                <a:lnTo>
                  <a:pt x="96468" y="1198"/>
                </a:lnTo>
                <a:lnTo>
                  <a:pt x="94897" y="0"/>
                </a:lnTo>
                <a:close/>
              </a:path>
              <a:path w="199390" h="281939">
                <a:moveTo>
                  <a:pt x="158795" y="115921"/>
                </a:moveTo>
                <a:lnTo>
                  <a:pt x="118038" y="115921"/>
                </a:lnTo>
                <a:lnTo>
                  <a:pt x="126221" y="116892"/>
                </a:lnTo>
                <a:lnTo>
                  <a:pt x="134468" y="125067"/>
                </a:lnTo>
                <a:lnTo>
                  <a:pt x="137125" y="142511"/>
                </a:lnTo>
                <a:lnTo>
                  <a:pt x="136303" y="149964"/>
                </a:lnTo>
                <a:lnTo>
                  <a:pt x="134623" y="158986"/>
                </a:lnTo>
                <a:lnTo>
                  <a:pt x="131948" y="169983"/>
                </a:lnTo>
                <a:lnTo>
                  <a:pt x="128140" y="183361"/>
                </a:lnTo>
                <a:lnTo>
                  <a:pt x="123062" y="199526"/>
                </a:lnTo>
                <a:lnTo>
                  <a:pt x="116316" y="219716"/>
                </a:lnTo>
                <a:lnTo>
                  <a:pt x="112162" y="233017"/>
                </a:lnTo>
                <a:lnTo>
                  <a:pt x="109523" y="243142"/>
                </a:lnTo>
                <a:lnTo>
                  <a:pt x="108661" y="249407"/>
                </a:lnTo>
                <a:lnTo>
                  <a:pt x="111276" y="260632"/>
                </a:lnTo>
                <a:lnTo>
                  <a:pt x="118926" y="272996"/>
                </a:lnTo>
                <a:lnTo>
                  <a:pt x="129242" y="279305"/>
                </a:lnTo>
                <a:lnTo>
                  <a:pt x="143524" y="281408"/>
                </a:lnTo>
                <a:lnTo>
                  <a:pt x="148078" y="281319"/>
                </a:lnTo>
                <a:lnTo>
                  <a:pt x="158966" y="278697"/>
                </a:lnTo>
                <a:lnTo>
                  <a:pt x="169609" y="271905"/>
                </a:lnTo>
                <a:lnTo>
                  <a:pt x="174217" y="267018"/>
                </a:lnTo>
                <a:lnTo>
                  <a:pt x="143786" y="267018"/>
                </a:lnTo>
                <a:lnTo>
                  <a:pt x="141828" y="266352"/>
                </a:lnTo>
                <a:lnTo>
                  <a:pt x="139733" y="263687"/>
                </a:lnTo>
                <a:lnTo>
                  <a:pt x="139084" y="261155"/>
                </a:lnTo>
                <a:lnTo>
                  <a:pt x="138879" y="256266"/>
                </a:lnTo>
                <a:lnTo>
                  <a:pt x="139815" y="250905"/>
                </a:lnTo>
                <a:lnTo>
                  <a:pt x="142040" y="242403"/>
                </a:lnTo>
                <a:lnTo>
                  <a:pt x="145734" y="230219"/>
                </a:lnTo>
                <a:lnTo>
                  <a:pt x="151077" y="213811"/>
                </a:lnTo>
                <a:lnTo>
                  <a:pt x="158250" y="192639"/>
                </a:lnTo>
                <a:lnTo>
                  <a:pt x="161940" y="179867"/>
                </a:lnTo>
                <a:lnTo>
                  <a:pt x="164728" y="167718"/>
                </a:lnTo>
                <a:lnTo>
                  <a:pt x="166577" y="155880"/>
                </a:lnTo>
                <a:lnTo>
                  <a:pt x="167450" y="144039"/>
                </a:lnTo>
                <a:lnTo>
                  <a:pt x="167312" y="131882"/>
                </a:lnTo>
                <a:lnTo>
                  <a:pt x="162552" y="120176"/>
                </a:lnTo>
                <a:lnTo>
                  <a:pt x="158795" y="115921"/>
                </a:lnTo>
                <a:close/>
              </a:path>
              <a:path w="199390" h="281939">
                <a:moveTo>
                  <a:pt x="196203" y="216253"/>
                </a:moveTo>
                <a:lnTo>
                  <a:pt x="187575" y="216253"/>
                </a:lnTo>
                <a:lnTo>
                  <a:pt x="185481" y="216519"/>
                </a:lnTo>
                <a:lnTo>
                  <a:pt x="183910" y="217584"/>
                </a:lnTo>
                <a:lnTo>
                  <a:pt x="183135" y="219316"/>
                </a:lnTo>
                <a:lnTo>
                  <a:pt x="178530" y="233848"/>
                </a:lnTo>
                <a:lnTo>
                  <a:pt x="173225" y="245520"/>
                </a:lnTo>
                <a:lnTo>
                  <a:pt x="167052" y="255025"/>
                </a:lnTo>
                <a:lnTo>
                  <a:pt x="160780" y="263021"/>
                </a:lnTo>
                <a:lnTo>
                  <a:pt x="153984" y="267018"/>
                </a:lnTo>
                <a:lnTo>
                  <a:pt x="174217" y="267018"/>
                </a:lnTo>
                <a:lnTo>
                  <a:pt x="197250" y="225446"/>
                </a:lnTo>
                <a:lnTo>
                  <a:pt x="198821" y="219716"/>
                </a:lnTo>
                <a:lnTo>
                  <a:pt x="198821" y="217319"/>
                </a:lnTo>
                <a:lnTo>
                  <a:pt x="196203" y="216253"/>
                </a:lnTo>
                <a:close/>
              </a:path>
              <a:path w="199390" h="281939">
                <a:moveTo>
                  <a:pt x="116739" y="100878"/>
                </a:moveTo>
                <a:lnTo>
                  <a:pt x="70196" y="122316"/>
                </a:lnTo>
                <a:lnTo>
                  <a:pt x="68364" y="124182"/>
                </a:lnTo>
                <a:lnTo>
                  <a:pt x="67453" y="124848"/>
                </a:lnTo>
                <a:lnTo>
                  <a:pt x="89514" y="124848"/>
                </a:lnTo>
                <a:lnTo>
                  <a:pt x="95159" y="121271"/>
                </a:lnTo>
                <a:lnTo>
                  <a:pt x="106304" y="117258"/>
                </a:lnTo>
                <a:lnTo>
                  <a:pt x="118038" y="115921"/>
                </a:lnTo>
                <a:lnTo>
                  <a:pt x="158795" y="115921"/>
                </a:lnTo>
                <a:lnTo>
                  <a:pt x="153997" y="110486"/>
                </a:lnTo>
                <a:lnTo>
                  <a:pt x="144493" y="105074"/>
                </a:lnTo>
                <a:lnTo>
                  <a:pt x="132356" y="101862"/>
                </a:lnTo>
                <a:lnTo>
                  <a:pt x="116739" y="1008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3" name="object 37"/>
          <p:cNvSpPr>
            <a:spLocks/>
          </p:cNvSpPr>
          <p:nvPr/>
        </p:nvSpPr>
        <p:spPr bwMode="auto">
          <a:xfrm>
            <a:off x="6418660" y="2271714"/>
            <a:ext cx="442913" cy="350044"/>
          </a:xfrm>
          <a:custGeom>
            <a:avLst/>
            <a:gdLst>
              <a:gd name="T0" fmla="*/ 10280 w 1298575"/>
              <a:gd name="T1" fmla="*/ 0 h 1026160"/>
              <a:gd name="T2" fmla="*/ 1183 w 1298575"/>
              <a:gd name="T3" fmla="*/ 0 h 1026160"/>
              <a:gd name="T4" fmla="*/ 808 w 1298575"/>
              <a:gd name="T5" fmla="*/ 66 h 1026160"/>
              <a:gd name="T6" fmla="*/ 483 w 1298575"/>
              <a:gd name="T7" fmla="*/ 240 h 1026160"/>
              <a:gd name="T8" fmla="*/ 227 w 1298575"/>
              <a:gd name="T9" fmla="*/ 500 h 1026160"/>
              <a:gd name="T10" fmla="*/ 60 w 1298575"/>
              <a:gd name="T11" fmla="*/ 828 h 1026160"/>
              <a:gd name="T12" fmla="*/ 1 w 1298575"/>
              <a:gd name="T13" fmla="*/ 1184 h 1026160"/>
              <a:gd name="T14" fmla="*/ 0 w 1298575"/>
              <a:gd name="T15" fmla="*/ 7900 h 1026160"/>
              <a:gd name="T16" fmla="*/ 9 w 1298575"/>
              <a:gd name="T17" fmla="*/ 8030 h 1026160"/>
              <a:gd name="T18" fmla="*/ 113 w 1298575"/>
              <a:gd name="T19" fmla="*/ 8390 h 1026160"/>
              <a:gd name="T20" fmla="*/ 317 w 1298575"/>
              <a:gd name="T21" fmla="*/ 8694 h 1026160"/>
              <a:gd name="T22" fmla="*/ 602 w 1298575"/>
              <a:gd name="T23" fmla="*/ 8923 h 1026160"/>
              <a:gd name="T24" fmla="*/ 949 w 1298575"/>
              <a:gd name="T25" fmla="*/ 9057 h 1026160"/>
              <a:gd name="T26" fmla="*/ 1205 w 1298575"/>
              <a:gd name="T27" fmla="*/ 9084 h 1026160"/>
              <a:gd name="T28" fmla="*/ 10302 w 1298575"/>
              <a:gd name="T29" fmla="*/ 9084 h 1026160"/>
              <a:gd name="T30" fmla="*/ 10677 w 1298575"/>
              <a:gd name="T31" fmla="*/ 9017 h 1026160"/>
              <a:gd name="T32" fmla="*/ 11002 w 1298575"/>
              <a:gd name="T33" fmla="*/ 8845 h 1026160"/>
              <a:gd name="T34" fmla="*/ 11257 w 1298575"/>
              <a:gd name="T35" fmla="*/ 8584 h 1026160"/>
              <a:gd name="T36" fmla="*/ 11425 w 1298575"/>
              <a:gd name="T37" fmla="*/ 8256 h 1026160"/>
              <a:gd name="T38" fmla="*/ 11485 w 1298575"/>
              <a:gd name="T39" fmla="*/ 7879 h 1026160"/>
              <a:gd name="T40" fmla="*/ 11485 w 1298575"/>
              <a:gd name="T41" fmla="*/ 1184 h 1026160"/>
              <a:gd name="T42" fmla="*/ 11419 w 1298575"/>
              <a:gd name="T43" fmla="*/ 809 h 1026160"/>
              <a:gd name="T44" fmla="*/ 11245 w 1298575"/>
              <a:gd name="T45" fmla="*/ 483 h 1026160"/>
              <a:gd name="T46" fmla="*/ 10985 w 1298575"/>
              <a:gd name="T47" fmla="*/ 228 h 1026160"/>
              <a:gd name="T48" fmla="*/ 10657 w 1298575"/>
              <a:gd name="T49" fmla="*/ 60 h 1026160"/>
              <a:gd name="T50" fmla="*/ 10280 w 1298575"/>
              <a:gd name="T51" fmla="*/ 0 h 10261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98575" h="1026160">
                <a:moveTo>
                  <a:pt x="1162174" y="0"/>
                </a:moveTo>
                <a:lnTo>
                  <a:pt x="133756" y="20"/>
                </a:lnTo>
                <a:lnTo>
                  <a:pt x="91351" y="7530"/>
                </a:lnTo>
                <a:lnTo>
                  <a:pt x="54613" y="27067"/>
                </a:lnTo>
                <a:lnTo>
                  <a:pt x="25699" y="56460"/>
                </a:lnTo>
                <a:lnTo>
                  <a:pt x="6768" y="93538"/>
                </a:lnTo>
                <a:lnTo>
                  <a:pt x="107" y="133718"/>
                </a:lnTo>
                <a:lnTo>
                  <a:pt x="0" y="892428"/>
                </a:lnTo>
                <a:lnTo>
                  <a:pt x="1033" y="907040"/>
                </a:lnTo>
                <a:lnTo>
                  <a:pt x="12797" y="947758"/>
                </a:lnTo>
                <a:lnTo>
                  <a:pt x="35871" y="982116"/>
                </a:lnTo>
                <a:lnTo>
                  <a:pt x="68081" y="1007943"/>
                </a:lnTo>
                <a:lnTo>
                  <a:pt x="107258" y="1023073"/>
                </a:lnTo>
                <a:lnTo>
                  <a:pt x="136173" y="1026146"/>
                </a:lnTo>
                <a:lnTo>
                  <a:pt x="1164590" y="1026125"/>
                </a:lnTo>
                <a:lnTo>
                  <a:pt x="1206996" y="1018616"/>
                </a:lnTo>
                <a:lnTo>
                  <a:pt x="1243734" y="999079"/>
                </a:lnTo>
                <a:lnTo>
                  <a:pt x="1272648" y="969686"/>
                </a:lnTo>
                <a:lnTo>
                  <a:pt x="1291578" y="932607"/>
                </a:lnTo>
                <a:lnTo>
                  <a:pt x="1298368" y="890014"/>
                </a:lnTo>
                <a:lnTo>
                  <a:pt x="1298347" y="133718"/>
                </a:lnTo>
                <a:lnTo>
                  <a:pt x="1290835" y="91360"/>
                </a:lnTo>
                <a:lnTo>
                  <a:pt x="1271290" y="54642"/>
                </a:lnTo>
                <a:lnTo>
                  <a:pt x="1241884" y="25730"/>
                </a:lnTo>
                <a:lnTo>
                  <a:pt x="1204788" y="6794"/>
                </a:lnTo>
                <a:lnTo>
                  <a:pt x="1162174" y="0"/>
                </a:lnTo>
                <a:close/>
              </a:path>
            </a:pathLst>
          </a:custGeom>
          <a:solidFill>
            <a:srgbClr val="F2A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4" name="object 38"/>
          <p:cNvSpPr>
            <a:spLocks/>
          </p:cNvSpPr>
          <p:nvPr/>
        </p:nvSpPr>
        <p:spPr bwMode="auto">
          <a:xfrm>
            <a:off x="6404373" y="2291954"/>
            <a:ext cx="7144" cy="27384"/>
          </a:xfrm>
          <a:custGeom>
            <a:avLst/>
            <a:gdLst>
              <a:gd name="T0" fmla="*/ 0 w 19684"/>
              <a:gd name="T1" fmla="*/ 777 h 78739"/>
              <a:gd name="T2" fmla="*/ 8 w 19684"/>
              <a:gd name="T3" fmla="*/ 631 h 78739"/>
              <a:gd name="T4" fmla="*/ 22 w 19684"/>
              <a:gd name="T5" fmla="*/ 549 h 787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84" h="78739">
                <a:moveTo>
                  <a:pt x="0" y="78135"/>
                </a:moveTo>
                <a:lnTo>
                  <a:pt x="628" y="63411"/>
                </a:lnTo>
                <a:lnTo>
                  <a:pt x="1679" y="55244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5" name="object 39"/>
          <p:cNvSpPr>
            <a:spLocks/>
          </p:cNvSpPr>
          <p:nvPr/>
        </p:nvSpPr>
        <p:spPr bwMode="auto">
          <a:xfrm>
            <a:off x="6448426" y="2631281"/>
            <a:ext cx="373856" cy="0"/>
          </a:xfrm>
          <a:custGeom>
            <a:avLst/>
            <a:gdLst>
              <a:gd name="T0" fmla="*/ 147 w 1096009"/>
              <a:gd name="T1" fmla="*/ 9847 w 109600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96009">
                <a:moveTo>
                  <a:pt x="16661" y="0"/>
                </a:moveTo>
                <a:lnTo>
                  <a:pt x="1112529" y="0"/>
                </a:lnTo>
              </a:path>
            </a:pathLst>
          </a:custGeom>
          <a:noFill/>
          <a:ln w="963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6" name="object 40"/>
          <p:cNvSpPr>
            <a:spLocks/>
          </p:cNvSpPr>
          <p:nvPr/>
        </p:nvSpPr>
        <p:spPr bwMode="auto">
          <a:xfrm>
            <a:off x="6404374" y="2578895"/>
            <a:ext cx="11906" cy="30956"/>
          </a:xfrm>
          <a:custGeom>
            <a:avLst/>
            <a:gdLst>
              <a:gd name="T0" fmla="*/ 19 w 34925"/>
              <a:gd name="T1" fmla="*/ 152 h 89535"/>
              <a:gd name="T2" fmla="*/ 15 w 34925"/>
              <a:gd name="T3" fmla="*/ 130 h 89535"/>
              <a:gd name="T4" fmla="*/ 11 w 34925"/>
              <a:gd name="T5" fmla="*/ 95 h 89535"/>
              <a:gd name="T6" fmla="*/ 0 w 34925"/>
              <a:gd name="T7" fmla="*/ 0 h 895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925" h="89535">
                <a:moveTo>
                  <a:pt x="2150" y="15812"/>
                </a:moveTo>
                <a:lnTo>
                  <a:pt x="1682" y="13594"/>
                </a:lnTo>
              </a:path>
              <a:path w="34925" h="89535">
                <a:moveTo>
                  <a:pt x="1226" y="9909"/>
                </a:moveTo>
                <a:lnTo>
                  <a:pt x="0" y="6"/>
                </a:lnTo>
              </a:path>
            </a:pathLst>
          </a:custGeom>
          <a:noFill/>
          <a:ln w="85065">
            <a:solidFill>
              <a:srgbClr val="ADADAD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7" name="object 42"/>
          <p:cNvSpPr>
            <a:spLocks/>
          </p:cNvSpPr>
          <p:nvPr/>
        </p:nvSpPr>
        <p:spPr bwMode="auto">
          <a:xfrm>
            <a:off x="6519864" y="2368153"/>
            <a:ext cx="189310" cy="136922"/>
          </a:xfrm>
          <a:custGeom>
            <a:avLst/>
            <a:gdLst>
              <a:gd name="T0" fmla="*/ 0 w 554990"/>
              <a:gd name="T1" fmla="*/ 239 h 398780"/>
              <a:gd name="T2" fmla="*/ 342 w 554990"/>
              <a:gd name="T3" fmla="*/ 260 h 398780"/>
              <a:gd name="T4" fmla="*/ 664 w 554990"/>
              <a:gd name="T5" fmla="*/ 1075 h 398780"/>
              <a:gd name="T6" fmla="*/ 1362 w 554990"/>
              <a:gd name="T7" fmla="*/ 3360 h 398780"/>
              <a:gd name="T8" fmla="*/ 1773 w 554990"/>
              <a:gd name="T9" fmla="*/ 3328 h 398780"/>
              <a:gd name="T10" fmla="*/ 1325 w 554990"/>
              <a:gd name="T11" fmla="*/ 1513 h 398780"/>
              <a:gd name="T12" fmla="*/ 968 w 554990"/>
              <a:gd name="T13" fmla="*/ 314 h 398780"/>
              <a:gd name="T14" fmla="*/ 1323 w 554990"/>
              <a:gd name="T15" fmla="*/ 239 h 398780"/>
              <a:gd name="T16" fmla="*/ 1041 w 554990"/>
              <a:gd name="T17" fmla="*/ 10 h 398780"/>
              <a:gd name="T18" fmla="*/ 45 w 554990"/>
              <a:gd name="T19" fmla="*/ 0 h 398780"/>
              <a:gd name="T20" fmla="*/ 3049 w 554990"/>
              <a:gd name="T21" fmla="*/ 3010 h 398780"/>
              <a:gd name="T22" fmla="*/ 3406 w 554990"/>
              <a:gd name="T23" fmla="*/ 3669 h 398780"/>
              <a:gd name="T24" fmla="*/ 3513 w 554990"/>
              <a:gd name="T25" fmla="*/ 2795 h 398780"/>
              <a:gd name="T26" fmla="*/ 2076 w 554990"/>
              <a:gd name="T27" fmla="*/ 238 h 398780"/>
              <a:gd name="T28" fmla="*/ 2188 w 554990"/>
              <a:gd name="T29" fmla="*/ 286 h 398780"/>
              <a:gd name="T30" fmla="*/ 2315 w 554990"/>
              <a:gd name="T31" fmla="*/ 609 h 398780"/>
              <a:gd name="T32" fmla="*/ 2336 w 554990"/>
              <a:gd name="T33" fmla="*/ 761 h 398780"/>
              <a:gd name="T34" fmla="*/ 2027 w 554990"/>
              <a:gd name="T35" fmla="*/ 1790 h 398780"/>
              <a:gd name="T36" fmla="*/ 2007 w 554990"/>
              <a:gd name="T37" fmla="*/ 2536 h 398780"/>
              <a:gd name="T38" fmla="*/ 2994 w 554990"/>
              <a:gd name="T39" fmla="*/ 1072 h 398780"/>
              <a:gd name="T40" fmla="*/ 2816 w 554990"/>
              <a:gd name="T41" fmla="*/ 275 h 398780"/>
              <a:gd name="T42" fmla="*/ 3181 w 554990"/>
              <a:gd name="T43" fmla="*/ 239 h 398780"/>
              <a:gd name="T44" fmla="*/ 3790 w 554990"/>
              <a:gd name="T45" fmla="*/ 0 h 398780"/>
              <a:gd name="T46" fmla="*/ 3969 w 554990"/>
              <a:gd name="T47" fmla="*/ 258 h 398780"/>
              <a:gd name="T48" fmla="*/ 4094 w 554990"/>
              <a:gd name="T49" fmla="*/ 894 h 398780"/>
              <a:gd name="T50" fmla="*/ 3646 w 554990"/>
              <a:gd name="T51" fmla="*/ 2365 h 398780"/>
              <a:gd name="T52" fmla="*/ 4257 w 554990"/>
              <a:gd name="T53" fmla="*/ 1047 h 398780"/>
              <a:gd name="T54" fmla="*/ 4846 w 554990"/>
              <a:gd name="T55" fmla="*/ 239 h 398780"/>
              <a:gd name="T56" fmla="*/ 4558 w 554990"/>
              <a:gd name="T57" fmla="*/ 15 h 398780"/>
              <a:gd name="T58" fmla="*/ 4066 w 554990"/>
              <a:gd name="T59" fmla="*/ 12 h 398780"/>
              <a:gd name="T60" fmla="*/ 3835 w 554990"/>
              <a:gd name="T61" fmla="*/ 0 h 398780"/>
              <a:gd name="T62" fmla="*/ 1794 w 554990"/>
              <a:gd name="T63" fmla="*/ 239 h 398780"/>
              <a:gd name="T64" fmla="*/ 2037 w 554990"/>
              <a:gd name="T65" fmla="*/ 251 h 398780"/>
              <a:gd name="T66" fmla="*/ 3181 w 554990"/>
              <a:gd name="T67" fmla="*/ 15 h 398780"/>
              <a:gd name="T68" fmla="*/ 1939 w 554990"/>
              <a:gd name="T69" fmla="*/ 10 h 398780"/>
              <a:gd name="T70" fmla="*/ 4565 w 554990"/>
              <a:gd name="T71" fmla="*/ 15 h 398780"/>
              <a:gd name="T72" fmla="*/ 4565 w 554990"/>
              <a:gd name="T73" fmla="*/ 15 h 398780"/>
              <a:gd name="T74" fmla="*/ 4800 w 554990"/>
              <a:gd name="T75" fmla="*/ 9 h 398780"/>
              <a:gd name="T76" fmla="*/ 4910 w 554990"/>
              <a:gd name="T77" fmla="*/ 15 h 398780"/>
              <a:gd name="T78" fmla="*/ 3100 w 554990"/>
              <a:gd name="T79" fmla="*/ 3 h 398780"/>
              <a:gd name="T80" fmla="*/ 2850 w 554990"/>
              <a:gd name="T81" fmla="*/ 12 h 398780"/>
              <a:gd name="T82" fmla="*/ 3181 w 554990"/>
              <a:gd name="T83" fmla="*/ 15 h 398780"/>
              <a:gd name="T84" fmla="*/ 1238 w 554990"/>
              <a:gd name="T85" fmla="*/ 0 h 398780"/>
              <a:gd name="T86" fmla="*/ 1041 w 554990"/>
              <a:gd name="T87" fmla="*/ 10 h 3987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54990" h="398780">
                <a:moveTo>
                  <a:pt x="5036" y="0"/>
                </a:moveTo>
                <a:lnTo>
                  <a:pt x="0" y="0"/>
                </a:lnTo>
                <a:lnTo>
                  <a:pt x="0" y="26008"/>
                </a:lnTo>
                <a:lnTo>
                  <a:pt x="14822" y="26046"/>
                </a:lnTo>
                <a:lnTo>
                  <a:pt x="29265" y="26730"/>
                </a:lnTo>
                <a:lnTo>
                  <a:pt x="38627" y="28269"/>
                </a:lnTo>
                <a:lnTo>
                  <a:pt x="42731" y="28646"/>
                </a:lnTo>
                <a:lnTo>
                  <a:pt x="45904" y="30719"/>
                </a:lnTo>
                <a:lnTo>
                  <a:pt x="75023" y="116752"/>
                </a:lnTo>
                <a:lnTo>
                  <a:pt x="90965" y="166843"/>
                </a:lnTo>
                <a:lnTo>
                  <a:pt x="131756" y="295569"/>
                </a:lnTo>
                <a:lnTo>
                  <a:pt x="153827" y="364955"/>
                </a:lnTo>
                <a:lnTo>
                  <a:pt x="175219" y="398597"/>
                </a:lnTo>
                <a:lnTo>
                  <a:pt x="184182" y="398597"/>
                </a:lnTo>
                <a:lnTo>
                  <a:pt x="200309" y="361497"/>
                </a:lnTo>
                <a:lnTo>
                  <a:pt x="217739" y="304742"/>
                </a:lnTo>
                <a:lnTo>
                  <a:pt x="193700" y="304742"/>
                </a:lnTo>
                <a:lnTo>
                  <a:pt x="149680" y="164400"/>
                </a:lnTo>
                <a:lnTo>
                  <a:pt x="130579" y="104503"/>
                </a:lnTo>
                <a:lnTo>
                  <a:pt x="117583" y="63066"/>
                </a:lnTo>
                <a:lnTo>
                  <a:pt x="109430" y="34135"/>
                </a:lnTo>
                <a:lnTo>
                  <a:pt x="115204" y="29620"/>
                </a:lnTo>
                <a:lnTo>
                  <a:pt x="128551" y="26911"/>
                </a:lnTo>
                <a:lnTo>
                  <a:pt x="149471" y="26008"/>
                </a:lnTo>
                <a:lnTo>
                  <a:pt x="156749" y="26008"/>
                </a:lnTo>
                <a:lnTo>
                  <a:pt x="156749" y="1130"/>
                </a:lnTo>
                <a:lnTo>
                  <a:pt x="117567" y="1130"/>
                </a:lnTo>
                <a:lnTo>
                  <a:pt x="37147" y="887"/>
                </a:lnTo>
                <a:lnTo>
                  <a:pt x="14203" y="367"/>
                </a:lnTo>
                <a:lnTo>
                  <a:pt x="5036" y="0"/>
                </a:lnTo>
                <a:close/>
              </a:path>
              <a:path w="554990" h="398780">
                <a:moveTo>
                  <a:pt x="338204" y="116469"/>
                </a:moveTo>
                <a:lnTo>
                  <a:pt x="277677" y="116469"/>
                </a:lnTo>
                <a:lnTo>
                  <a:pt x="344553" y="326914"/>
                </a:lnTo>
                <a:lnTo>
                  <a:pt x="360760" y="377314"/>
                </a:lnTo>
                <a:lnTo>
                  <a:pt x="371726" y="398597"/>
                </a:lnTo>
                <a:lnTo>
                  <a:pt x="384784" y="398597"/>
                </a:lnTo>
                <a:lnTo>
                  <a:pt x="402264" y="361497"/>
                </a:lnTo>
                <a:lnTo>
                  <a:pt x="420714" y="303611"/>
                </a:lnTo>
                <a:lnTo>
                  <a:pt x="396909" y="303611"/>
                </a:lnTo>
                <a:lnTo>
                  <a:pt x="338204" y="116469"/>
                </a:lnTo>
                <a:close/>
              </a:path>
              <a:path w="554990" h="398780">
                <a:moveTo>
                  <a:pt x="359402" y="25819"/>
                </a:moveTo>
                <a:lnTo>
                  <a:pt x="234568" y="25819"/>
                </a:lnTo>
                <a:lnTo>
                  <a:pt x="237552" y="26384"/>
                </a:lnTo>
                <a:lnTo>
                  <a:pt x="245018" y="30154"/>
                </a:lnTo>
                <a:lnTo>
                  <a:pt x="247259" y="31096"/>
                </a:lnTo>
                <a:lnTo>
                  <a:pt x="248746" y="31096"/>
                </a:lnTo>
                <a:lnTo>
                  <a:pt x="250055" y="32981"/>
                </a:lnTo>
                <a:lnTo>
                  <a:pt x="261625" y="66150"/>
                </a:lnTo>
                <a:lnTo>
                  <a:pt x="263489" y="72181"/>
                </a:lnTo>
                <a:lnTo>
                  <a:pt x="265047" y="78771"/>
                </a:lnTo>
                <a:lnTo>
                  <a:pt x="263973" y="82644"/>
                </a:lnTo>
                <a:lnTo>
                  <a:pt x="262164" y="88763"/>
                </a:lnTo>
                <a:lnTo>
                  <a:pt x="242120" y="153053"/>
                </a:lnTo>
                <a:lnTo>
                  <a:pt x="228966" y="194492"/>
                </a:lnTo>
                <a:lnTo>
                  <a:pt x="193700" y="304742"/>
                </a:lnTo>
                <a:lnTo>
                  <a:pt x="217739" y="304742"/>
                </a:lnTo>
                <a:lnTo>
                  <a:pt x="226708" y="275516"/>
                </a:lnTo>
                <a:lnTo>
                  <a:pt x="233448" y="253858"/>
                </a:lnTo>
                <a:lnTo>
                  <a:pt x="277677" y="116469"/>
                </a:lnTo>
                <a:lnTo>
                  <a:pt x="338204" y="116469"/>
                </a:lnTo>
                <a:lnTo>
                  <a:pt x="312593" y="34823"/>
                </a:lnTo>
                <a:lnTo>
                  <a:pt x="312702" y="34677"/>
                </a:lnTo>
                <a:lnTo>
                  <a:pt x="318147" y="29908"/>
                </a:lnTo>
                <a:lnTo>
                  <a:pt x="331330" y="26983"/>
                </a:lnTo>
                <a:lnTo>
                  <a:pt x="352125" y="26008"/>
                </a:lnTo>
                <a:lnTo>
                  <a:pt x="359402" y="26008"/>
                </a:lnTo>
                <a:lnTo>
                  <a:pt x="359402" y="25819"/>
                </a:lnTo>
                <a:close/>
              </a:path>
              <a:path w="554990" h="398780">
                <a:moveTo>
                  <a:pt x="433306" y="0"/>
                </a:moveTo>
                <a:lnTo>
                  <a:pt x="428259" y="0"/>
                </a:lnTo>
                <a:lnTo>
                  <a:pt x="428259" y="26008"/>
                </a:lnTo>
                <a:lnTo>
                  <a:pt x="434914" y="26046"/>
                </a:lnTo>
                <a:lnTo>
                  <a:pt x="448477" y="28032"/>
                </a:lnTo>
                <a:lnTo>
                  <a:pt x="476404" y="45042"/>
                </a:lnTo>
                <a:lnTo>
                  <a:pt x="476404" y="46927"/>
                </a:lnTo>
                <a:lnTo>
                  <a:pt x="462557" y="97129"/>
                </a:lnTo>
                <a:lnTo>
                  <a:pt x="447789" y="144761"/>
                </a:lnTo>
                <a:lnTo>
                  <a:pt x="425530" y="214823"/>
                </a:lnTo>
                <a:lnTo>
                  <a:pt x="412015" y="256877"/>
                </a:lnTo>
                <a:lnTo>
                  <a:pt x="396909" y="303611"/>
                </a:lnTo>
                <a:lnTo>
                  <a:pt x="420714" y="303611"/>
                </a:lnTo>
                <a:lnTo>
                  <a:pt x="480927" y="113753"/>
                </a:lnTo>
                <a:lnTo>
                  <a:pt x="495354" y="69969"/>
                </a:lnTo>
                <a:lnTo>
                  <a:pt x="517804" y="32735"/>
                </a:lnTo>
                <a:lnTo>
                  <a:pt x="547501" y="26008"/>
                </a:lnTo>
                <a:lnTo>
                  <a:pt x="554778" y="26008"/>
                </a:lnTo>
                <a:lnTo>
                  <a:pt x="554778" y="1610"/>
                </a:lnTo>
                <a:lnTo>
                  <a:pt x="514996" y="1610"/>
                </a:lnTo>
                <a:lnTo>
                  <a:pt x="515822" y="1597"/>
                </a:lnTo>
                <a:lnTo>
                  <a:pt x="474910" y="1584"/>
                </a:lnTo>
                <a:lnTo>
                  <a:pt x="459494" y="1363"/>
                </a:lnTo>
                <a:lnTo>
                  <a:pt x="447450" y="1026"/>
                </a:lnTo>
                <a:lnTo>
                  <a:pt x="438713" y="572"/>
                </a:lnTo>
                <a:lnTo>
                  <a:pt x="433306" y="0"/>
                </a:lnTo>
                <a:close/>
              </a:path>
              <a:path w="554990" h="398780">
                <a:moveTo>
                  <a:pt x="207135" y="0"/>
                </a:moveTo>
                <a:lnTo>
                  <a:pt x="202653" y="0"/>
                </a:lnTo>
                <a:lnTo>
                  <a:pt x="202653" y="26008"/>
                </a:lnTo>
                <a:lnTo>
                  <a:pt x="218328" y="26008"/>
                </a:lnTo>
                <a:lnTo>
                  <a:pt x="225427" y="27138"/>
                </a:lnTo>
                <a:lnTo>
                  <a:pt x="230087" y="27326"/>
                </a:lnTo>
                <a:lnTo>
                  <a:pt x="234568" y="25819"/>
                </a:lnTo>
                <a:lnTo>
                  <a:pt x="359402" y="25819"/>
                </a:lnTo>
                <a:lnTo>
                  <a:pt x="359402" y="1595"/>
                </a:lnTo>
                <a:lnTo>
                  <a:pt x="247381" y="1595"/>
                </a:lnTo>
                <a:lnTo>
                  <a:pt x="230691" y="1363"/>
                </a:lnTo>
                <a:lnTo>
                  <a:pt x="219078" y="1038"/>
                </a:lnTo>
                <a:lnTo>
                  <a:pt x="211021" y="572"/>
                </a:lnTo>
                <a:lnTo>
                  <a:pt x="207135" y="0"/>
                </a:lnTo>
                <a:close/>
              </a:path>
              <a:path w="554990" h="398780">
                <a:moveTo>
                  <a:pt x="515822" y="1597"/>
                </a:moveTo>
                <a:lnTo>
                  <a:pt x="514996" y="1610"/>
                </a:lnTo>
                <a:lnTo>
                  <a:pt x="554778" y="1610"/>
                </a:lnTo>
                <a:lnTo>
                  <a:pt x="515822" y="1597"/>
                </a:lnTo>
                <a:close/>
              </a:path>
              <a:path w="554990" h="398780">
                <a:moveTo>
                  <a:pt x="554778" y="0"/>
                </a:moveTo>
                <a:lnTo>
                  <a:pt x="549245" y="386"/>
                </a:lnTo>
                <a:lnTo>
                  <a:pt x="542295" y="959"/>
                </a:lnTo>
                <a:lnTo>
                  <a:pt x="531047" y="1367"/>
                </a:lnTo>
                <a:lnTo>
                  <a:pt x="515822" y="1597"/>
                </a:lnTo>
                <a:lnTo>
                  <a:pt x="554778" y="1610"/>
                </a:lnTo>
                <a:lnTo>
                  <a:pt x="554778" y="0"/>
                </a:lnTo>
                <a:close/>
              </a:path>
              <a:path w="554990" h="398780">
                <a:moveTo>
                  <a:pt x="359402" y="0"/>
                </a:moveTo>
                <a:lnTo>
                  <a:pt x="350323" y="370"/>
                </a:lnTo>
                <a:lnTo>
                  <a:pt x="343619" y="775"/>
                </a:lnTo>
                <a:lnTo>
                  <a:pt x="334256" y="1106"/>
                </a:lnTo>
                <a:lnTo>
                  <a:pt x="322056" y="1364"/>
                </a:lnTo>
                <a:lnTo>
                  <a:pt x="307038" y="1547"/>
                </a:lnTo>
                <a:lnTo>
                  <a:pt x="247381" y="1595"/>
                </a:lnTo>
                <a:lnTo>
                  <a:pt x="359402" y="1595"/>
                </a:lnTo>
                <a:lnTo>
                  <a:pt x="359402" y="0"/>
                </a:lnTo>
                <a:close/>
              </a:path>
              <a:path w="554990" h="398780">
                <a:moveTo>
                  <a:pt x="156749" y="0"/>
                </a:moveTo>
                <a:lnTo>
                  <a:pt x="139953" y="0"/>
                </a:lnTo>
                <a:lnTo>
                  <a:pt x="134917" y="188"/>
                </a:lnTo>
                <a:lnTo>
                  <a:pt x="123723" y="942"/>
                </a:lnTo>
                <a:lnTo>
                  <a:pt x="117567" y="1130"/>
                </a:lnTo>
                <a:lnTo>
                  <a:pt x="156749" y="1130"/>
                </a:lnTo>
                <a:lnTo>
                  <a:pt x="1567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8" name="object 43"/>
          <p:cNvSpPr>
            <a:spLocks/>
          </p:cNvSpPr>
          <p:nvPr/>
        </p:nvSpPr>
        <p:spPr bwMode="auto">
          <a:xfrm>
            <a:off x="6694885" y="2469356"/>
            <a:ext cx="65484" cy="61913"/>
          </a:xfrm>
          <a:custGeom>
            <a:avLst/>
            <a:gdLst>
              <a:gd name="T0" fmla="*/ 669 w 192405"/>
              <a:gd name="T1" fmla="*/ 1410 h 180975"/>
              <a:gd name="T2" fmla="*/ 826 w 192405"/>
              <a:gd name="T3" fmla="*/ 1573 h 180975"/>
              <a:gd name="T4" fmla="*/ 1061 w 192405"/>
              <a:gd name="T5" fmla="*/ 1626 h 180975"/>
              <a:gd name="T6" fmla="*/ 1250 w 192405"/>
              <a:gd name="T7" fmla="*/ 1571 h 180975"/>
              <a:gd name="T8" fmla="*/ 1361 w 192405"/>
              <a:gd name="T9" fmla="*/ 1494 h 180975"/>
              <a:gd name="T10" fmla="*/ 974 w 192405"/>
              <a:gd name="T11" fmla="*/ 1479 h 180975"/>
              <a:gd name="T12" fmla="*/ 896 w 192405"/>
              <a:gd name="T13" fmla="*/ 1410 h 180975"/>
              <a:gd name="T14" fmla="*/ 161 w 192405"/>
              <a:gd name="T15" fmla="*/ 1072 h 180975"/>
              <a:gd name="T16" fmla="*/ 22 w 192405"/>
              <a:gd name="T17" fmla="*/ 1192 h 180975"/>
              <a:gd name="T18" fmla="*/ 1 w 192405"/>
              <a:gd name="T19" fmla="*/ 1345 h 180975"/>
              <a:gd name="T20" fmla="*/ 98 w 192405"/>
              <a:gd name="T21" fmla="*/ 1554 h 180975"/>
              <a:gd name="T22" fmla="*/ 318 w 192405"/>
              <a:gd name="T23" fmla="*/ 1623 h 180975"/>
              <a:gd name="T24" fmla="*/ 490 w 192405"/>
              <a:gd name="T25" fmla="*/ 1582 h 180975"/>
              <a:gd name="T26" fmla="*/ 596 w 192405"/>
              <a:gd name="T27" fmla="*/ 1496 h 180975"/>
              <a:gd name="T28" fmla="*/ 293 w 192405"/>
              <a:gd name="T29" fmla="*/ 1492 h 180975"/>
              <a:gd name="T30" fmla="*/ 228 w 192405"/>
              <a:gd name="T31" fmla="*/ 1465 h 180975"/>
              <a:gd name="T32" fmla="*/ 194 w 192405"/>
              <a:gd name="T33" fmla="*/ 1446 h 180975"/>
              <a:gd name="T34" fmla="*/ 204 w 192405"/>
              <a:gd name="T35" fmla="*/ 1440 h 180975"/>
              <a:gd name="T36" fmla="*/ 223 w 192405"/>
              <a:gd name="T37" fmla="*/ 1434 h 180975"/>
              <a:gd name="T38" fmla="*/ 301 w 192405"/>
              <a:gd name="T39" fmla="*/ 1386 h 180975"/>
              <a:gd name="T40" fmla="*/ 370 w 192405"/>
              <a:gd name="T41" fmla="*/ 1271 h 180975"/>
              <a:gd name="T42" fmla="*/ 320 w 192405"/>
              <a:gd name="T43" fmla="*/ 1072 h 180975"/>
              <a:gd name="T44" fmla="*/ 673 w 192405"/>
              <a:gd name="T45" fmla="*/ 133 h 180975"/>
              <a:gd name="T46" fmla="*/ 781 w 192405"/>
              <a:gd name="T47" fmla="*/ 204 h 180975"/>
              <a:gd name="T48" fmla="*/ 798 w 192405"/>
              <a:gd name="T49" fmla="*/ 348 h 180975"/>
              <a:gd name="T50" fmla="*/ 718 w 192405"/>
              <a:gd name="T51" fmla="*/ 731 h 180975"/>
              <a:gd name="T52" fmla="*/ 335 w 192405"/>
              <a:gd name="T53" fmla="*/ 1494 h 180975"/>
              <a:gd name="T54" fmla="*/ 596 w 192405"/>
              <a:gd name="T55" fmla="*/ 1496 h 180975"/>
              <a:gd name="T56" fmla="*/ 896 w 192405"/>
              <a:gd name="T57" fmla="*/ 1410 h 180975"/>
              <a:gd name="T58" fmla="*/ 954 w 192405"/>
              <a:gd name="T59" fmla="*/ 931 h 180975"/>
              <a:gd name="T60" fmla="*/ 1208 w 192405"/>
              <a:gd name="T61" fmla="*/ 190 h 180975"/>
              <a:gd name="T62" fmla="*/ 948 w 192405"/>
              <a:gd name="T63" fmla="*/ 133 h 180975"/>
              <a:gd name="T64" fmla="*/ 1555 w 192405"/>
              <a:gd name="T65" fmla="*/ 1036 h 180975"/>
              <a:gd name="T66" fmla="*/ 1507 w 192405"/>
              <a:gd name="T67" fmla="*/ 1041 h 180975"/>
              <a:gd name="T68" fmla="*/ 1486 w 192405"/>
              <a:gd name="T69" fmla="*/ 1059 h 180975"/>
              <a:gd name="T70" fmla="*/ 1421 w 192405"/>
              <a:gd name="T71" fmla="*/ 1226 h 180975"/>
              <a:gd name="T72" fmla="*/ 1260 w 192405"/>
              <a:gd name="T73" fmla="*/ 1418 h 180975"/>
              <a:gd name="T74" fmla="*/ 1058 w 192405"/>
              <a:gd name="T75" fmla="*/ 1494 h 180975"/>
              <a:gd name="T76" fmla="*/ 1577 w 192405"/>
              <a:gd name="T77" fmla="*/ 1212 h 180975"/>
              <a:gd name="T78" fmla="*/ 1604 w 192405"/>
              <a:gd name="T79" fmla="*/ 1036 h 180975"/>
              <a:gd name="T80" fmla="*/ 203 w 192405"/>
              <a:gd name="T81" fmla="*/ 252 h 180975"/>
              <a:gd name="T82" fmla="*/ 66 w 192405"/>
              <a:gd name="T83" fmla="*/ 572 h 180975"/>
              <a:gd name="T84" fmla="*/ 128 w 192405"/>
              <a:gd name="T85" fmla="*/ 586 h 180975"/>
              <a:gd name="T86" fmla="*/ 262 w 192405"/>
              <a:gd name="T87" fmla="*/ 393 h 180975"/>
              <a:gd name="T88" fmla="*/ 422 w 192405"/>
              <a:gd name="T89" fmla="*/ 204 h 180975"/>
              <a:gd name="T90" fmla="*/ 629 w 192405"/>
              <a:gd name="T91" fmla="*/ 133 h 180975"/>
              <a:gd name="T92" fmla="*/ 932 w 192405"/>
              <a:gd name="T93" fmla="*/ 114 h 180975"/>
              <a:gd name="T94" fmla="*/ 722 w 192405"/>
              <a:gd name="T95" fmla="*/ 6 h 180975"/>
              <a:gd name="T96" fmla="*/ 1629 w 192405"/>
              <a:gd name="T97" fmla="*/ 133 h 180975"/>
              <a:gd name="T98" fmla="*/ 1461 w 192405"/>
              <a:gd name="T99" fmla="*/ 148 h 180975"/>
              <a:gd name="T100" fmla="*/ 1341 w 192405"/>
              <a:gd name="T101" fmla="*/ 291 h 180975"/>
              <a:gd name="T102" fmla="*/ 1313 w 192405"/>
              <a:gd name="T103" fmla="*/ 449 h 180975"/>
              <a:gd name="T104" fmla="*/ 1383 w 192405"/>
              <a:gd name="T105" fmla="*/ 537 h 180975"/>
              <a:gd name="T106" fmla="*/ 1485 w 192405"/>
              <a:gd name="T107" fmla="*/ 550 h 180975"/>
              <a:gd name="T108" fmla="*/ 1631 w 192405"/>
              <a:gd name="T109" fmla="*/ 135 h 180975"/>
              <a:gd name="T110" fmla="*/ 1288 w 192405"/>
              <a:gd name="T111" fmla="*/ 4 h 180975"/>
              <a:gd name="T112" fmla="*/ 1091 w 192405"/>
              <a:gd name="T113" fmla="*/ 104 h 180975"/>
              <a:gd name="T114" fmla="*/ 1208 w 192405"/>
              <a:gd name="T115" fmla="*/ 190 h 180975"/>
              <a:gd name="T116" fmla="*/ 1296 w 192405"/>
              <a:gd name="T117" fmla="*/ 135 h 180975"/>
              <a:gd name="T118" fmla="*/ 1629 w 192405"/>
              <a:gd name="T119" fmla="*/ 133 h 180975"/>
              <a:gd name="T120" fmla="*/ 1432 w 192405"/>
              <a:gd name="T121" fmla="*/ 8 h 18097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92405" h="180975">
                <a:moveTo>
                  <a:pt x="102544" y="156570"/>
                </a:moveTo>
                <a:lnTo>
                  <a:pt x="76657" y="156570"/>
                </a:lnTo>
                <a:lnTo>
                  <a:pt x="84636" y="167087"/>
                </a:lnTo>
                <a:lnTo>
                  <a:pt x="94553" y="174590"/>
                </a:lnTo>
                <a:lnTo>
                  <a:pt x="106716" y="179069"/>
                </a:lnTo>
                <a:lnTo>
                  <a:pt x="121428" y="180518"/>
                </a:lnTo>
                <a:lnTo>
                  <a:pt x="132290" y="178784"/>
                </a:lnTo>
                <a:lnTo>
                  <a:pt x="143160" y="174473"/>
                </a:lnTo>
                <a:lnTo>
                  <a:pt x="154531" y="167061"/>
                </a:lnTo>
                <a:lnTo>
                  <a:pt x="155918" y="165823"/>
                </a:lnTo>
                <a:lnTo>
                  <a:pt x="116101" y="165823"/>
                </a:lnTo>
                <a:lnTo>
                  <a:pt x="111483" y="164224"/>
                </a:lnTo>
                <a:lnTo>
                  <a:pt x="103043" y="157829"/>
                </a:lnTo>
                <a:lnTo>
                  <a:pt x="102544" y="156570"/>
                </a:lnTo>
                <a:close/>
              </a:path>
              <a:path w="192405" h="180975">
                <a:moveTo>
                  <a:pt x="36679" y="119055"/>
                </a:moveTo>
                <a:lnTo>
                  <a:pt x="18470" y="119055"/>
                </a:lnTo>
                <a:lnTo>
                  <a:pt x="12533" y="121720"/>
                </a:lnTo>
                <a:lnTo>
                  <a:pt x="2502" y="132379"/>
                </a:lnTo>
                <a:lnTo>
                  <a:pt x="0" y="139308"/>
                </a:lnTo>
                <a:lnTo>
                  <a:pt x="85" y="149346"/>
                </a:lnTo>
                <a:lnTo>
                  <a:pt x="3059" y="160258"/>
                </a:lnTo>
                <a:lnTo>
                  <a:pt x="11287" y="172556"/>
                </a:lnTo>
                <a:lnTo>
                  <a:pt x="21810" y="178299"/>
                </a:lnTo>
                <a:lnTo>
                  <a:pt x="36417" y="180213"/>
                </a:lnTo>
                <a:lnTo>
                  <a:pt x="44837" y="179684"/>
                </a:lnTo>
                <a:lnTo>
                  <a:pt x="56043" y="175699"/>
                </a:lnTo>
                <a:lnTo>
                  <a:pt x="66618" y="167942"/>
                </a:lnTo>
                <a:lnTo>
                  <a:pt x="68253" y="166089"/>
                </a:lnTo>
                <a:lnTo>
                  <a:pt x="36019" y="166089"/>
                </a:lnTo>
                <a:lnTo>
                  <a:pt x="33506" y="165690"/>
                </a:lnTo>
                <a:lnTo>
                  <a:pt x="28239" y="163558"/>
                </a:lnTo>
                <a:lnTo>
                  <a:pt x="26124" y="162625"/>
                </a:lnTo>
                <a:lnTo>
                  <a:pt x="22952" y="161027"/>
                </a:lnTo>
                <a:lnTo>
                  <a:pt x="22166" y="160494"/>
                </a:lnTo>
                <a:lnTo>
                  <a:pt x="22166" y="160227"/>
                </a:lnTo>
                <a:lnTo>
                  <a:pt x="23350" y="159828"/>
                </a:lnTo>
                <a:lnTo>
                  <a:pt x="23884" y="159828"/>
                </a:lnTo>
                <a:lnTo>
                  <a:pt x="25601" y="159161"/>
                </a:lnTo>
                <a:lnTo>
                  <a:pt x="31402" y="156497"/>
                </a:lnTo>
                <a:lnTo>
                  <a:pt x="34438" y="153831"/>
                </a:lnTo>
                <a:lnTo>
                  <a:pt x="40763" y="145836"/>
                </a:lnTo>
                <a:lnTo>
                  <a:pt x="42354" y="141174"/>
                </a:lnTo>
                <a:lnTo>
                  <a:pt x="42354" y="124652"/>
                </a:lnTo>
                <a:lnTo>
                  <a:pt x="36679" y="119055"/>
                </a:lnTo>
                <a:close/>
              </a:path>
              <a:path w="192405" h="180975">
                <a:moveTo>
                  <a:pt x="108526" y="14726"/>
                </a:moveTo>
                <a:lnTo>
                  <a:pt x="77044" y="14726"/>
                </a:lnTo>
                <a:lnTo>
                  <a:pt x="81536" y="16325"/>
                </a:lnTo>
                <a:lnTo>
                  <a:pt x="89452" y="22721"/>
                </a:lnTo>
                <a:lnTo>
                  <a:pt x="91394" y="27951"/>
                </a:lnTo>
                <a:lnTo>
                  <a:pt x="91431" y="38710"/>
                </a:lnTo>
                <a:lnTo>
                  <a:pt x="90772" y="43907"/>
                </a:lnTo>
                <a:lnTo>
                  <a:pt x="82195" y="81195"/>
                </a:lnTo>
                <a:lnTo>
                  <a:pt x="69078" y="131074"/>
                </a:lnTo>
                <a:lnTo>
                  <a:pt x="38396" y="165823"/>
                </a:lnTo>
                <a:lnTo>
                  <a:pt x="36019" y="166089"/>
                </a:lnTo>
                <a:lnTo>
                  <a:pt x="68253" y="166089"/>
                </a:lnTo>
                <a:lnTo>
                  <a:pt x="76657" y="156570"/>
                </a:lnTo>
                <a:lnTo>
                  <a:pt x="102544" y="156570"/>
                </a:lnTo>
                <a:lnTo>
                  <a:pt x="100928" y="152499"/>
                </a:lnTo>
                <a:lnTo>
                  <a:pt x="109209" y="103414"/>
                </a:lnTo>
                <a:lnTo>
                  <a:pt x="122800" y="53589"/>
                </a:lnTo>
                <a:lnTo>
                  <a:pt x="138405" y="21054"/>
                </a:lnTo>
                <a:lnTo>
                  <a:pt x="114223" y="21054"/>
                </a:lnTo>
                <a:lnTo>
                  <a:pt x="108526" y="14726"/>
                </a:lnTo>
                <a:close/>
              </a:path>
              <a:path w="192405" h="180975">
                <a:moveTo>
                  <a:pt x="183648" y="115058"/>
                </a:moveTo>
                <a:lnTo>
                  <a:pt x="178109" y="115058"/>
                </a:lnTo>
                <a:lnTo>
                  <a:pt x="174675" y="115324"/>
                </a:lnTo>
                <a:lnTo>
                  <a:pt x="172570" y="115591"/>
                </a:lnTo>
                <a:lnTo>
                  <a:pt x="170979" y="116124"/>
                </a:lnTo>
                <a:lnTo>
                  <a:pt x="170193" y="117589"/>
                </a:lnTo>
                <a:lnTo>
                  <a:pt x="167631" y="125893"/>
                </a:lnTo>
                <a:lnTo>
                  <a:pt x="162765" y="136145"/>
                </a:lnTo>
                <a:lnTo>
                  <a:pt x="155242" y="146426"/>
                </a:lnTo>
                <a:lnTo>
                  <a:pt x="144285" y="157385"/>
                </a:lnTo>
                <a:lnTo>
                  <a:pt x="132763" y="163714"/>
                </a:lnTo>
                <a:lnTo>
                  <a:pt x="121116" y="165823"/>
                </a:lnTo>
                <a:lnTo>
                  <a:pt x="155918" y="165823"/>
                </a:lnTo>
                <a:lnTo>
                  <a:pt x="180570" y="134527"/>
                </a:lnTo>
                <a:lnTo>
                  <a:pt x="185627" y="116124"/>
                </a:lnTo>
                <a:lnTo>
                  <a:pt x="183648" y="115058"/>
                </a:lnTo>
                <a:close/>
              </a:path>
              <a:path w="192405" h="180975">
                <a:moveTo>
                  <a:pt x="67201" y="0"/>
                </a:moveTo>
                <a:lnTo>
                  <a:pt x="23221" y="27951"/>
                </a:lnTo>
                <a:lnTo>
                  <a:pt x="6732" y="62027"/>
                </a:lnTo>
                <a:lnTo>
                  <a:pt x="7518" y="63492"/>
                </a:lnTo>
                <a:lnTo>
                  <a:pt x="9109" y="65092"/>
                </a:lnTo>
                <a:lnTo>
                  <a:pt x="14648" y="65092"/>
                </a:lnTo>
                <a:lnTo>
                  <a:pt x="24988" y="53999"/>
                </a:lnTo>
                <a:lnTo>
                  <a:pt x="29980" y="43642"/>
                </a:lnTo>
                <a:lnTo>
                  <a:pt x="37514" y="33397"/>
                </a:lnTo>
                <a:lnTo>
                  <a:pt x="48380" y="22625"/>
                </a:lnTo>
                <a:lnTo>
                  <a:pt x="59904" y="16701"/>
                </a:lnTo>
                <a:lnTo>
                  <a:pt x="72039" y="14726"/>
                </a:lnTo>
                <a:lnTo>
                  <a:pt x="108526" y="14726"/>
                </a:lnTo>
                <a:lnTo>
                  <a:pt x="106695" y="12693"/>
                </a:lnTo>
                <a:lnTo>
                  <a:pt x="93824" y="3793"/>
                </a:lnTo>
                <a:lnTo>
                  <a:pt x="82723" y="708"/>
                </a:lnTo>
                <a:lnTo>
                  <a:pt x="67201" y="0"/>
                </a:lnTo>
                <a:close/>
              </a:path>
              <a:path w="192405" h="180975">
                <a:moveTo>
                  <a:pt x="186542" y="14726"/>
                </a:moveTo>
                <a:lnTo>
                  <a:pt x="162016" y="14726"/>
                </a:lnTo>
                <a:lnTo>
                  <a:pt x="167293" y="16458"/>
                </a:lnTo>
                <a:lnTo>
                  <a:pt x="162850" y="23232"/>
                </a:lnTo>
                <a:lnTo>
                  <a:pt x="153515" y="32346"/>
                </a:lnTo>
                <a:lnTo>
                  <a:pt x="150403" y="45105"/>
                </a:lnTo>
                <a:lnTo>
                  <a:pt x="150403" y="49902"/>
                </a:lnTo>
                <a:lnTo>
                  <a:pt x="151984" y="53766"/>
                </a:lnTo>
                <a:lnTo>
                  <a:pt x="158319" y="59629"/>
                </a:lnTo>
                <a:lnTo>
                  <a:pt x="162403" y="61095"/>
                </a:lnTo>
                <a:lnTo>
                  <a:pt x="170057" y="61095"/>
                </a:lnTo>
                <a:lnTo>
                  <a:pt x="191939" y="25365"/>
                </a:lnTo>
                <a:lnTo>
                  <a:pt x="186826" y="14990"/>
                </a:lnTo>
                <a:lnTo>
                  <a:pt x="186542" y="14726"/>
                </a:lnTo>
                <a:close/>
              </a:path>
              <a:path w="192405" h="180975">
                <a:moveTo>
                  <a:pt x="147498" y="462"/>
                </a:moveTo>
                <a:lnTo>
                  <a:pt x="135949" y="4570"/>
                </a:lnTo>
                <a:lnTo>
                  <a:pt x="124941" y="11576"/>
                </a:lnTo>
                <a:lnTo>
                  <a:pt x="114223" y="21054"/>
                </a:lnTo>
                <a:lnTo>
                  <a:pt x="138405" y="21054"/>
                </a:lnTo>
                <a:lnTo>
                  <a:pt x="146843" y="15525"/>
                </a:lnTo>
                <a:lnTo>
                  <a:pt x="148454" y="14990"/>
                </a:lnTo>
                <a:lnTo>
                  <a:pt x="150927" y="14726"/>
                </a:lnTo>
                <a:lnTo>
                  <a:pt x="186542" y="14726"/>
                </a:lnTo>
                <a:lnTo>
                  <a:pt x="175052" y="4053"/>
                </a:lnTo>
                <a:lnTo>
                  <a:pt x="163958" y="906"/>
                </a:lnTo>
                <a:lnTo>
                  <a:pt x="147498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350"/>
          </a:p>
        </p:txBody>
      </p:sp>
      <p:sp>
        <p:nvSpPr>
          <p:cNvPr id="84009" name="标题 1"/>
          <p:cNvSpPr txBox="1">
            <a:spLocks noChangeArrowheads="1"/>
          </p:cNvSpPr>
          <p:nvPr/>
        </p:nvSpPr>
        <p:spPr bwMode="auto">
          <a:xfrm>
            <a:off x="1485900" y="944166"/>
            <a:ext cx="6172200" cy="61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5.5 </a:t>
            </a:r>
            <a:r>
              <a:rPr lang="zh-CN" altLang="en-US" sz="2400">
                <a:solidFill>
                  <a:srgbClr val="002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计算图 Computational Graph</a:t>
            </a:r>
          </a:p>
        </p:txBody>
      </p:sp>
      <p:sp>
        <p:nvSpPr>
          <p:cNvPr id="47" name="object 31"/>
          <p:cNvSpPr txBox="1">
            <a:spLocks noGrp="1"/>
          </p:cNvSpPr>
          <p:nvPr>
            <p:ph type="title"/>
          </p:nvPr>
        </p:nvSpPr>
        <p:spPr>
          <a:xfrm>
            <a:off x="1485901" y="1678614"/>
            <a:ext cx="2807494" cy="290849"/>
          </a:xfrm>
        </p:spPr>
        <p:txBody>
          <a:bodyPr rtlCol="0">
            <a:spAutoFit/>
          </a:bodyPr>
          <a:lstStyle/>
          <a:p>
            <a:pPr marL="214313" indent="-214313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 Autograd</a:t>
            </a:r>
          </a:p>
        </p:txBody>
      </p:sp>
    </p:spTree>
    <p:extLst>
      <p:ext uri="{BB962C8B-B14F-4D97-AF65-F5344CB8AC3E}">
        <p14:creationId xmlns:p14="http://schemas.microsoft.com/office/powerpoint/2010/main" val="87651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</a:t>
            </a:r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21C893A-B27B-43C1-9503-A28EEA36AF93}" type="slidenum">
              <a:rPr altLang="en-US"/>
              <a:pPr>
                <a:buFontTx/>
                <a:buNone/>
              </a:pPr>
              <a:t>22</a:t>
            </a:fld>
            <a:endParaRPr lang="zh-CN" altLang="en-US"/>
          </a:p>
        </p:txBody>
      </p:sp>
      <p:sp>
        <p:nvSpPr>
          <p:cNvPr id="6" name="object 31"/>
          <p:cNvSpPr txBox="1">
            <a:spLocks/>
          </p:cNvSpPr>
          <p:nvPr/>
        </p:nvSpPr>
        <p:spPr bwMode="auto">
          <a:xfrm>
            <a:off x="1656161" y="1671470"/>
            <a:ext cx="2807494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4313" indent="-214313" algn="l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搭建网络</a:t>
            </a:r>
            <a:endParaRPr 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1871663" y="2067045"/>
            <a:ext cx="459105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方法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1050">
                <a:solidFill>
                  <a:srgbClr val="808080"/>
                </a:solidFill>
                <a:latin typeface="宋体" panose="02010600030101010101" pitchFamily="2" charset="-122"/>
              </a:rPr>
              <a:t>显式搭建网络各模块，方便控制计算过程和数据流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Net(torch.nn.Module):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zh-CN" altLang="zh-CN" sz="1050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5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n_feature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n_hidden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n_output):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(Net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1050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.hidden = torch.nn.Linear(n_feature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n_hidden)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.predict = torch.nn.Linear(n_hidden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n_output)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zh-CN" altLang="zh-CN" sz="1050">
                <a:solidFill>
                  <a:srgbClr val="FFC66D"/>
                </a:solidFill>
                <a:latin typeface="Consolas" panose="020B0609020204030204" pitchFamily="49" charset="0"/>
              </a:rPr>
              <a:t>forward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5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x):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    x = F.relu(</a:t>
            </a:r>
            <a:r>
              <a:rPr lang="zh-CN" altLang="zh-CN" sz="105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.hidden(x))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    x = </a:t>
            </a:r>
            <a:r>
              <a:rPr lang="zh-CN" altLang="zh-CN" sz="105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.predict(x)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net1 = Net(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方法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1050">
                <a:solidFill>
                  <a:srgbClr val="808080"/>
                </a:solidFill>
                <a:latin typeface="宋体" panose="02010600030101010101" pitchFamily="2" charset="-122"/>
              </a:rPr>
              <a:t>隐式搭建网络，只能按顺序依次前传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net2 = torch.nn.Sequential(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torch.nn.Linear(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torch.nn.ReLU()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torch.nn.Linear(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zh-CN" altLang="zh-CN" sz="1050"/>
          </a:p>
        </p:txBody>
      </p:sp>
    </p:spTree>
    <p:extLst>
      <p:ext uri="{BB962C8B-B14F-4D97-AF65-F5344CB8AC3E}">
        <p14:creationId xmlns:p14="http://schemas.microsoft.com/office/powerpoint/2010/main" val="26092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</a:t>
            </a:r>
          </a:p>
        </p:txBody>
      </p:sp>
      <p:sp>
        <p:nvSpPr>
          <p:cNvPr id="8601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465AAB3-3985-45CE-B8DD-58C6A230FB57}" type="slidenum">
              <a:rPr altLang="en-US"/>
              <a:pPr>
                <a:buFontTx/>
                <a:buNone/>
              </a:pPr>
              <a:t>23</a:t>
            </a:fld>
            <a:endParaRPr lang="zh-CN" altLang="en-US"/>
          </a:p>
        </p:txBody>
      </p:sp>
      <p:sp>
        <p:nvSpPr>
          <p:cNvPr id="6" name="object 31"/>
          <p:cNvSpPr txBox="1">
            <a:spLocks/>
          </p:cNvSpPr>
          <p:nvPr/>
        </p:nvSpPr>
        <p:spPr bwMode="auto">
          <a:xfrm>
            <a:off x="1656161" y="1671470"/>
            <a:ext cx="2807494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4313" indent="-214313" algn="l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训练网络</a:t>
            </a:r>
            <a:endParaRPr 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021" name="Rectangle 2"/>
          <p:cNvSpPr>
            <a:spLocks noChangeArrowheads="1"/>
          </p:cNvSpPr>
          <p:nvPr/>
        </p:nvSpPr>
        <p:spPr bwMode="auto">
          <a:xfrm>
            <a:off x="1732361" y="2121301"/>
            <a:ext cx="5679281" cy="28392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torch.autograd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Variable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造些假数据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n_data = torch.ones(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      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数据的基本形态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x0 = torch.normal(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* n_data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 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类型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0 x data (tensor), shape=(100, 2)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y0 = torch.zeros(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            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类型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0 y data (tensor), shape=(100, 1)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x1 = torch.normal(-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* n_data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类型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1 x data (tensor), shape=(100, 1)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y1 = torch.ones(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             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类型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1 y data (tensor), shape=(100, 1)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合并训练样本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 = torch.cat((x0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x1)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).type(torch.FloatTensor) </a:t>
            </a:r>
            <a:endParaRPr lang="en-US" altLang="zh-CN" sz="105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 = torch.cat((y0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y1)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).type(torch.LongTensor) 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x y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设置为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Variable, pytorch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只能在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Variable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上进行前传和求梯度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 = Variable(x)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Variable(y)</a:t>
            </a:r>
            <a:endParaRPr lang="zh-CN" altLang="zh-CN" sz="1050"/>
          </a:p>
        </p:txBody>
      </p:sp>
    </p:spTree>
    <p:extLst>
      <p:ext uri="{BB962C8B-B14F-4D97-AF65-F5344CB8AC3E}">
        <p14:creationId xmlns:p14="http://schemas.microsoft.com/office/powerpoint/2010/main" val="308407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</a:t>
            </a:r>
          </a:p>
        </p:txBody>
      </p:sp>
      <p:sp>
        <p:nvSpPr>
          <p:cNvPr id="8704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8EA6016-2DEC-41FC-9AE5-729D3F9C5CAE}" type="slidenum">
              <a:rPr altLang="en-US"/>
              <a:pPr>
                <a:buFontTx/>
                <a:buNone/>
              </a:pPr>
              <a:t>24</a:t>
            </a:fld>
            <a:endParaRPr lang="zh-CN" altLang="en-US"/>
          </a:p>
        </p:txBody>
      </p:sp>
      <p:sp>
        <p:nvSpPr>
          <p:cNvPr id="6" name="object 31"/>
          <p:cNvSpPr txBox="1">
            <a:spLocks/>
          </p:cNvSpPr>
          <p:nvPr/>
        </p:nvSpPr>
        <p:spPr bwMode="auto">
          <a:xfrm>
            <a:off x="1656161" y="1671470"/>
            <a:ext cx="2807494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4313" indent="-214313" algn="l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训练网络</a:t>
            </a:r>
            <a:endParaRPr 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871664" y="2013549"/>
            <a:ext cx="4683919" cy="28392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optimizer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是参数优化器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传入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net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的所有参数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学习率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optimizer = torch.optim.SGD(net1.parameters()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lr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误差损失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loss_func = torch.nn.CrossEntropyLoss()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range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):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迭代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次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 = net1(x)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向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net1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输入训练数据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x,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输出预测值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loss = loss_func(out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计算预测值和真实值的误差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en-US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optimizer.zero_grad()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清空上一次的的梯度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loss.backward()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误差反向传播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计算参数的更新值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optimizer.step()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将参数更新值施加到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net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的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parameters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上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保存整个网络</a:t>
            </a:r>
            <a:endParaRPr lang="en-US" altLang="zh-CN" sz="105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torch.save(net1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'net.pkl'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zh-CN" sz="105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05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只保存网络中的参数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(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速度快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占内存少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zh-CN" sz="105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torch.save(net1.state_dict()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'net_params.pkl'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zh-CN" altLang="zh-CN" sz="1050"/>
          </a:p>
        </p:txBody>
      </p:sp>
    </p:spTree>
    <p:extLst>
      <p:ext uri="{BB962C8B-B14F-4D97-AF65-F5344CB8AC3E}">
        <p14:creationId xmlns:p14="http://schemas.microsoft.com/office/powerpoint/2010/main" val="3710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</a:t>
            </a:r>
          </a:p>
        </p:txBody>
      </p:sp>
      <p:sp>
        <p:nvSpPr>
          <p:cNvPr id="8806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BC955F7C-C79E-4E26-B55E-514199924ACB}" type="slidenum">
              <a:rPr altLang="en-US"/>
              <a:pPr>
                <a:buFontTx/>
                <a:buNone/>
              </a:pPr>
              <a:t>25</a:t>
            </a:fld>
            <a:endParaRPr lang="zh-CN" altLang="en-US"/>
          </a:p>
        </p:txBody>
      </p:sp>
      <p:sp>
        <p:nvSpPr>
          <p:cNvPr id="6" name="object 31"/>
          <p:cNvSpPr txBox="1">
            <a:spLocks/>
          </p:cNvSpPr>
          <p:nvPr/>
        </p:nvSpPr>
        <p:spPr bwMode="auto">
          <a:xfrm>
            <a:off x="1656161" y="1671470"/>
            <a:ext cx="2807494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4313" indent="-214313" algn="l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提取网络</a:t>
            </a:r>
            <a:endParaRPr 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1925242" y="2314167"/>
            <a:ext cx="3835003" cy="5770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restore entire net1 to net2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net2 = torch.load(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'net.pkl'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prediction = net2(x)</a:t>
            </a:r>
            <a:endParaRPr lang="zh-CN" altLang="zh-CN" sz="1050"/>
          </a:p>
        </p:txBody>
      </p:sp>
      <p:sp>
        <p:nvSpPr>
          <p:cNvPr id="88070" name="矩形 3"/>
          <p:cNvSpPr>
            <a:spLocks noChangeArrowheads="1"/>
          </p:cNvSpPr>
          <p:nvPr/>
        </p:nvSpPr>
        <p:spPr bwMode="auto">
          <a:xfrm>
            <a:off x="1762125" y="2018111"/>
            <a:ext cx="1858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提取网络结构及参数</a:t>
            </a:r>
            <a:endParaRPr lang="zh-CN" altLang="en-US" sz="1200"/>
          </a:p>
        </p:txBody>
      </p:sp>
      <p:sp>
        <p:nvSpPr>
          <p:cNvPr id="88071" name="Rectangle 3"/>
          <p:cNvSpPr>
            <a:spLocks noChangeArrowheads="1"/>
          </p:cNvSpPr>
          <p:nvPr/>
        </p:nvSpPr>
        <p:spPr bwMode="auto">
          <a:xfrm>
            <a:off x="1925242" y="3309530"/>
            <a:ext cx="3835003" cy="5770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net3 = Net(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net3.load_state_dict(torch.load(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'net_params.pkl'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prediction = net3(x)</a:t>
            </a:r>
            <a:endParaRPr lang="zh-CN" altLang="zh-CN" sz="1050"/>
          </a:p>
        </p:txBody>
      </p:sp>
      <p:sp>
        <p:nvSpPr>
          <p:cNvPr id="88072" name="矩形 9"/>
          <p:cNvSpPr>
            <a:spLocks noChangeArrowheads="1"/>
          </p:cNvSpPr>
          <p:nvPr/>
        </p:nvSpPr>
        <p:spPr bwMode="auto">
          <a:xfrm>
            <a:off x="1749029" y="3050383"/>
            <a:ext cx="2781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用训练参数初始化已知结构的网络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2500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训练一个手写数字识别器</a:t>
            </a:r>
          </a:p>
        </p:txBody>
      </p:sp>
      <p:sp>
        <p:nvSpPr>
          <p:cNvPr id="8909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D73CA2A-63DD-4AB7-AA0D-2F6A8F6C6E23}" type="slidenum">
              <a:rPr altLang="en-US"/>
              <a:pPr>
                <a:buFontTx/>
                <a:buNone/>
              </a:pPr>
              <a:t>26</a:t>
            </a:fld>
            <a:endParaRPr lang="zh-CN" altLang="en-US"/>
          </a:p>
        </p:txBody>
      </p:sp>
      <p:sp>
        <p:nvSpPr>
          <p:cNvPr id="6" name="object 31"/>
          <p:cNvSpPr txBox="1">
            <a:spLocks/>
          </p:cNvSpPr>
          <p:nvPr/>
        </p:nvSpPr>
        <p:spPr bwMode="auto">
          <a:xfrm>
            <a:off x="1656161" y="1671470"/>
            <a:ext cx="2807494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4313" indent="-214313" algn="l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MNIST</a:t>
            </a: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手写数据</a:t>
            </a:r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1709738" y="2013466"/>
            <a:ext cx="588645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torch.nn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as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nn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from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torch.autograd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Variable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torch.utils.data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as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Data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torchvision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数据库模块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torch.manual_seed(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reproducible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DOWNLOAD_MNIST = 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True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如果你已经下载好了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mnist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数据就写上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Fasle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BATCH_SIZE =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b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获取训练用的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Mnist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手写数字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train_data = torchvision.datasets.MNIST(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root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'./mnist/'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保存或者提取数据的位置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train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True,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this is training data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transform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=torchvision.transforms.ToTensor()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將原始输入数据转化成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tensor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download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=DOWNLOAD_MNIST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是否需要下载原始数据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批训练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50 samples, 1 channel, 28x28 (50, 1, 28, 28)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train_loader = Data.DataLoader(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dataset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=train_data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batch_size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=BATCH_SIZE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A4926"/>
                </a:solidFill>
                <a:latin typeface="Consolas" panose="020B0609020204030204" pitchFamily="49" charset="0"/>
              </a:rPr>
              <a:t>shuffle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zh-CN" altLang="zh-CN" sz="1050"/>
          </a:p>
        </p:txBody>
      </p:sp>
      <p:pic>
        <p:nvPicPr>
          <p:cNvPr id="89094" name="Picture 4" descr="https://upload-images.jianshu.io/upload_images/10390594-f911167ccb80da5d..png?imageMogr2/auto-orient/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83" y="1676401"/>
            <a:ext cx="1916906" cy="143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58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944166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训练一个手写数字识别器</a:t>
            </a:r>
          </a:p>
        </p:txBody>
      </p:sp>
      <p:sp>
        <p:nvSpPr>
          <p:cNvPr id="9011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DB2966C-1B0A-4363-9BFF-10E7663AB931}" type="slidenum">
              <a:rPr altLang="en-US"/>
              <a:pPr>
                <a:buFontTx/>
                <a:buNone/>
              </a:pPr>
              <a:t>27</a:t>
            </a:fld>
            <a:endParaRPr lang="zh-CN" altLang="en-US"/>
          </a:p>
        </p:txBody>
      </p:sp>
      <p:sp>
        <p:nvSpPr>
          <p:cNvPr id="6" name="object 31"/>
          <p:cNvSpPr txBox="1">
            <a:spLocks/>
          </p:cNvSpPr>
          <p:nvPr/>
        </p:nvSpPr>
        <p:spPr bwMode="auto">
          <a:xfrm>
            <a:off x="1656161" y="1522642"/>
            <a:ext cx="2807494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4313" indent="-214313" algn="l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自定义一个</a:t>
            </a:r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</a:t>
            </a:r>
            <a:endParaRPr lang="zh-CN" alt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117" name="Rectangle 1"/>
          <p:cNvSpPr>
            <a:spLocks noChangeArrowheads="1"/>
          </p:cNvSpPr>
          <p:nvPr/>
        </p:nvSpPr>
        <p:spPr bwMode="auto">
          <a:xfrm>
            <a:off x="1223964" y="1830199"/>
            <a:ext cx="675084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CNN(nn.Module):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zh-CN" altLang="zh-CN" sz="900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>
                <a:solidFill>
                  <a:srgbClr val="8888C6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(CNN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lang="zh-CN" altLang="zh-CN" sz="900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.conv1 = nn.Sequential(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    nn.Conv2d(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sz="900">
                <a:solidFill>
                  <a:srgbClr val="AA4926"/>
                </a:solidFill>
                <a:latin typeface="Consolas" panose="020B0609020204030204" pitchFamily="49" charset="0"/>
              </a:rPr>
              <a:t>in_channels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input height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sz="900">
                <a:solidFill>
                  <a:srgbClr val="AA4926"/>
                </a:solidFill>
                <a:latin typeface="Consolas" panose="020B0609020204030204" pitchFamily="49" charset="0"/>
              </a:rPr>
              <a:t>out_channels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16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n_filters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sz="900">
                <a:solidFill>
                  <a:srgbClr val="AA4926"/>
                </a:solidFill>
                <a:latin typeface="Consolas" panose="020B0609020204030204" pitchFamily="49" charset="0"/>
              </a:rPr>
              <a:t>kernel_size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filter size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sz="900">
                <a:solidFill>
                  <a:srgbClr val="AA4926"/>
                </a:solidFill>
                <a:latin typeface="Consolas" panose="020B0609020204030204" pitchFamily="49" charset="0"/>
              </a:rPr>
              <a:t>stride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filter movement/step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sz="900">
                <a:solidFill>
                  <a:srgbClr val="AA4926"/>
                </a:solidFill>
                <a:latin typeface="Consolas" panose="020B0609020204030204" pitchFamily="49" charset="0"/>
              </a:rPr>
              <a:t>padding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  <a:t>如果想要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con2d </a:t>
            </a:r>
            <a: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  <a:t>出来的图片长宽没有变化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, padding=(kernel_size-1)/ 2 </a:t>
            </a:r>
            <a: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  <a:t>当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stride=1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nn.ReLU()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activation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nn.MaxPool2d(</a:t>
            </a:r>
            <a:r>
              <a:rPr lang="zh-CN" altLang="zh-CN" sz="900">
                <a:solidFill>
                  <a:srgbClr val="AA4926"/>
                </a:solidFill>
                <a:latin typeface="Consolas" panose="020B0609020204030204" pitchFamily="49" charset="0"/>
              </a:rPr>
              <a:t>kernel_size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  <a:t>在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2x2 </a:t>
            </a:r>
            <a: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  <a:t>空间里向下采样</a:t>
            </a:r>
            <a:b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.conv2 = nn.Sequential(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input shape (16, 14, 14)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nn.Conv2d(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16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32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output shape (32, 14, 14)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nn.ReLU()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activation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nn.MaxPool2d(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output shape (32, 7, 7)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.out = nn.Linear(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32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* 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7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* 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fully connected layer, output 10 classes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def </a:t>
            </a:r>
            <a:r>
              <a:rPr lang="zh-CN" altLang="zh-CN" sz="900">
                <a:solidFill>
                  <a:srgbClr val="FFC66D"/>
                </a:solidFill>
                <a:latin typeface="Consolas" panose="020B0609020204030204" pitchFamily="49" charset="0"/>
              </a:rPr>
              <a:t>forward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x):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x = 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.conv1(x)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x = 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.conv2(x)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x = x.view(x.size(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-</a:t>
            </a:r>
            <a:r>
              <a:rPr lang="zh-CN" altLang="zh-CN" sz="90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)  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900">
                <a:solidFill>
                  <a:srgbClr val="808080"/>
                </a:solidFill>
                <a:latin typeface="宋体" panose="02010600030101010101" pitchFamily="2" charset="-122"/>
              </a:rPr>
              <a:t>展平多维的卷积图</a:t>
            </a: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(batch_size, 32 * 7 * 7)</a:t>
            </a:r>
            <a:b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output = </a:t>
            </a:r>
            <a:r>
              <a:rPr lang="zh-CN" altLang="zh-CN" sz="9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.out(x)</a:t>
            </a:r>
            <a:b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900">
                <a:solidFill>
                  <a:srgbClr val="A9B7C6"/>
                </a:solidFill>
                <a:latin typeface="Consolas" panose="020B0609020204030204" pitchFamily="49" charset="0"/>
              </a:rPr>
              <a:t>output</a:t>
            </a:r>
            <a:endParaRPr lang="zh-CN" altLang="zh-CN" sz="900"/>
          </a:p>
        </p:txBody>
      </p:sp>
    </p:spTree>
    <p:extLst>
      <p:ext uri="{BB962C8B-B14F-4D97-AF65-F5344CB8AC3E}">
        <p14:creationId xmlns:p14="http://schemas.microsoft.com/office/powerpoint/2010/main" val="200443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6FC8F34F-D087-42F9-ACAF-714C00CF3E1E}" type="slidenum">
              <a:rPr altLang="en-US"/>
              <a:pPr>
                <a:buFontTx/>
                <a:buNone/>
              </a:pPr>
              <a:t>28</a:t>
            </a:fld>
            <a:endParaRPr lang="zh-CN" altLang="en-US"/>
          </a:p>
        </p:txBody>
      </p:sp>
      <p:pic>
        <p:nvPicPr>
          <p:cNvPr id="9113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05" y="857250"/>
            <a:ext cx="429339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40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89058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训练一个手写数字识别器</a:t>
            </a:r>
          </a:p>
        </p:txBody>
      </p:sp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6A3B7B0-7A86-41D8-BB38-F7C903795362}" type="slidenum">
              <a:rPr altLang="en-US"/>
              <a:pPr>
                <a:buFontTx/>
                <a:buNone/>
              </a:pPr>
              <a:t>29</a:t>
            </a:fld>
            <a:endParaRPr lang="zh-CN" altLang="en-US"/>
          </a:p>
        </p:txBody>
      </p:sp>
      <p:sp>
        <p:nvSpPr>
          <p:cNvPr id="92163" name="Rectangle 1"/>
          <p:cNvSpPr>
            <a:spLocks noChangeArrowheads="1"/>
          </p:cNvSpPr>
          <p:nvPr/>
        </p:nvSpPr>
        <p:spPr bwMode="auto">
          <a:xfrm>
            <a:off x="1614488" y="1796862"/>
            <a:ext cx="5697141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</a:rPr>
              <a:t>测试数据</a:t>
            </a:r>
            <a:endParaRPr lang="en-US" altLang="zh-CN" sz="9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test_data = torchvision.datasets.MNIST(</a:t>
            </a:r>
            <a:r>
              <a:rPr lang="zh-CN" altLang="zh-CN" sz="900" dirty="0">
                <a:solidFill>
                  <a:srgbClr val="AA4926"/>
                </a:solidFill>
                <a:latin typeface="Consolas" panose="020B0609020204030204" pitchFamily="49" charset="0"/>
              </a:rPr>
              <a:t>root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'./mnist/'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A4926"/>
                </a:solidFill>
                <a:latin typeface="Consolas" panose="020B0609020204030204" pitchFamily="49" charset="0"/>
              </a:rPr>
              <a:t>train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test_x = Variable(torch.unsqueeze(test_data.test_data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A4926"/>
                </a:solidFill>
                <a:latin typeface="Consolas" panose="020B0609020204030204" pitchFamily="49" charset="0"/>
              </a:rPr>
              <a:t>dim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A4926"/>
                </a:solidFill>
                <a:latin typeface="Consolas" panose="020B0609020204030204" pitchFamily="49" charset="0"/>
              </a:rPr>
              <a:t>volatile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).type(torch.FloatTensor)/ 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255.  </a:t>
            </a:r>
            <a:b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test_y = test_data.test_labels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cnn = CNN()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optimizer = torch.optim.Adam(cnn.parameters()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A4926"/>
                </a:solidFill>
                <a:latin typeface="Consolas" panose="020B0609020204030204" pitchFamily="49" charset="0"/>
              </a:rPr>
              <a:t>lr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0.01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optimize all cnn parameters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loss_func = nn.CrossEntropyLoss()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the target label is not one-hotted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training and testing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epoch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900" dirty="0">
                <a:solidFill>
                  <a:srgbClr val="8888C6"/>
                </a:solidFill>
                <a:latin typeface="Consolas" panose="020B0609020204030204" pitchFamily="49" charset="0"/>
              </a:rPr>
              <a:t>range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(EPOCH):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step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(x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y)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900" dirty="0">
                <a:solidFill>
                  <a:srgbClr val="8888C6"/>
                </a:solidFill>
                <a:latin typeface="Consolas" panose="020B0609020204030204" pitchFamily="49" charset="0"/>
              </a:rPr>
              <a:t>enumerate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(train_loader):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b_x = Variable(x)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batch x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b_y = Variable(y)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batch y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output = cnn(b_x)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cnn output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loss = loss_func(output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b_y)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cross entropy loss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optimizer.zero_grad()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clear gradients for this training step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loss.backward()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backpropagation, compute gradients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optimizer.step()  </a:t>
            </a: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# apply gradients</a:t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step % 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50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test_output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last_layer = cnn(test_x)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pred_y = torch.max(test_output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)[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].data.squeeze()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accuracy = </a:t>
            </a:r>
            <a:r>
              <a:rPr lang="zh-CN" altLang="zh-CN" sz="900" dirty="0">
                <a:solidFill>
                  <a:srgbClr val="8888C6"/>
                </a:solidFill>
                <a:latin typeface="Consolas" panose="020B0609020204030204" pitchFamily="49" charset="0"/>
              </a:rPr>
              <a:t>sum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(pred_y == test_y) / </a:t>
            </a:r>
            <a:r>
              <a:rPr lang="zh-CN" altLang="zh-CN" sz="900" dirty="0">
                <a:solidFill>
                  <a:srgbClr val="8888C6"/>
                </a:solidFill>
                <a:latin typeface="Consolas" panose="020B0609020204030204" pitchFamily="49" charset="0"/>
              </a:rPr>
              <a:t>float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(test_y.size(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900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'Epoch: '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epoch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'| train loss: %.4f'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% loss.data[</a:t>
            </a:r>
            <a:r>
              <a:rPr lang="zh-CN" altLang="zh-CN" sz="9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900" dirty="0">
                <a:solidFill>
                  <a:srgbClr val="6A8759"/>
                </a:solidFill>
                <a:latin typeface="Consolas" panose="020B0609020204030204" pitchFamily="49" charset="0"/>
              </a:rPr>
              <a:t>'| test accuracy: %.2f' </a:t>
            </a:r>
            <a:r>
              <a:rPr lang="zh-CN" altLang="zh-CN" sz="900" dirty="0">
                <a:solidFill>
                  <a:srgbClr val="A9B7C6"/>
                </a:solidFill>
                <a:latin typeface="Consolas" panose="020B0609020204030204" pitchFamily="49" charset="0"/>
              </a:rPr>
              <a:t>% accuracy)</a:t>
            </a:r>
            <a:endParaRPr lang="zh-CN" altLang="zh-CN" sz="900" dirty="0"/>
          </a:p>
        </p:txBody>
      </p:sp>
      <p:sp>
        <p:nvSpPr>
          <p:cNvPr id="7" name="object 31"/>
          <p:cNvSpPr txBox="1">
            <a:spLocks/>
          </p:cNvSpPr>
          <p:nvPr/>
        </p:nvSpPr>
        <p:spPr bwMode="auto">
          <a:xfrm>
            <a:off x="1656161" y="1469064"/>
            <a:ext cx="2807494" cy="29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4313" indent="-214313" algn="l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  <a:defRPr/>
            </a:pP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训练和测试模型</a:t>
            </a:r>
          </a:p>
        </p:txBody>
      </p:sp>
    </p:spTree>
    <p:extLst>
      <p:ext uri="{BB962C8B-B14F-4D97-AF65-F5344CB8AC3E}">
        <p14:creationId xmlns:p14="http://schemas.microsoft.com/office/powerpoint/2010/main" val="394112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923926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6553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AEE7D55-6F48-4E5A-9E4D-9BE1BF65C860}" type="slidenum">
              <a:rPr altLang="en-US"/>
              <a:pPr>
                <a:buFontTx/>
                <a:buNone/>
              </a:pPr>
              <a:t>3</a:t>
            </a:fld>
            <a:endParaRPr lang="zh-CN" altLang="en-US"/>
          </a:p>
        </p:txBody>
      </p:sp>
      <p:sp>
        <p:nvSpPr>
          <p:cNvPr id="65540" name="文本框 7"/>
          <p:cNvSpPr txBox="1">
            <a:spLocks noChangeArrowheads="1"/>
          </p:cNvSpPr>
          <p:nvPr/>
        </p:nvSpPr>
        <p:spPr bwMode="auto">
          <a:xfrm>
            <a:off x="1479949" y="1545432"/>
            <a:ext cx="6126956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为何使用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41" name="矩形 2"/>
          <p:cNvSpPr>
            <a:spLocks noChangeArrowheads="1"/>
          </p:cNvSpPr>
          <p:nvPr/>
        </p:nvSpPr>
        <p:spPr bwMode="auto">
          <a:xfrm>
            <a:off x="1720453" y="1910955"/>
            <a:ext cx="5253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特点：支持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，动态神经网络，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优先，命令式体验，易于扩展</a:t>
            </a:r>
            <a:endParaRPr lang="zh-CN" altLang="en-US" sz="135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0011" y="2568180"/>
          <a:ext cx="5412582" cy="191983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8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03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比较项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Pythorch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TensorFlow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34280" marB="342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39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0" i="0" u="none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c++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硬件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GPU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Mobile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99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灵活性</a:t>
                      </a:r>
                    </a:p>
                    <a:p>
                      <a:pPr algn="ctr"/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动态计算图，易于调试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数据在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间切换容易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静态计算图（扩展支持动态计算图）；</a:t>
                      </a:r>
                      <a:endParaRPr lang="en-US" altLang="zh-CN" sz="1100" b="0" i="0" u="none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数据在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间切换相对困难</a:t>
                      </a:r>
                    </a:p>
                  </a:txBody>
                  <a:tcPr marL="68584" marR="68584" marT="34280" marB="342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39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速度</a:t>
                      </a: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训练效率与</a:t>
                      </a:r>
                      <a:r>
                        <a:rPr lang="en-US" altLang="zh-CN" sz="1100" b="0" i="0" u="none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TensorFlow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相当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上推理速度一般优于</a:t>
                      </a:r>
                      <a:r>
                        <a:rPr lang="en-US" altLang="zh-CN" sz="1100" b="0" i="0" u="none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Pytorch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39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分布式</a:t>
                      </a: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支持多机多卡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支持多机多卡</a:t>
                      </a:r>
                      <a:endParaRPr lang="zh-CN" altLang="en-US" sz="1100" b="0" i="0" u="non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4" marR="68584" marT="34280" marB="342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572" name="矩形 4"/>
          <p:cNvSpPr>
            <a:spLocks noChangeArrowheads="1"/>
          </p:cNvSpPr>
          <p:nvPr/>
        </p:nvSpPr>
        <p:spPr bwMode="auto">
          <a:xfrm>
            <a:off x="1709738" y="2216944"/>
            <a:ext cx="226927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Pytorch vs TensorFlow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358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89058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一些入门资料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5900" y="1938049"/>
            <a:ext cx="4563292" cy="64633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英文、全面、权威，</a:t>
            </a:r>
            <a:r>
              <a:rPr lang="zh-CN" altLang="en-US" dirty="0" smtClean="0"/>
              <a:t>偏原理：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://www.deeplearningbook.org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485900" y="2865119"/>
            <a:ext cx="4563292" cy="1477328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中文介绍，了解</a:t>
            </a:r>
            <a:r>
              <a:rPr lang="zh-CN" altLang="en-US" dirty="0"/>
              <a:t>机器学习、神经网络、深度学习的基本</a:t>
            </a:r>
            <a:r>
              <a:rPr lang="zh-CN" altLang="en-US" dirty="0" smtClean="0"/>
              <a:t>概念：</a:t>
            </a:r>
            <a:endParaRPr lang="en-US" altLang="zh-CN" dirty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www.jianshu.com/p/ec41ff0e5943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www.jianshu.com/p/1d9b8cad8cd1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www.jianshu.com/p/f903f9f37cc4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485900" y="4728754"/>
            <a:ext cx="456329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介绍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及其应用的案例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://pytorch.org/tutorials/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62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6656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571D881-0BC2-4601-B66C-7E60006805C3}" type="slidenum">
              <a:rPr altLang="en-US"/>
              <a:pPr>
                <a:buFontTx/>
                <a:buNone/>
              </a:pPr>
              <a:t>4</a:t>
            </a:fld>
            <a:endParaRPr lang="zh-CN" altLang="en-US"/>
          </a:p>
        </p:txBody>
      </p:sp>
      <p:sp>
        <p:nvSpPr>
          <p:cNvPr id="66564" name="文本框 7"/>
          <p:cNvSpPr txBox="1">
            <a:spLocks noChangeArrowheads="1"/>
          </p:cNvSpPr>
          <p:nvPr/>
        </p:nvSpPr>
        <p:spPr bwMode="auto">
          <a:xfrm>
            <a:off x="1485901" y="1676401"/>
            <a:ext cx="61269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zh-CN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推荐使用</a:t>
            </a: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Anaconda</a:t>
            </a:r>
            <a:r>
              <a:rPr lang="zh-CN" altLang="zh-CN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环境安装，集成了</a:t>
            </a: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en-US" altLang="en-US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altLang="zh-CN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3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配置在线安装操作：</a:t>
            </a:r>
            <a:endParaRPr lang="zh-CN" altLang="zh-CN" sz="13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65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11" y="2997995"/>
            <a:ext cx="5945981" cy="191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矩形 2"/>
          <p:cNvSpPr>
            <a:spLocks noChangeArrowheads="1"/>
          </p:cNvSpPr>
          <p:nvPr/>
        </p:nvSpPr>
        <p:spPr bwMode="auto">
          <a:xfrm>
            <a:off x="1656160" y="2376487"/>
            <a:ext cx="30219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>
                <a:hlinkClick r:id="rId3"/>
              </a:rPr>
              <a:t>https://pytorch.org/get-started/locally/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5812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标题 1"/>
          <p:cNvSpPr>
            <a:spLocks noGrp="1" noChangeArrowheads="1"/>
          </p:cNvSpPr>
          <p:nvPr>
            <p:ph type="title"/>
          </p:nvPr>
        </p:nvSpPr>
        <p:spPr>
          <a:xfrm>
            <a:off x="1469231" y="912020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34B3C1A-C5E9-41E8-BAEA-0E13A125DB0C}" type="slidenum">
              <a:rPr altLang="en-US"/>
              <a:pPr>
                <a:buFontTx/>
                <a:buNone/>
              </a:pPr>
              <a:t>5</a:t>
            </a:fld>
            <a:endParaRPr lang="zh-CN" altLang="en-US"/>
          </a:p>
        </p:txBody>
      </p:sp>
      <p:sp>
        <p:nvSpPr>
          <p:cNvPr id="67587" name="矩形 4"/>
          <p:cNvSpPr>
            <a:spLocks noChangeArrowheads="1"/>
          </p:cNvSpPr>
          <p:nvPr/>
        </p:nvSpPr>
        <p:spPr bwMode="auto">
          <a:xfrm>
            <a:off x="1469232" y="1481139"/>
            <a:ext cx="5569744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离线环境可进行安装</a:t>
            </a: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758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3239692"/>
            <a:ext cx="1295400" cy="50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矩形 7"/>
          <p:cNvSpPr>
            <a:spLocks noChangeArrowheads="1"/>
          </p:cNvSpPr>
          <p:nvPr/>
        </p:nvSpPr>
        <p:spPr bwMode="auto">
          <a:xfrm>
            <a:off x="1656161" y="1835945"/>
            <a:ext cx="5669756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</a:pPr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在线安装可能因为网络不稳定，导致安装失败，这种情况可以选择离线安装。下载</a:t>
            </a:r>
            <a:r>
              <a:rPr lang="en-US" altLang="zh-CN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whl</a:t>
            </a:r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包（</a:t>
            </a:r>
            <a:r>
              <a:rPr lang="en-US" altLang="en-US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https://pypi.python.org/pypi</a:t>
            </a:r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），执行</a:t>
            </a:r>
            <a:r>
              <a:rPr lang="en-US" altLang="zh-CN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 install xx.whl</a:t>
            </a:r>
            <a:r>
              <a:rPr lang="zh-CN" altLang="en-US" sz="12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进行安装，安装过程中若提示缺少依赖包可下载安装后再继续安装</a:t>
            </a:r>
            <a:r>
              <a:rPr lang="zh-CN" altLang="en-US" sz="13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13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94236" y="2801542"/>
            <a:ext cx="4563665" cy="25022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</a:t>
            </a: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开发工具 </a:t>
            </a: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PyCharm</a:t>
            </a:r>
          </a:p>
          <a:p>
            <a:pPr marL="214313" indent="-214313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135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14313" indent="-214313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35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14313" indent="-214313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安装成功后验证安装是否成功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</a:t>
            </a: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 </a:t>
            </a: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&gt;&gt;torch</a:t>
            </a: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.__version__   </a:t>
            </a: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查看版本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&gt;&gt;torch</a:t>
            </a: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.__path__  </a:t>
            </a:r>
            <a:r>
              <a:rPr lang="en-US" altLang="zh-CN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sz="1350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查看安装路径</a:t>
            </a:r>
          </a:p>
        </p:txBody>
      </p:sp>
    </p:spTree>
    <p:extLst>
      <p:ext uri="{BB962C8B-B14F-4D97-AF65-F5344CB8AC3E}">
        <p14:creationId xmlns:p14="http://schemas.microsoft.com/office/powerpoint/2010/main" val="25904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 noChangeArrowheads="1"/>
          </p:cNvSpPr>
          <p:nvPr>
            <p:ph type="title"/>
          </p:nvPr>
        </p:nvSpPr>
        <p:spPr>
          <a:xfrm>
            <a:off x="1463279" y="89058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</p:txBody>
      </p:sp>
      <p:sp>
        <p:nvSpPr>
          <p:cNvPr id="6861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60384B96-30CE-48DF-A223-A46B7E41342A}" type="slidenum">
              <a:rPr altLang="en-US"/>
              <a:pPr>
                <a:buFontTx/>
                <a:buNone/>
              </a:pPr>
              <a:t>6</a:t>
            </a:fld>
            <a:endParaRPr lang="zh-CN" altLang="en-US"/>
          </a:p>
        </p:txBody>
      </p:sp>
      <p:sp>
        <p:nvSpPr>
          <p:cNvPr id="68612" name="文本框 7"/>
          <p:cNvSpPr txBox="1">
            <a:spLocks noChangeArrowheads="1"/>
          </p:cNvSpPr>
          <p:nvPr/>
        </p:nvSpPr>
        <p:spPr bwMode="auto">
          <a:xfrm>
            <a:off x="1485901" y="1431131"/>
            <a:ext cx="612695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zh-CN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数据的核心单元，tensor是一个包含任意维度的数组，张量的阶Tensor' rank是数组的维度，如下：</a:t>
            </a:r>
          </a:p>
        </p:txBody>
      </p:sp>
      <p:sp>
        <p:nvSpPr>
          <p:cNvPr id="68613" name="矩形 1"/>
          <p:cNvSpPr>
            <a:spLocks noChangeArrowheads="1"/>
          </p:cNvSpPr>
          <p:nvPr/>
        </p:nvSpPr>
        <p:spPr bwMode="auto">
          <a:xfrm>
            <a:off x="1709738" y="2109788"/>
            <a:ext cx="55626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ü"/>
            </a:pP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 # 0阶张量，一个标量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scalar with shape[]</a:t>
            </a:r>
          </a:p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ü"/>
            </a:pP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[1. ,2., 3.] # 1阶张量; 一个向量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vector with shape [3]</a:t>
            </a:r>
          </a:p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ü"/>
            </a:pP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[[1., 2., 3.], [4., 5., 6.]] #  2阶 张量; 一个矩阵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matrix with shape [2, 3]</a:t>
            </a:r>
          </a:p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ü"/>
            </a:pP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[[[1., 2., 3.]], [[7., 8., 9.]]] #  3阶 张量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tensor with shape [2, 1, 3]</a:t>
            </a:r>
          </a:p>
        </p:txBody>
      </p:sp>
      <p:sp>
        <p:nvSpPr>
          <p:cNvPr id="68614" name="矩形 2"/>
          <p:cNvSpPr>
            <a:spLocks noChangeArrowheads="1"/>
          </p:cNvSpPr>
          <p:nvPr/>
        </p:nvSpPr>
        <p:spPr bwMode="auto">
          <a:xfrm>
            <a:off x="4566049" y="3658791"/>
            <a:ext cx="2496740" cy="1223412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Tx/>
              <a:buChar char="•"/>
            </a:pP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 是指[[1., 2., 3.]] 和 [[7., 8., 9.]]</a:t>
            </a:r>
          </a:p>
          <a:p>
            <a:pPr eaLnBrk="1" hangingPunct="1">
              <a:lnSpc>
                <a:spcPct val="140000"/>
              </a:lnSpc>
              <a:buSzPct val="70000"/>
              <a:buFontTx/>
              <a:buChar char="•"/>
            </a:pP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 是指[[1., 2., 3.]] 中有1个 [1., 2., 3.]</a:t>
            </a:r>
          </a:p>
          <a:p>
            <a:pPr eaLnBrk="1" hangingPunct="1">
              <a:lnSpc>
                <a:spcPct val="140000"/>
              </a:lnSpc>
              <a:buSzPct val="70000"/>
              <a:buFontTx/>
              <a:buChar char="•"/>
            </a:pPr>
            <a:r>
              <a:rPr lang="zh-CN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 是指 [1., 2., 3.]中有3个：1., 2., 3.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813822" y="3105150"/>
            <a:ext cx="161925" cy="53935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27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>
          <a:xfrm>
            <a:off x="1463279" y="89058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</p:txBody>
      </p:sp>
      <p:sp>
        <p:nvSpPr>
          <p:cNvPr id="6963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EC399E6-5C02-40C4-9771-9064DEA8AC26}" type="slidenum">
              <a:rPr altLang="en-US"/>
              <a:pPr>
                <a:buFontTx/>
                <a:buNone/>
              </a:pPr>
              <a:t>7</a:t>
            </a:fld>
            <a:endParaRPr lang="zh-CN" altLang="en-US"/>
          </a:p>
        </p:txBody>
      </p:sp>
      <p:sp>
        <p:nvSpPr>
          <p:cNvPr id="69636" name="文本框 7"/>
          <p:cNvSpPr txBox="1">
            <a:spLocks noChangeArrowheads="1"/>
          </p:cNvSpPr>
          <p:nvPr/>
        </p:nvSpPr>
        <p:spPr bwMode="auto">
          <a:xfrm>
            <a:off x="1485901" y="1431132"/>
            <a:ext cx="6126956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Pytorch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与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Numpy</a:t>
            </a:r>
            <a:r>
              <a:rPr lang="zh-CN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</a:p>
        </p:txBody>
      </p:sp>
      <p:sp>
        <p:nvSpPr>
          <p:cNvPr id="69637" name="矩形 3"/>
          <p:cNvSpPr>
            <a:spLocks noChangeArrowheads="1"/>
          </p:cNvSpPr>
          <p:nvPr/>
        </p:nvSpPr>
        <p:spPr bwMode="auto">
          <a:xfrm>
            <a:off x="1695451" y="1759745"/>
            <a:ext cx="51851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相当于神经网络中的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库，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具有很好的兼容性，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能自由转换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63317" y="2458850"/>
            <a:ext cx="464462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torch</a:t>
            </a:r>
            <a:b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numpy 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as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np</a:t>
            </a:r>
            <a:b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np_data = np.arange(</a:t>
            </a:r>
            <a:r>
              <a:rPr lang="zh-CN" altLang="zh-CN" sz="120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).reshape((</a:t>
            </a:r>
            <a:r>
              <a:rPr lang="zh-CN" altLang="zh-CN" sz="120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torch_data = torch.from_numpy(np_data)</a:t>
            </a:r>
            <a:b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tensor2array = torch_data.numpy()</a:t>
            </a:r>
            <a:b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200">
                <a:solidFill>
                  <a:srgbClr val="6A8759"/>
                </a:solidFill>
                <a:latin typeface="Consolas" panose="020B0609020204030204" pitchFamily="49" charset="0"/>
              </a:rPr>
              <a:t>numpy array:'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np_data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          </a:t>
            </a:r>
            <a:b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200">
                <a:solidFill>
                  <a:srgbClr val="6A8759"/>
                </a:solidFill>
                <a:latin typeface="Consolas" panose="020B0609020204030204" pitchFamily="49" charset="0"/>
              </a:rPr>
              <a:t>torch tensor:'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torch_data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200">
                <a:solidFill>
                  <a:srgbClr val="6A8759"/>
                </a:solidFill>
                <a:latin typeface="Consolas" panose="020B0609020204030204" pitchFamily="49" charset="0"/>
              </a:rPr>
              <a:t>tensor to array:'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tensor2array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zh-CN" altLang="zh-CN" sz="1200"/>
          </a:p>
        </p:txBody>
      </p:sp>
    </p:spTree>
    <p:extLst>
      <p:ext uri="{BB962C8B-B14F-4D97-AF65-F5344CB8AC3E}">
        <p14:creationId xmlns:p14="http://schemas.microsoft.com/office/powerpoint/2010/main" val="416249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>
          <a:xfrm>
            <a:off x="1463279" y="89058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</p:txBody>
      </p:sp>
      <p:sp>
        <p:nvSpPr>
          <p:cNvPr id="7065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A1462A8-BFC5-42EC-9E53-73728FDCE19F}" type="slidenum">
              <a:rPr altLang="en-US"/>
              <a:pPr>
                <a:buFontTx/>
                <a:buNone/>
              </a:pPr>
              <a:t>8</a:t>
            </a:fld>
            <a:endParaRPr lang="zh-CN" altLang="en-US"/>
          </a:p>
        </p:txBody>
      </p:sp>
      <p:sp>
        <p:nvSpPr>
          <p:cNvPr id="70660" name="文本框 7"/>
          <p:cNvSpPr txBox="1">
            <a:spLocks noChangeArrowheads="1"/>
          </p:cNvSpPr>
          <p:nvPr/>
        </p:nvSpPr>
        <p:spPr bwMode="auto">
          <a:xfrm>
            <a:off x="1485901" y="1431132"/>
            <a:ext cx="6126956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Tensor</a:t>
            </a:r>
            <a:endParaRPr lang="zh-CN" altLang="zh-CN" sz="135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1331120" y="1864653"/>
            <a:ext cx="329446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建立一个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5x3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的未初始化的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tensor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x=torch.empty(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(x)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50">
                <a:solidFill>
                  <a:srgbClr val="A9B7C6"/>
                </a:solidFill>
                <a:latin typeface="宋体" panose="02010600030101010101" pitchFamily="2" charset="-122"/>
              </a:rPr>
              <a:t>：</a:t>
            </a:r>
            <a:br>
              <a:rPr lang="zh-CN" altLang="zh-CN" sz="105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1.00000e-07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   [[-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9.4713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9.4201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-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[-</a:t>
            </a:r>
            <a:r>
              <a:rPr lang="zh-CN" altLang="zh-CN" sz="120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r>
              <a:rPr lang="zh-CN" altLang="zh-CN" sz="120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2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-</a:t>
            </a:r>
            <a:r>
              <a:rPr lang="zh-CN" altLang="zh-CN" sz="1200">
                <a:solidFill>
                  <a:srgbClr val="6897BB"/>
                </a:solidFill>
                <a:latin typeface="Consolas" panose="020B0609020204030204" pitchFamily="49" charset="0"/>
              </a:rPr>
              <a:t>0.0000</a:t>
            </a:r>
            <a:r>
              <a:rPr lang="zh-CN" altLang="zh-CN" sz="1200">
                <a:solidFill>
                  <a:srgbClr val="A9B7C6"/>
                </a:solidFill>
                <a:latin typeface="Consolas" panose="020B0609020204030204" pitchFamily="49" charset="0"/>
              </a:rPr>
              <a:t>]])</a:t>
            </a:r>
            <a:endParaRPr lang="zh-CN" altLang="zh-CN" sz="1200"/>
          </a:p>
        </p:txBody>
      </p:sp>
      <p:sp>
        <p:nvSpPr>
          <p:cNvPr id="70662" name="Rectangle 3"/>
          <p:cNvSpPr>
            <a:spLocks noChangeArrowheads="1"/>
          </p:cNvSpPr>
          <p:nvPr/>
        </p:nvSpPr>
        <p:spPr bwMode="auto">
          <a:xfrm>
            <a:off x="1338263" y="3861562"/>
            <a:ext cx="3287316" cy="18697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建立一个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5x3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的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tensor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并随机初始化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x=torch.rand(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(x)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out: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tensor([[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0.7816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0.8146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0.9424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0.0888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0.5530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0.9181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0.8362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0.1937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0.0084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0.2004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0.2818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0.8674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0.6464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0.4978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0.8994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]])</a:t>
            </a:r>
            <a:endParaRPr lang="zh-CN" altLang="zh-CN" sz="1050"/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787504" y="1864885"/>
            <a:ext cx="3105150" cy="18697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建立一个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5x3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的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tensor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并将元素初始化为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x=torch.zeros(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(x)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out: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tensor([[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]])</a:t>
            </a:r>
            <a:endParaRPr lang="zh-CN" altLang="zh-CN" sz="1050"/>
          </a:p>
        </p:txBody>
      </p:sp>
      <p:sp>
        <p:nvSpPr>
          <p:cNvPr id="70664" name="Rectangle 4"/>
          <p:cNvSpPr>
            <a:spLocks noChangeArrowheads="1"/>
          </p:cNvSpPr>
          <p:nvPr/>
        </p:nvSpPr>
        <p:spPr bwMode="auto">
          <a:xfrm>
            <a:off x="4787504" y="3861562"/>
            <a:ext cx="3105150" cy="18697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建立一个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5x3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的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tensor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并将元素初始化为</a:t>
            </a:r>
            <a:r>
              <a:rPr lang="en-US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x=torch.</a:t>
            </a:r>
            <a:r>
              <a:rPr lang="en-US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one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s(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(x)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out: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tensor([[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]])</a:t>
            </a:r>
            <a:endParaRPr lang="zh-CN" altLang="zh-CN" sz="1050"/>
          </a:p>
        </p:txBody>
      </p:sp>
    </p:spTree>
    <p:extLst>
      <p:ext uri="{BB962C8B-B14F-4D97-AF65-F5344CB8AC3E}">
        <p14:creationId xmlns:p14="http://schemas.microsoft.com/office/powerpoint/2010/main" val="274540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>
          <a:xfrm>
            <a:off x="1463279" y="890589"/>
            <a:ext cx="6172200" cy="613172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</p:txBody>
      </p:sp>
      <p:sp>
        <p:nvSpPr>
          <p:cNvPr id="7168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D3CAB7AC-5AFC-4903-AAA6-D229B82E231D}" type="slidenum">
              <a:rPr altLang="en-US"/>
              <a:pPr>
                <a:buFontTx/>
                <a:buNone/>
              </a:pPr>
              <a:t>9</a:t>
            </a:fld>
            <a:endParaRPr lang="zh-CN" altLang="en-US"/>
          </a:p>
        </p:txBody>
      </p:sp>
      <p:sp>
        <p:nvSpPr>
          <p:cNvPr id="71684" name="文本框 7"/>
          <p:cNvSpPr txBox="1">
            <a:spLocks noChangeArrowheads="1"/>
          </p:cNvSpPr>
          <p:nvPr/>
        </p:nvSpPr>
        <p:spPr bwMode="auto">
          <a:xfrm>
            <a:off x="1485901" y="1431132"/>
            <a:ext cx="6126956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Char char=""/>
            </a:pP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像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numpy</a:t>
            </a:r>
            <a:r>
              <a: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一样使用</a:t>
            </a:r>
            <a:r>
              <a:rPr lang="en-US" altLang="zh-CN" sz="135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tensor</a:t>
            </a:r>
            <a:endParaRPr lang="zh-CN" altLang="zh-CN" sz="135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ChangeArrowheads="1"/>
          </p:cNvSpPr>
          <p:nvPr/>
        </p:nvSpPr>
        <p:spPr bwMode="auto">
          <a:xfrm>
            <a:off x="1547813" y="1922369"/>
            <a:ext cx="3287316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050">
                <a:solidFill>
                  <a:srgbClr val="808080"/>
                </a:solidFill>
                <a:latin typeface="宋体" panose="02010600030101010101" pitchFamily="2" charset="-122"/>
              </a:rPr>
              <a:t>可以使用标准</a:t>
            </a:r>
            <a:r>
              <a:rPr lang="en-US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Numpy</a:t>
            </a:r>
            <a:r>
              <a:rPr lang="zh-CN" altLang="en-US" sz="1050">
                <a:solidFill>
                  <a:srgbClr val="808080"/>
                </a:solidFill>
                <a:latin typeface="宋体" panose="02010600030101010101" pitchFamily="2" charset="-122"/>
              </a:rPr>
              <a:t>的索引的所有写法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x=torch.rand(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[: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1]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out: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tensor([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0.7816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0.8146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0.9424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endParaRPr lang="zh-CN" altLang="zh-CN" sz="1050"/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1547813" y="4189237"/>
            <a:ext cx="3287316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matrix multiplication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矩阵点乘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data = [[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]]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 = torch.FloatTensor(data)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matrix multiplication (mamul)'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numpy: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np.matmul(data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data)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   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torch: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torch.mm(tensor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tensor)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zh-CN" altLang="zh-CN" sz="1050"/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5057776" y="2003093"/>
            <a:ext cx="2707481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abs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绝对值计算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data = [-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-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tensor = torch.FloatTensor(data) 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abs'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numpy: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np.abs(data)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torch: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torch.abs(tensor)   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sin  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三角函数</a:t>
            </a: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 sin</a:t>
            </a:r>
            <a:b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sin'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numpy: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np.sin(data)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torch: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torch.sin(tensor) 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 mean  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>均值</a:t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mean'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numpy: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np.mean(data)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      </a:t>
            </a:r>
            <a:b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050">
                <a:solidFill>
                  <a:srgbClr val="6A8759"/>
                </a:solidFill>
                <a:latin typeface="Consolas" panose="020B0609020204030204" pitchFamily="49" charset="0"/>
              </a:rPr>
              <a:t>torch: '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torch.mean(tensor) 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zh-CN" altLang="zh-CN" sz="1050"/>
          </a:p>
        </p:txBody>
      </p:sp>
      <p:sp>
        <p:nvSpPr>
          <p:cNvPr id="71688" name="Rectangle 3"/>
          <p:cNvSpPr>
            <a:spLocks noChangeArrowheads="1"/>
          </p:cNvSpPr>
          <p:nvPr/>
        </p:nvSpPr>
        <p:spPr bwMode="auto">
          <a:xfrm>
            <a:off x="1547813" y="3122348"/>
            <a:ext cx="3287316" cy="9002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5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050">
                <a:solidFill>
                  <a:srgbClr val="808080"/>
                </a:solidFill>
                <a:latin typeface="宋体" panose="02010600030101010101" pitchFamily="2" charset="-122"/>
              </a:rPr>
              <a:t>矩阵点加</a:t>
            </a:r>
            <a: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105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x=torch.rand(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zh-CN" sz="105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en-US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=torch.rand(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05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05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CN" altLang="zh-CN" sz="105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+y</a:t>
            </a:r>
            <a:r>
              <a:rPr lang="zh-CN" altLang="zh-CN" sz="105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zh-CN" sz="105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zh-CN" altLang="zh-CN" sz="1050"/>
          </a:p>
        </p:txBody>
      </p:sp>
    </p:spTree>
    <p:extLst>
      <p:ext uri="{BB962C8B-B14F-4D97-AF65-F5344CB8AC3E}">
        <p14:creationId xmlns:p14="http://schemas.microsoft.com/office/powerpoint/2010/main" val="250615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1718</Words>
  <Application>Microsoft Office PowerPoint</Application>
  <PresentationFormat>全屏显示(4:3)</PresentationFormat>
  <Paragraphs>341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 Unicode MS</vt:lpstr>
      <vt:lpstr>等线</vt:lpstr>
      <vt:lpstr>等线 Light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Courier New</vt:lpstr>
      <vt:lpstr>Wingdings</vt:lpstr>
      <vt:lpstr>Office 主题​​</vt:lpstr>
      <vt:lpstr>目录</vt:lpstr>
      <vt:lpstr>5.1 引言</vt:lpstr>
      <vt:lpstr>5.1 引言</vt:lpstr>
      <vt:lpstr>5.2 安装</vt:lpstr>
      <vt:lpstr>5.2 安装</vt:lpstr>
      <vt:lpstr>5.3 张量Tensor</vt:lpstr>
      <vt:lpstr>5.3 张量Tensor</vt:lpstr>
      <vt:lpstr>5.3 张量Tensor</vt:lpstr>
      <vt:lpstr>5.3 张量Tensor</vt:lpstr>
      <vt:lpstr>5.3 张量Tensor</vt:lpstr>
      <vt:lpstr>5.4 变量 Variable</vt:lpstr>
      <vt:lpstr>5.4 变量 Variable</vt:lpstr>
      <vt:lpstr>5.4 变量 Variable</vt:lpstr>
      <vt:lpstr>5.4 变量 Variable</vt:lpstr>
      <vt:lpstr>5.5 计算图 Computational Graph</vt:lpstr>
      <vt:lpstr>PyTorch Autograd</vt:lpstr>
      <vt:lpstr>PyTorch Autograd</vt:lpstr>
      <vt:lpstr>PyTorch Autograd</vt:lpstr>
      <vt:lpstr>PyTorch Autograd</vt:lpstr>
      <vt:lpstr>PyTorch Autograd</vt:lpstr>
      <vt:lpstr>PyTorch Autograd</vt:lpstr>
      <vt:lpstr>5.6 用Pytorch训练神经网络</vt:lpstr>
      <vt:lpstr>5.6 用Pytorch训练神经网络</vt:lpstr>
      <vt:lpstr>5.6 用Pytorch训练神经网络</vt:lpstr>
      <vt:lpstr>5.6 用Pytorch训练神经网络</vt:lpstr>
      <vt:lpstr>5.7 实战——训练一个手写数字识别器</vt:lpstr>
      <vt:lpstr>5.7 实战——训练一个手写数字识别器</vt:lpstr>
      <vt:lpstr>PowerPoint 演示文稿</vt:lpstr>
      <vt:lpstr>5.7 实战——训练一个手写数字识别器</vt:lpstr>
      <vt:lpstr>5.7 一些入门资料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Weyne</dc:creator>
  <cp:lastModifiedBy>Weyne</cp:lastModifiedBy>
  <cp:revision>4</cp:revision>
  <dcterms:created xsi:type="dcterms:W3CDTF">2019-11-22T07:54:43Z</dcterms:created>
  <dcterms:modified xsi:type="dcterms:W3CDTF">2019-11-22T08:20:05Z</dcterms:modified>
</cp:coreProperties>
</file>