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200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81DA-B6AE-4F7A-A229-AB913F19EA2F}" type="datetimeFigureOut">
              <a:rPr lang="en-US" smtClean="0"/>
              <a:t>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7CBA-CE54-42BD-B1F2-97B5E5D3A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81DA-B6AE-4F7A-A229-AB913F19EA2F}" type="datetimeFigureOut">
              <a:rPr lang="en-US" smtClean="0"/>
              <a:t>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7CBA-CE54-42BD-B1F2-97B5E5D3A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81DA-B6AE-4F7A-A229-AB913F19EA2F}" type="datetimeFigureOut">
              <a:rPr lang="en-US" smtClean="0"/>
              <a:t>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7CBA-CE54-42BD-B1F2-97B5E5D3A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9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81DA-B6AE-4F7A-A229-AB913F19EA2F}" type="datetimeFigureOut">
              <a:rPr lang="en-US" smtClean="0"/>
              <a:t>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7CBA-CE54-42BD-B1F2-97B5E5D3A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1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81DA-B6AE-4F7A-A229-AB913F19EA2F}" type="datetimeFigureOut">
              <a:rPr lang="en-US" smtClean="0"/>
              <a:t>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7CBA-CE54-42BD-B1F2-97B5E5D3A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81DA-B6AE-4F7A-A229-AB913F19EA2F}" type="datetimeFigureOut">
              <a:rPr lang="en-US" smtClean="0"/>
              <a:t>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7CBA-CE54-42BD-B1F2-97B5E5D3A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81DA-B6AE-4F7A-A229-AB913F19EA2F}" type="datetimeFigureOut">
              <a:rPr lang="en-US" smtClean="0"/>
              <a:t>1/10/2015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7CBA-CE54-42BD-B1F2-97B5E5D3A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7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81DA-B6AE-4F7A-A229-AB913F19EA2F}" type="datetimeFigureOut">
              <a:rPr lang="en-US" smtClean="0"/>
              <a:t>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7CBA-CE54-42BD-B1F2-97B5E5D3A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1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81DA-B6AE-4F7A-A229-AB913F19EA2F}" type="datetimeFigureOut">
              <a:rPr lang="en-US" smtClean="0"/>
              <a:t>1/10/2015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7CBA-CE54-42BD-B1F2-97B5E5D3A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9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81DA-B6AE-4F7A-A229-AB913F19EA2F}" type="datetimeFigureOut">
              <a:rPr lang="en-US" smtClean="0"/>
              <a:t>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7CBA-CE54-42BD-B1F2-97B5E5D3A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81DA-B6AE-4F7A-A229-AB913F19EA2F}" type="datetimeFigureOut">
              <a:rPr lang="en-US" smtClean="0"/>
              <a:t>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7CBA-CE54-42BD-B1F2-97B5E5D3A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6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681DA-B6AE-4F7A-A229-AB913F19EA2F}" type="datetimeFigureOut">
              <a:rPr lang="en-US" smtClean="0"/>
              <a:t>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7CBA-CE54-42BD-B1F2-97B5E5D3A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427471"/>
            <a:ext cx="6904759" cy="819439"/>
          </a:xfrm>
        </p:spPr>
        <p:txBody>
          <a:bodyPr/>
          <a:lstStyle/>
          <a:p>
            <a:r>
              <a:rPr lang="en-US" dirty="0" smtClean="0"/>
              <a:t>IMD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687" r="7337"/>
          <a:stretch/>
        </p:blipFill>
        <p:spPr>
          <a:xfrm>
            <a:off x="1214651" y="1246910"/>
            <a:ext cx="6767720" cy="47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8656"/>
          </a:xfrm>
        </p:spPr>
        <p:txBody>
          <a:bodyPr/>
          <a:lstStyle/>
          <a:p>
            <a:r>
              <a:rPr lang="en-US" dirty="0" smtClean="0"/>
              <a:t>Pre-charge Circuitry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308" r="28991"/>
          <a:stretch/>
        </p:blipFill>
        <p:spPr>
          <a:xfrm>
            <a:off x="4866791" y="1343523"/>
            <a:ext cx="3895073" cy="4614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520" r="40878" b="19504"/>
          <a:stretch/>
        </p:blipFill>
        <p:spPr>
          <a:xfrm>
            <a:off x="874310" y="1343523"/>
            <a:ext cx="3076139" cy="461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Discharge </a:t>
            </a:r>
            <a:r>
              <a:rPr lang="en-US" dirty="0"/>
              <a:t>Circuitry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308" r="28991"/>
          <a:stretch/>
        </p:blipFill>
        <p:spPr>
          <a:xfrm>
            <a:off x="4730313" y="1690689"/>
            <a:ext cx="3895073" cy="4614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4520" r="40878" b="19504"/>
          <a:stretch/>
        </p:blipFill>
        <p:spPr>
          <a:xfrm>
            <a:off x="737832" y="1690689"/>
            <a:ext cx="3076139" cy="461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25" y="0"/>
            <a:ext cx="7886700" cy="80904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Accumulator #1 (Right Side)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707" r="32400"/>
          <a:stretch/>
        </p:blipFill>
        <p:spPr>
          <a:xfrm>
            <a:off x="5793902" y="576369"/>
            <a:ext cx="3142594" cy="5565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26" r="11104"/>
          <a:stretch/>
        </p:blipFill>
        <p:spPr>
          <a:xfrm>
            <a:off x="355696" y="809048"/>
            <a:ext cx="5198944" cy="2915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9593" t="12772" r="24568" b="5839"/>
          <a:stretch/>
        </p:blipFill>
        <p:spPr>
          <a:xfrm>
            <a:off x="973043" y="3789598"/>
            <a:ext cx="4080680" cy="272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11" y="0"/>
            <a:ext cx="7886700" cy="10360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Accumulator #2 (Left Side)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15" t="5538" r="11161" b="7045"/>
          <a:stretch/>
        </p:blipFill>
        <p:spPr>
          <a:xfrm>
            <a:off x="0" y="885937"/>
            <a:ext cx="5725999" cy="3416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265" t="12370" r="43598"/>
          <a:stretch/>
        </p:blipFill>
        <p:spPr>
          <a:xfrm>
            <a:off x="5745708" y="340610"/>
            <a:ext cx="3398292" cy="5951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305" t="10762" r="18823" b="9657"/>
          <a:stretch/>
        </p:blipFill>
        <p:spPr>
          <a:xfrm>
            <a:off x="1378425" y="3316212"/>
            <a:ext cx="4217157" cy="27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64" y="204716"/>
            <a:ext cx="7886700" cy="7899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Additional LV Interfering with Tractive System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95" t="22821" r="18824" b="2422"/>
          <a:stretch/>
        </p:blipFill>
        <p:spPr>
          <a:xfrm>
            <a:off x="4203510" y="830881"/>
            <a:ext cx="4694830" cy="2728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213" t="24821" r="26872" b="3122"/>
          <a:stretch/>
        </p:blipFill>
        <p:spPr>
          <a:xfrm>
            <a:off x="3821374" y="3559751"/>
            <a:ext cx="5076966" cy="3387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725" r="28586" b="6859"/>
          <a:stretch/>
        </p:blipFill>
        <p:spPr>
          <a:xfrm>
            <a:off x="299398" y="994653"/>
            <a:ext cx="3439236" cy="2960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3475"/>
          <a:stretch/>
        </p:blipFill>
        <p:spPr>
          <a:xfrm>
            <a:off x="-108407" y="4128784"/>
            <a:ext cx="3929781" cy="259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1692</TotalTime>
  <Words>25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IMD</vt:lpstr>
      <vt:lpstr>Pre-charge Circuitry </vt:lpstr>
      <vt:lpstr>Discharge Circuitry </vt:lpstr>
      <vt:lpstr>Accumulator #1 (Right Side)</vt:lpstr>
      <vt:lpstr>Accumulator #2 (Left Side)</vt:lpstr>
      <vt:lpstr>Additional LV Interfering with Tractive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Tekulve</dc:creator>
  <cp:lastModifiedBy>Drew Tekulve</cp:lastModifiedBy>
  <cp:revision>8</cp:revision>
  <dcterms:created xsi:type="dcterms:W3CDTF">2015-01-10T18:41:02Z</dcterms:created>
  <dcterms:modified xsi:type="dcterms:W3CDTF">2015-01-11T22:53:23Z</dcterms:modified>
</cp:coreProperties>
</file>