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57" r:id="rId3"/>
  </p:sldIdLst>
  <p:sldSz cx="51206400" cy="51206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69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69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69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69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69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69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69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69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69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762" y="498"/>
      </p:cViewPr>
      <p:guideLst>
        <p:guide orient="horz" pos="1612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3239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49445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47229" algn="l" defTabSz="449445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494459" algn="l" defTabSz="449445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741688" algn="l" defTabSz="449445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8988918" algn="l" defTabSz="449445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236147" algn="l" defTabSz="449445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483377" algn="l" defTabSz="449445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5730606" algn="l" defTabSz="449445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7977836" algn="l" defTabSz="449445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3840480" y="15763051"/>
            <a:ext cx="43525440" cy="11547010"/>
          </a:xfrm>
          <a:prstGeom prst="rect">
            <a:avLst/>
          </a:prstGeom>
        </p:spPr>
        <p:txBody>
          <a:bodyPr lIns="449372" tIns="449372" rIns="449372" bIns="449372" anchor="b" anchorCtr="0"/>
          <a:lstStyle>
            <a:lvl1pPr algn="ctr">
              <a:spcBef>
                <a:spcPts val="0"/>
              </a:spcBef>
              <a:buSzPct val="100000"/>
              <a:defRPr sz="23600"/>
            </a:lvl1pPr>
            <a:lvl2pPr algn="ctr">
              <a:spcBef>
                <a:spcPts val="0"/>
              </a:spcBef>
              <a:buSzPct val="100000"/>
              <a:defRPr sz="23600"/>
            </a:lvl2pPr>
            <a:lvl3pPr algn="ctr">
              <a:spcBef>
                <a:spcPts val="0"/>
              </a:spcBef>
              <a:buSzPct val="100000"/>
              <a:defRPr sz="23600"/>
            </a:lvl3pPr>
            <a:lvl4pPr algn="ctr">
              <a:spcBef>
                <a:spcPts val="0"/>
              </a:spcBef>
              <a:buSzPct val="100000"/>
              <a:defRPr sz="23600"/>
            </a:lvl4pPr>
            <a:lvl5pPr algn="ctr">
              <a:spcBef>
                <a:spcPts val="0"/>
              </a:spcBef>
              <a:buSzPct val="100000"/>
              <a:defRPr sz="23600"/>
            </a:lvl5pPr>
            <a:lvl6pPr algn="ctr">
              <a:spcBef>
                <a:spcPts val="0"/>
              </a:spcBef>
              <a:buSzPct val="100000"/>
              <a:defRPr sz="23600"/>
            </a:lvl6pPr>
            <a:lvl7pPr algn="ctr">
              <a:spcBef>
                <a:spcPts val="0"/>
              </a:spcBef>
              <a:buSzPct val="100000"/>
              <a:defRPr sz="23600"/>
            </a:lvl7pPr>
            <a:lvl8pPr algn="ctr">
              <a:spcBef>
                <a:spcPts val="0"/>
              </a:spcBef>
              <a:buSzPct val="100000"/>
              <a:defRPr sz="23600"/>
            </a:lvl8pPr>
            <a:lvl9pPr algn="ctr">
              <a:spcBef>
                <a:spcPts val="0"/>
              </a:spcBef>
              <a:buSzPct val="100000"/>
              <a:defRPr sz="236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840480" y="28274310"/>
            <a:ext cx="43525440" cy="7812493"/>
          </a:xfrm>
          <a:prstGeom prst="rect">
            <a:avLst/>
          </a:prstGeom>
        </p:spPr>
        <p:txBody>
          <a:bodyPr lIns="449372" tIns="449372" rIns="449372" bIns="449372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8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8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8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8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8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8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8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560320" y="2050625"/>
            <a:ext cx="46085760" cy="8534400"/>
          </a:xfrm>
          <a:prstGeom prst="rect">
            <a:avLst/>
          </a:prstGeom>
        </p:spPr>
        <p:txBody>
          <a:bodyPr lIns="449372" tIns="449372" rIns="449372" bIns="449372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560328" y="11948160"/>
            <a:ext cx="22369340" cy="37091214"/>
          </a:xfrm>
          <a:prstGeom prst="rect">
            <a:avLst/>
          </a:prstGeom>
        </p:spPr>
        <p:txBody>
          <a:bodyPr lIns="449372" tIns="449372" rIns="449372" bIns="449372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26276737" y="11948160"/>
            <a:ext cx="22369340" cy="37091214"/>
          </a:xfrm>
          <a:prstGeom prst="rect">
            <a:avLst/>
          </a:prstGeom>
        </p:spPr>
        <p:txBody>
          <a:bodyPr lIns="449372" tIns="449372" rIns="449372" bIns="449372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560320" y="2050625"/>
            <a:ext cx="46085760" cy="8534400"/>
          </a:xfrm>
          <a:prstGeom prst="rect">
            <a:avLst/>
          </a:prstGeom>
        </p:spPr>
        <p:txBody>
          <a:bodyPr lIns="449372" tIns="449372" rIns="449372" bIns="449372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560320" y="43867255"/>
            <a:ext cx="46085760" cy="5172110"/>
          </a:xfrm>
          <a:prstGeom prst="rect">
            <a:avLst/>
          </a:prstGeom>
        </p:spPr>
        <p:txBody>
          <a:bodyPr lIns="449372" tIns="449372" rIns="449372" bIns="449372" anchor="t" anchorCtr="0"/>
          <a:lstStyle>
            <a:lvl1pPr algn="ctr">
              <a:spcBef>
                <a:spcPts val="1770"/>
              </a:spcBef>
              <a:buSzPct val="100000"/>
              <a:buNone/>
              <a:defRPr sz="8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560320" y="2050625"/>
            <a:ext cx="46085760" cy="8534400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560320" y="11948160"/>
            <a:ext cx="46085760" cy="3709121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6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3344749" y="20022862"/>
            <a:ext cx="6341994" cy="5608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SAS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12846549" y="41730951"/>
            <a:ext cx="6341994" cy="5608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BMM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12846549" y="33040748"/>
            <a:ext cx="6341994" cy="5608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ECU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21643449" y="20022862"/>
            <a:ext cx="6341994" cy="56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SS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3344749" y="41730951"/>
            <a:ext cx="6341994" cy="56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 dirty="0"/>
              <a:t>BMS (6s) x13 (22.8v)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21643449" y="33040748"/>
            <a:ext cx="6341994" cy="5608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MCS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12846549" y="3265172"/>
            <a:ext cx="6341994" cy="56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TSS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29411069" y="3265172"/>
            <a:ext cx="6341994" cy="56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TSS</a:t>
            </a:r>
          </a:p>
        </p:txBody>
      </p:sp>
      <p:cxnSp>
        <p:nvCxnSpPr>
          <p:cNvPr id="31" name="Shape 31"/>
          <p:cNvCxnSpPr>
            <a:stCxn id="25" idx="0"/>
          </p:cNvCxnSpPr>
          <p:nvPr/>
        </p:nvCxnSpPr>
        <p:spPr>
          <a:xfrm rot="10800000" flipH="1">
            <a:off x="16017534" y="22715853"/>
            <a:ext cx="40320" cy="1032489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" name="Shape 32"/>
          <p:cNvCxnSpPr>
            <a:stCxn id="26" idx="1"/>
          </p:cNvCxnSpPr>
          <p:nvPr/>
        </p:nvCxnSpPr>
        <p:spPr>
          <a:xfrm rot="10800000" flipV="1">
            <a:off x="17449801" y="22827342"/>
            <a:ext cx="4193649" cy="3265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" name="Shape 33"/>
          <p:cNvCxnSpPr>
            <a:stCxn id="24" idx="0"/>
            <a:endCxn id="25" idx="2"/>
          </p:cNvCxnSpPr>
          <p:nvPr/>
        </p:nvCxnSpPr>
        <p:spPr>
          <a:xfrm rot="10800000">
            <a:off x="16017534" y="38649717"/>
            <a:ext cx="0" cy="308123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" name="Shape 34"/>
          <p:cNvCxnSpPr>
            <a:stCxn id="27" idx="3"/>
            <a:endCxn id="24" idx="1"/>
          </p:cNvCxnSpPr>
          <p:nvPr/>
        </p:nvCxnSpPr>
        <p:spPr>
          <a:xfrm>
            <a:off x="9686734" y="44535431"/>
            <a:ext cx="3159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" name="Shape 35"/>
          <p:cNvCxnSpPr>
            <a:stCxn id="25" idx="3"/>
            <a:endCxn id="28" idx="1"/>
          </p:cNvCxnSpPr>
          <p:nvPr/>
        </p:nvCxnSpPr>
        <p:spPr>
          <a:xfrm>
            <a:off x="19188543" y="35845228"/>
            <a:ext cx="24549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36"/>
          <p:cNvSpPr txBox="1"/>
          <p:nvPr/>
        </p:nvSpPr>
        <p:spPr>
          <a:xfrm>
            <a:off x="41054029" y="11344357"/>
            <a:ext cx="6341994" cy="5608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TSM</a:t>
            </a:r>
          </a:p>
        </p:txBody>
      </p:sp>
      <p:cxnSp>
        <p:nvCxnSpPr>
          <p:cNvPr id="37" name="Shape 37"/>
          <p:cNvCxnSpPr>
            <a:stCxn id="23" idx="0"/>
          </p:cNvCxnSpPr>
          <p:nvPr/>
        </p:nvCxnSpPr>
        <p:spPr>
          <a:xfrm rot="10800000" flipH="1">
            <a:off x="6515739" y="13965893"/>
            <a:ext cx="15114" cy="60569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>
            <a:stCxn id="36" idx="1"/>
          </p:cNvCxnSpPr>
          <p:nvPr/>
        </p:nvCxnSpPr>
        <p:spPr>
          <a:xfrm flipH="1">
            <a:off x="6561934" y="14148840"/>
            <a:ext cx="34492080" cy="4180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" name="Shape 39"/>
          <p:cNvCxnSpPr>
            <a:stCxn id="29" idx="2"/>
          </p:cNvCxnSpPr>
          <p:nvPr/>
        </p:nvCxnSpPr>
        <p:spPr>
          <a:xfrm>
            <a:off x="16017534" y="8874136"/>
            <a:ext cx="8400" cy="531626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" name="Shape 40"/>
          <p:cNvCxnSpPr>
            <a:stCxn id="30" idx="2"/>
          </p:cNvCxnSpPr>
          <p:nvPr/>
        </p:nvCxnSpPr>
        <p:spPr>
          <a:xfrm flipH="1">
            <a:off x="32558543" y="8874142"/>
            <a:ext cx="23514" cy="53730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140420" y="19798369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Gas x2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-47880" y="21929855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Break x3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1010307" y="30879649"/>
            <a:ext cx="392783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Stop light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10063620" y="7022406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IMU 1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26694220" y="6689390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IMU 2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9062340" y="5143790"/>
            <a:ext cx="466872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2x Shock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25688600" y="5143790"/>
            <a:ext cx="466872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2x Shock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7382349" y="3265178"/>
            <a:ext cx="608831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2x Rotor Temp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24269009" y="3265178"/>
            <a:ext cx="608831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2x Rotor Temp</a:t>
            </a:r>
          </a:p>
        </p:txBody>
      </p:sp>
      <p:sp>
        <p:nvSpPr>
          <p:cNvPr id="50" name="Shape 50"/>
          <p:cNvSpPr txBox="1"/>
          <p:nvPr/>
        </p:nvSpPr>
        <p:spPr>
          <a:xfrm rot="-5400000">
            <a:off x="39096954" y="7427462"/>
            <a:ext cx="6056960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GPS</a:t>
            </a:r>
          </a:p>
        </p:txBody>
      </p:sp>
      <p:sp>
        <p:nvSpPr>
          <p:cNvPr id="51" name="Shape 51"/>
          <p:cNvSpPr txBox="1"/>
          <p:nvPr/>
        </p:nvSpPr>
        <p:spPr>
          <a:xfrm rot="-5400000">
            <a:off x="40391954" y="7427462"/>
            <a:ext cx="6056960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TPMS</a:t>
            </a:r>
          </a:p>
        </p:txBody>
      </p:sp>
      <p:sp>
        <p:nvSpPr>
          <p:cNvPr id="52" name="Shape 52"/>
          <p:cNvSpPr txBox="1"/>
          <p:nvPr/>
        </p:nvSpPr>
        <p:spPr>
          <a:xfrm rot="5400000">
            <a:off x="20779562" y="28139471"/>
            <a:ext cx="6056960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MCS-ss</a:t>
            </a:r>
          </a:p>
        </p:txBody>
      </p:sp>
      <p:sp>
        <p:nvSpPr>
          <p:cNvPr id="53" name="Shape 53"/>
          <p:cNvSpPr txBox="1"/>
          <p:nvPr/>
        </p:nvSpPr>
        <p:spPr>
          <a:xfrm rot="5400000">
            <a:off x="21786022" y="28139471"/>
            <a:ext cx="6056960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BMS-ss</a:t>
            </a:r>
          </a:p>
        </p:txBody>
      </p:sp>
      <p:sp>
        <p:nvSpPr>
          <p:cNvPr id="54" name="Shape 54"/>
          <p:cNvSpPr txBox="1"/>
          <p:nvPr/>
        </p:nvSpPr>
        <p:spPr>
          <a:xfrm rot="-5400000">
            <a:off x="18038764" y="15240106"/>
            <a:ext cx="8523948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E-Sp x3</a:t>
            </a:r>
          </a:p>
        </p:txBody>
      </p:sp>
      <p:sp>
        <p:nvSpPr>
          <p:cNvPr id="55" name="Shape 55"/>
          <p:cNvSpPr txBox="1"/>
          <p:nvPr/>
        </p:nvSpPr>
        <p:spPr>
          <a:xfrm rot="-5400000">
            <a:off x="18882826" y="15240106"/>
            <a:ext cx="8523948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BOTS</a:t>
            </a:r>
          </a:p>
        </p:txBody>
      </p:sp>
      <p:sp>
        <p:nvSpPr>
          <p:cNvPr id="56" name="Shape 56"/>
          <p:cNvSpPr txBox="1"/>
          <p:nvPr/>
        </p:nvSpPr>
        <p:spPr>
          <a:xfrm rot="-5400000">
            <a:off x="19766786" y="15240106"/>
            <a:ext cx="8523948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IS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8119280" y="19798369"/>
            <a:ext cx="55860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Pre Charge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8119280" y="21901480"/>
            <a:ext cx="55860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AIR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8119280" y="23753215"/>
            <a:ext cx="55860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Discharge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-47880" y="23753215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Steering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9236700" y="5143790"/>
            <a:ext cx="466872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GUI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7396029" y="13222975"/>
            <a:ext cx="392783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Wireless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0474100" y="34919366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Horn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837060" y="41704076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Volt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28540" y="43304181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Temp </a:t>
            </a:r>
          </a:p>
        </p:txBody>
      </p:sp>
      <p:sp>
        <p:nvSpPr>
          <p:cNvPr id="66" name="Shape 66"/>
          <p:cNvSpPr txBox="1"/>
          <p:nvPr/>
        </p:nvSpPr>
        <p:spPr>
          <a:xfrm rot="-5400000">
            <a:off x="14644604" y="47433865"/>
            <a:ext cx="7511468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Amps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0866780" y="1021196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(Back)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186520" y="17398335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(Front)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4314020" y="1021196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(Front)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4947160" y="17398203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(Rack)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4508660" y="8874009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(Rack)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6381260" y="30917600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(Rack)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3287180" y="30917729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(Back)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0915800" y="39488966"/>
            <a:ext cx="533232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(Accumulator)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730020" y="39488966"/>
            <a:ext cx="533232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(Accumulator)</a:t>
            </a:r>
          </a:p>
        </p:txBody>
      </p:sp>
      <p:cxnSp>
        <p:nvCxnSpPr>
          <p:cNvPr id="76" name="Shape 76"/>
          <p:cNvCxnSpPr/>
          <p:nvPr/>
        </p:nvCxnSpPr>
        <p:spPr>
          <a:xfrm flipH="1">
            <a:off x="44108394" y="16994138"/>
            <a:ext cx="90720" cy="1392382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" name="Shape 77"/>
          <p:cNvCxnSpPr/>
          <p:nvPr/>
        </p:nvCxnSpPr>
        <p:spPr>
          <a:xfrm flipH="1">
            <a:off x="20285154" y="31071546"/>
            <a:ext cx="23850960" cy="11349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8" name="Shape 78"/>
          <p:cNvCxnSpPr/>
          <p:nvPr/>
        </p:nvCxnSpPr>
        <p:spPr>
          <a:xfrm>
            <a:off x="20348720" y="31183788"/>
            <a:ext cx="0" cy="302848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" name="Shape 79"/>
          <p:cNvCxnSpPr/>
          <p:nvPr/>
        </p:nvCxnSpPr>
        <p:spPr>
          <a:xfrm rot="10800000" flipV="1">
            <a:off x="19202400" y="34213798"/>
            <a:ext cx="1143002" cy="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42899649" y="46847118"/>
            <a:ext cx="2081514" cy="5674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44734769" y="45949621"/>
            <a:ext cx="608831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Comm Buss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4734769" y="47339916"/>
            <a:ext cx="608831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 dirty="0"/>
              <a:t>Placement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2521500" y="47339788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(****)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225189" y="30863468"/>
            <a:ext cx="6341994" cy="56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PDU</a:t>
            </a:r>
          </a:p>
          <a:p>
            <a:pPr algn="ctr"/>
            <a:r>
              <a:rPr lang="en" sz="5000"/>
              <a:t>(back plane)</a:t>
            </a:r>
          </a:p>
        </p:txBody>
      </p:sp>
      <p:sp>
        <p:nvSpPr>
          <p:cNvPr id="85" name="Shape 85"/>
          <p:cNvSpPr txBox="1"/>
          <p:nvPr/>
        </p:nvSpPr>
        <p:spPr>
          <a:xfrm rot="5400000">
            <a:off x="19533349" y="28139471"/>
            <a:ext cx="6056960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ECU-ss</a:t>
            </a:r>
          </a:p>
        </p:txBody>
      </p:sp>
      <p:cxnSp>
        <p:nvCxnSpPr>
          <p:cNvPr id="86" name="Shape 86"/>
          <p:cNvCxnSpPr>
            <a:stCxn id="84" idx="3"/>
          </p:cNvCxnSpPr>
          <p:nvPr/>
        </p:nvCxnSpPr>
        <p:spPr>
          <a:xfrm>
            <a:off x="9567174" y="33667954"/>
            <a:ext cx="939120" cy="3882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10474100" y="33651527"/>
            <a:ext cx="0" cy="60002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8" name="Shape 88"/>
          <p:cNvCxnSpPr/>
          <p:nvPr/>
        </p:nvCxnSpPr>
        <p:spPr>
          <a:xfrm>
            <a:off x="10537103" y="39484487"/>
            <a:ext cx="5394474" cy="5674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9" name="Shape 89"/>
          <p:cNvSpPr txBox="1"/>
          <p:nvPr/>
        </p:nvSpPr>
        <p:spPr>
          <a:xfrm>
            <a:off x="-47877" y="25913938"/>
            <a:ext cx="835631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Speed Sensors x4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-268660" y="32701516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Power IN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8078540" y="32574335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Motor x4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8078540" y="34452947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Pump</a:t>
            </a:r>
          </a:p>
        </p:txBody>
      </p:sp>
      <p:sp>
        <p:nvSpPr>
          <p:cNvPr id="93" name="Shape 93"/>
          <p:cNvSpPr txBox="1"/>
          <p:nvPr/>
        </p:nvSpPr>
        <p:spPr>
          <a:xfrm rot="5400000">
            <a:off x="19010646" y="41894107"/>
            <a:ext cx="7511468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Pressure</a:t>
            </a:r>
          </a:p>
        </p:txBody>
      </p:sp>
      <p:sp>
        <p:nvSpPr>
          <p:cNvPr id="94" name="Shape 94"/>
          <p:cNvSpPr txBox="1"/>
          <p:nvPr/>
        </p:nvSpPr>
        <p:spPr>
          <a:xfrm rot="5400000">
            <a:off x="20052179" y="41884649"/>
            <a:ext cx="7511468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Flow</a:t>
            </a:r>
          </a:p>
        </p:txBody>
      </p:sp>
      <p:sp>
        <p:nvSpPr>
          <p:cNvPr id="95" name="Shape 95"/>
          <p:cNvSpPr txBox="1"/>
          <p:nvPr/>
        </p:nvSpPr>
        <p:spPr>
          <a:xfrm rot="5400000">
            <a:off x="20938446" y="41884649"/>
            <a:ext cx="7511468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Temp x4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7021340" y="23753215"/>
            <a:ext cx="558600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Break &amp; AMP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9438720" y="20499240"/>
            <a:ext cx="364392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IMD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220780" y="14694407"/>
            <a:ext cx="32118240" cy="11349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32296749" y="14639148"/>
            <a:ext cx="125994" cy="361177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 txBox="1"/>
          <p:nvPr/>
        </p:nvSpPr>
        <p:spPr>
          <a:xfrm>
            <a:off x="9567180" y="14715061"/>
            <a:ext cx="11526480" cy="43605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t" anchorCtr="0">
            <a:noAutofit/>
          </a:bodyPr>
          <a:lstStyle/>
          <a:p>
            <a:r>
              <a:rPr lang="en"/>
              <a:t>Required “designed”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6857380" y="1021196"/>
            <a:ext cx="13965840" cy="43605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t" anchorCtr="0">
            <a:noAutofit/>
          </a:bodyPr>
          <a:lstStyle/>
          <a:p>
            <a:r>
              <a:rPr lang="en"/>
              <a:t>Not required “Not designed”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3166000" y="19985652"/>
            <a:ext cx="466872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Buttons x5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7023149" y="20116813"/>
            <a:ext cx="6341994" cy="56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DDS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3166000" y="21837388"/>
            <a:ext cx="466872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Lights x5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3166000" y="23403643"/>
            <a:ext cx="466872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Display x2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344740" y="18045941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(Front)</a:t>
            </a:r>
          </a:p>
        </p:txBody>
      </p:sp>
      <p:cxnSp>
        <p:nvCxnSpPr>
          <p:cNvPr id="107" name="Shape 107"/>
          <p:cNvCxnSpPr>
            <a:endCxn id="23" idx="3"/>
          </p:cNvCxnSpPr>
          <p:nvPr/>
        </p:nvCxnSpPr>
        <p:spPr>
          <a:xfrm flipH="1">
            <a:off x="9686743" y="22770601"/>
            <a:ext cx="6372234" cy="5674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stCxn id="103" idx="2"/>
          </p:cNvCxnSpPr>
          <p:nvPr/>
        </p:nvCxnSpPr>
        <p:spPr>
          <a:xfrm rot="16200000" flipH="1">
            <a:off x="38636859" y="27283060"/>
            <a:ext cx="3154029" cy="3945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35058669" y="34919231"/>
            <a:ext cx="6341994" cy="56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49372" tIns="449372" rIns="449372" bIns="449372" anchor="ctr" anchorCtr="0">
            <a:noAutofit/>
          </a:bodyPr>
          <a:lstStyle/>
          <a:p>
            <a:pPr algn="ctr"/>
            <a:r>
              <a:rPr lang="en"/>
              <a:t>IS</a:t>
            </a:r>
          </a:p>
        </p:txBody>
      </p:sp>
      <p:cxnSp>
        <p:nvCxnSpPr>
          <p:cNvPr id="110" name="Shape 110"/>
          <p:cNvCxnSpPr>
            <a:stCxn id="109" idx="1"/>
          </p:cNvCxnSpPr>
          <p:nvPr/>
        </p:nvCxnSpPr>
        <p:spPr>
          <a:xfrm rot="10800000">
            <a:off x="30949389" y="37690862"/>
            <a:ext cx="4109274" cy="3284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 flipH="1">
            <a:off x="30916894" y="37802001"/>
            <a:ext cx="31920" cy="874793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 rot="10800000">
            <a:off x="20932529" y="46382932"/>
            <a:ext cx="9890154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 flipH="1">
            <a:off x="20978927" y="35816367"/>
            <a:ext cx="16800" cy="1056681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4" name="Shape 114"/>
          <p:cNvSpPr txBox="1"/>
          <p:nvPr/>
        </p:nvSpPr>
        <p:spPr>
          <a:xfrm rot="5400000">
            <a:off x="22200619" y="42155938"/>
            <a:ext cx="7511468" cy="104159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Air Flow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8672340" y="32761369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(Rack)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2870620" y="35167507"/>
            <a:ext cx="263087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MIC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2558543" y="38395596"/>
            <a:ext cx="295175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SPKR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1604649" y="36530670"/>
            <a:ext cx="392783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Wireless</a:t>
            </a:r>
          </a:p>
        </p:txBody>
      </p:sp>
      <p:grpSp>
        <p:nvGrpSpPr>
          <p:cNvPr id="3" name="Group 2"/>
          <p:cNvGrpSpPr/>
          <p:nvPr/>
        </p:nvGrpSpPr>
        <p:grpSpPr>
          <a:xfrm rot="5400000">
            <a:off x="41030542" y="35007263"/>
            <a:ext cx="13770316" cy="4898522"/>
            <a:chOff x="6104651" y="4155671"/>
            <a:chExt cx="1383179" cy="874736"/>
          </a:xfrm>
        </p:grpSpPr>
        <p:sp>
          <p:nvSpPr>
            <p:cNvPr id="119" name="Shape 109"/>
            <p:cNvSpPr txBox="1"/>
            <p:nvPr/>
          </p:nvSpPr>
          <p:spPr>
            <a:xfrm>
              <a:off x="6611275" y="4816873"/>
              <a:ext cx="355340" cy="20197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dirty="0"/>
            </a:p>
          </p:txBody>
        </p:sp>
        <p:sp>
          <p:nvSpPr>
            <p:cNvPr id="120" name="Shape 25"/>
            <p:cNvSpPr txBox="1"/>
            <p:nvPr/>
          </p:nvSpPr>
          <p:spPr>
            <a:xfrm>
              <a:off x="6104651" y="4833861"/>
              <a:ext cx="355341" cy="196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dirty="0"/>
            </a:p>
          </p:txBody>
        </p:sp>
        <p:sp>
          <p:nvSpPr>
            <p:cNvPr id="121" name="Shape 28"/>
            <p:cNvSpPr txBox="1"/>
            <p:nvPr/>
          </p:nvSpPr>
          <p:spPr>
            <a:xfrm>
              <a:off x="7100429" y="4833861"/>
              <a:ext cx="387401" cy="167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dirty="0"/>
            </a:p>
          </p:txBody>
        </p:sp>
        <p:sp>
          <p:nvSpPr>
            <p:cNvPr id="122" name="Shape 82"/>
            <p:cNvSpPr txBox="1"/>
            <p:nvPr/>
          </p:nvSpPr>
          <p:spPr>
            <a:xfrm rot="16200000">
              <a:off x="5967377" y="4386769"/>
              <a:ext cx="648195" cy="185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" sz="4400" dirty="0"/>
                <a:t>dsPICEP</a:t>
              </a:r>
            </a:p>
          </p:txBody>
        </p:sp>
        <p:sp>
          <p:nvSpPr>
            <p:cNvPr id="123" name="Shape 82"/>
            <p:cNvSpPr txBox="1"/>
            <p:nvPr/>
          </p:nvSpPr>
          <p:spPr>
            <a:xfrm rot="16200000">
              <a:off x="6464847" y="4396778"/>
              <a:ext cx="648195" cy="185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" sz="4400" dirty="0"/>
                <a:t>dsPICFJ</a:t>
              </a:r>
            </a:p>
          </p:txBody>
        </p:sp>
        <p:sp>
          <p:nvSpPr>
            <p:cNvPr id="124" name="Shape 82"/>
            <p:cNvSpPr txBox="1"/>
            <p:nvPr/>
          </p:nvSpPr>
          <p:spPr>
            <a:xfrm rot="16200000">
              <a:off x="6960911" y="4416764"/>
              <a:ext cx="648195" cy="185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" sz="4400" dirty="0"/>
                <a:t>pic18F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rot="10800000" flipV="1">
            <a:off x="16078200" y="28803600"/>
            <a:ext cx="24155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13782370" y="7857095"/>
            <a:ext cx="6341994" cy="5608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/>
              <a:t>TSS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10999446" y="11614328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IMU 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9998166" y="10240820"/>
            <a:ext cx="4668720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2x Shock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8461131" y="9205392"/>
            <a:ext cx="6088314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2x Rotor Temp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506724" y="21029542"/>
            <a:ext cx="10026113" cy="3696818"/>
            <a:chOff x="5292793" y="11772935"/>
            <a:chExt cx="4986781" cy="2030532"/>
          </a:xfrm>
        </p:grpSpPr>
        <p:sp>
          <p:nvSpPr>
            <p:cNvPr id="25" name="Shape 25"/>
            <p:cNvSpPr txBox="1"/>
            <p:nvPr/>
          </p:nvSpPr>
          <p:spPr>
            <a:xfrm>
              <a:off x="6882077" y="11800267"/>
              <a:ext cx="3397497" cy="20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34048" tIns="234048" rIns="234048" bIns="234048" anchor="ctr" anchorCtr="0">
              <a:noAutofit/>
            </a:bodyPr>
            <a:lstStyle/>
            <a:p>
              <a:pPr algn="ctr"/>
              <a:r>
                <a:rPr lang="en" dirty="0"/>
                <a:t>ECU</a:t>
              </a: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5292793" y="11772935"/>
              <a:ext cx="2104197" cy="661330"/>
            </a:xfrm>
            <a:prstGeom prst="rect">
              <a:avLst/>
            </a:prstGeom>
            <a:noFill/>
            <a:ln>
              <a:noFill/>
            </a:ln>
          </p:spPr>
          <p:txBody>
            <a:bodyPr lIns="234048" tIns="234048" rIns="234048" bIns="234048" anchor="ctr" anchorCtr="0">
              <a:noAutofit/>
            </a:bodyPr>
            <a:lstStyle/>
            <a:p>
              <a:r>
                <a:rPr lang="en" sz="4400" dirty="0"/>
                <a:t>Stop light</a:t>
              </a: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5611125" y="12471202"/>
              <a:ext cx="1825200" cy="661330"/>
            </a:xfrm>
            <a:prstGeom prst="rect">
              <a:avLst/>
            </a:prstGeom>
            <a:noFill/>
            <a:ln>
              <a:noFill/>
            </a:ln>
          </p:spPr>
          <p:txBody>
            <a:bodyPr lIns="234048" tIns="234048" rIns="234048" bIns="234048" anchor="ctr" anchorCtr="0">
              <a:noAutofit/>
            </a:bodyPr>
            <a:lstStyle/>
            <a:p>
              <a:r>
                <a:rPr lang="en" sz="4400"/>
                <a:t>Horn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456840" y="11525880"/>
            <a:ext cx="12436450" cy="6753953"/>
            <a:chOff x="21993227" y="2498398"/>
            <a:chExt cx="5057773" cy="3556358"/>
          </a:xfrm>
        </p:grpSpPr>
        <p:sp>
          <p:nvSpPr>
            <p:cNvPr id="36" name="Shape 36"/>
            <p:cNvSpPr txBox="1"/>
            <p:nvPr/>
          </p:nvSpPr>
          <p:spPr>
            <a:xfrm>
              <a:off x="21993227" y="4051556"/>
              <a:ext cx="3397497" cy="20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34048" tIns="234048" rIns="234048" bIns="234048" anchor="ctr" anchorCtr="0">
              <a:noAutofit/>
            </a:bodyPr>
            <a:lstStyle/>
            <a:p>
              <a:pPr algn="ctr"/>
              <a:r>
                <a:rPr lang="en" dirty="0"/>
                <a:t>TSM</a:t>
              </a:r>
            </a:p>
          </p:txBody>
        </p:sp>
        <p:sp>
          <p:nvSpPr>
            <p:cNvPr id="50" name="Shape 50"/>
            <p:cNvSpPr txBox="1"/>
            <p:nvPr/>
          </p:nvSpPr>
          <p:spPr>
            <a:xfrm rot="-5400000">
              <a:off x="21966932" y="3040999"/>
              <a:ext cx="1200531" cy="557997"/>
            </a:xfrm>
            <a:prstGeom prst="rect">
              <a:avLst/>
            </a:prstGeom>
            <a:noFill/>
            <a:ln>
              <a:noFill/>
            </a:ln>
          </p:spPr>
          <p:txBody>
            <a:bodyPr lIns="234048" tIns="234048" rIns="234048" bIns="234048" anchor="ctr" anchorCtr="0">
              <a:noAutofit/>
            </a:bodyPr>
            <a:lstStyle/>
            <a:p>
              <a:r>
                <a:rPr lang="en" sz="4400"/>
                <a:t>GPS</a:t>
              </a:r>
            </a:p>
          </p:txBody>
        </p:sp>
        <p:sp>
          <p:nvSpPr>
            <p:cNvPr id="51" name="Shape 51"/>
            <p:cNvSpPr txBox="1"/>
            <p:nvPr/>
          </p:nvSpPr>
          <p:spPr>
            <a:xfrm rot="-5400000">
              <a:off x="22550015" y="2930332"/>
              <a:ext cx="1421866" cy="557997"/>
            </a:xfrm>
            <a:prstGeom prst="rect">
              <a:avLst/>
            </a:prstGeom>
            <a:noFill/>
            <a:ln>
              <a:noFill/>
            </a:ln>
          </p:spPr>
          <p:txBody>
            <a:bodyPr lIns="234048" tIns="234048" rIns="234048" bIns="234048" anchor="ctr" anchorCtr="0">
              <a:noAutofit/>
            </a:bodyPr>
            <a:lstStyle/>
            <a:p>
              <a:r>
                <a:rPr lang="en" sz="4400" dirty="0"/>
                <a:t>TPMS</a:t>
              </a: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25390727" y="4722491"/>
              <a:ext cx="1660273" cy="661330"/>
            </a:xfrm>
            <a:prstGeom prst="rect">
              <a:avLst/>
            </a:prstGeom>
            <a:noFill/>
            <a:ln>
              <a:noFill/>
            </a:ln>
          </p:spPr>
          <p:txBody>
            <a:bodyPr lIns="234048" tIns="234048" rIns="234048" bIns="234048" anchor="ctr" anchorCtr="0">
              <a:noAutofit/>
            </a:bodyPr>
            <a:lstStyle/>
            <a:p>
              <a:r>
                <a:rPr lang="en" sz="4400"/>
                <a:t>Wireless</a:t>
              </a:r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32757910" y="41923108"/>
            <a:ext cx="2666076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Temp 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44767394" y="39118628"/>
            <a:ext cx="6341994" cy="56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/>
              <a:t>BMM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35265594" y="39118628"/>
            <a:ext cx="6341994" cy="5608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 dirty="0"/>
              <a:t>BMS (6s) x13 (22.8v)</a:t>
            </a:r>
          </a:p>
        </p:txBody>
      </p:sp>
      <p:cxnSp>
        <p:nvCxnSpPr>
          <p:cNvPr id="34" name="Shape 34"/>
          <p:cNvCxnSpPr>
            <a:stCxn id="27" idx="3"/>
            <a:endCxn id="24" idx="1"/>
          </p:cNvCxnSpPr>
          <p:nvPr/>
        </p:nvCxnSpPr>
        <p:spPr>
          <a:xfrm>
            <a:off x="41607584" y="41923108"/>
            <a:ext cx="3159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" name="Shape 64"/>
          <p:cNvSpPr txBox="1"/>
          <p:nvPr/>
        </p:nvSpPr>
        <p:spPr>
          <a:xfrm>
            <a:off x="33135770" y="39214483"/>
            <a:ext cx="2892960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Volt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2477860" y="42700772"/>
            <a:ext cx="2913650" cy="1562392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Amps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607711" y="47968741"/>
            <a:ext cx="608831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/>
              <a:t>Comm Buss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4952993" y="41827531"/>
            <a:ext cx="6341994" cy="5608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 dirty="0"/>
              <a:t>PDU</a:t>
            </a:r>
          </a:p>
          <a:p>
            <a:pPr algn="ctr"/>
            <a:r>
              <a:rPr lang="en" sz="5000" dirty="0"/>
              <a:t>(back plane)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1459149" y="43665580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Power IN</a:t>
            </a:r>
          </a:p>
        </p:txBody>
      </p:sp>
      <p:sp>
        <p:nvSpPr>
          <p:cNvPr id="54" name="Shape 54"/>
          <p:cNvSpPr txBox="1"/>
          <p:nvPr/>
        </p:nvSpPr>
        <p:spPr>
          <a:xfrm rot="16200000">
            <a:off x="23711231" y="32440321"/>
            <a:ext cx="3036281" cy="990232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E-Sp x3</a:t>
            </a:r>
          </a:p>
        </p:txBody>
      </p:sp>
      <p:sp>
        <p:nvSpPr>
          <p:cNvPr id="55" name="Shape 55"/>
          <p:cNvSpPr txBox="1"/>
          <p:nvPr/>
        </p:nvSpPr>
        <p:spPr>
          <a:xfrm rot="16200000">
            <a:off x="24724204" y="32650852"/>
            <a:ext cx="2615218" cy="990232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BOTS</a:t>
            </a:r>
          </a:p>
        </p:txBody>
      </p:sp>
      <p:sp>
        <p:nvSpPr>
          <p:cNvPr id="56" name="Shape 56"/>
          <p:cNvSpPr txBox="1"/>
          <p:nvPr/>
        </p:nvSpPr>
        <p:spPr>
          <a:xfrm rot="16200000">
            <a:off x="25564575" y="32650852"/>
            <a:ext cx="2615218" cy="990232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IS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24604492" y="34453573"/>
            <a:ext cx="6029264" cy="3441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 dirty="0"/>
              <a:t>SS</a:t>
            </a:r>
          </a:p>
        </p:txBody>
      </p:sp>
      <p:sp>
        <p:nvSpPr>
          <p:cNvPr id="52" name="Shape 52"/>
          <p:cNvSpPr txBox="1"/>
          <p:nvPr/>
        </p:nvSpPr>
        <p:spPr>
          <a:xfrm rot="5400000">
            <a:off x="25146846" y="38915690"/>
            <a:ext cx="3031010" cy="990232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MCS-ss</a:t>
            </a:r>
          </a:p>
        </p:txBody>
      </p:sp>
      <p:sp>
        <p:nvSpPr>
          <p:cNvPr id="53" name="Shape 53"/>
          <p:cNvSpPr txBox="1"/>
          <p:nvPr/>
        </p:nvSpPr>
        <p:spPr>
          <a:xfrm rot="5400000">
            <a:off x="26103676" y="38915689"/>
            <a:ext cx="3031007" cy="990232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BMS-ss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0760997" y="34315821"/>
            <a:ext cx="3978120" cy="1136248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Pre Charge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0760999" y="35606324"/>
            <a:ext cx="2612018" cy="1136248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AIR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0760999" y="36742580"/>
            <a:ext cx="3422709" cy="1136248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Discharge</a:t>
            </a:r>
          </a:p>
        </p:txBody>
      </p:sp>
      <p:sp>
        <p:nvSpPr>
          <p:cNvPr id="85" name="Shape 85"/>
          <p:cNvSpPr txBox="1"/>
          <p:nvPr/>
        </p:nvSpPr>
        <p:spPr>
          <a:xfrm rot="5400000">
            <a:off x="23962083" y="38915692"/>
            <a:ext cx="3031014" cy="990232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ECU-ss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0210309" y="36742580"/>
            <a:ext cx="5310549" cy="1136248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Break &amp; AMP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2508486" y="34745887"/>
            <a:ext cx="3464235" cy="1136248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IMD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2367026" y="19621328"/>
            <a:ext cx="3763753" cy="1553047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Buttons x5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643601" y="20171741"/>
            <a:ext cx="4630594" cy="4263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 dirty="0"/>
              <a:t>DDS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367026" y="21174384"/>
            <a:ext cx="3763753" cy="1553047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Lights x5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367026" y="22488008"/>
            <a:ext cx="3763753" cy="1553047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Display x2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3663247" y="20096786"/>
            <a:ext cx="7239014" cy="4313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 dirty="0"/>
              <a:t>SAS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5699" y="19924134"/>
            <a:ext cx="3888936" cy="1424117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Gas x2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-209234" y="21563410"/>
            <a:ext cx="4822818" cy="1424117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Break x3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-209234" y="22965713"/>
            <a:ext cx="4822818" cy="1424117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Steering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848599" y="8311602"/>
            <a:ext cx="5290285" cy="1424117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Speed Sensors </a:t>
            </a:r>
            <a:r>
              <a:rPr lang="en" sz="4400" dirty="0" smtClean="0"/>
              <a:t>x2</a:t>
            </a:r>
            <a:endParaRPr lang="en" sz="4400" dirty="0"/>
          </a:p>
        </p:txBody>
      </p:sp>
      <p:sp>
        <p:nvSpPr>
          <p:cNvPr id="106" name="Shape 106"/>
          <p:cNvSpPr txBox="1"/>
          <p:nvPr/>
        </p:nvSpPr>
        <p:spPr>
          <a:xfrm>
            <a:off x="3663243" y="18576383"/>
            <a:ext cx="3888936" cy="1424117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(Front)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36374448" y="17662111"/>
            <a:ext cx="6341994" cy="56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 dirty="0"/>
              <a:t>MCS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2809544" y="17195698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Motor x4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2809544" y="19074310"/>
            <a:ext cx="4225200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Pump</a:t>
            </a:r>
          </a:p>
        </p:txBody>
      </p:sp>
      <p:sp>
        <p:nvSpPr>
          <p:cNvPr id="93" name="Shape 93"/>
          <p:cNvSpPr txBox="1"/>
          <p:nvPr/>
        </p:nvSpPr>
        <p:spPr>
          <a:xfrm rot="5400000">
            <a:off x="34836949" y="25420164"/>
            <a:ext cx="5320862" cy="104159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Pressure</a:t>
            </a:r>
          </a:p>
        </p:txBody>
      </p:sp>
      <p:sp>
        <p:nvSpPr>
          <p:cNvPr id="94" name="Shape 94"/>
          <p:cNvSpPr txBox="1"/>
          <p:nvPr/>
        </p:nvSpPr>
        <p:spPr>
          <a:xfrm rot="5400000">
            <a:off x="35894036" y="25395152"/>
            <a:ext cx="5289754" cy="104159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Flow</a:t>
            </a:r>
          </a:p>
        </p:txBody>
      </p:sp>
      <p:sp>
        <p:nvSpPr>
          <p:cNvPr id="95" name="Shape 95"/>
          <p:cNvSpPr txBox="1"/>
          <p:nvPr/>
        </p:nvSpPr>
        <p:spPr>
          <a:xfrm rot="5400000">
            <a:off x="36780304" y="25395149"/>
            <a:ext cx="5289751" cy="104159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Temp x4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891016" y="11057116"/>
            <a:ext cx="5018462" cy="104159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Air Flow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044357" y="27302105"/>
            <a:ext cx="5526832" cy="3603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 dirty="0"/>
              <a:t>IS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3137547" y="27461592"/>
            <a:ext cx="2292717" cy="118950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MIC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2865583" y="29535240"/>
            <a:ext cx="2572353" cy="118950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SPKR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0748957" y="28337256"/>
            <a:ext cx="2727793" cy="118950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Wireless</a:t>
            </a:r>
          </a:p>
        </p:txBody>
      </p:sp>
      <p:grpSp>
        <p:nvGrpSpPr>
          <p:cNvPr id="3" name="Group 2"/>
          <p:cNvGrpSpPr/>
          <p:nvPr/>
        </p:nvGrpSpPr>
        <p:grpSpPr>
          <a:xfrm rot="5400000">
            <a:off x="-3221915" y="39749908"/>
            <a:ext cx="13770316" cy="4898522"/>
            <a:chOff x="6104651" y="4155671"/>
            <a:chExt cx="1383179" cy="874736"/>
          </a:xfrm>
        </p:grpSpPr>
        <p:sp>
          <p:nvSpPr>
            <p:cNvPr id="119" name="Shape 109"/>
            <p:cNvSpPr txBox="1"/>
            <p:nvPr/>
          </p:nvSpPr>
          <p:spPr>
            <a:xfrm>
              <a:off x="6611275" y="4816873"/>
              <a:ext cx="355340" cy="20197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dirty="0"/>
            </a:p>
          </p:txBody>
        </p:sp>
        <p:sp>
          <p:nvSpPr>
            <p:cNvPr id="120" name="Shape 25"/>
            <p:cNvSpPr txBox="1"/>
            <p:nvPr/>
          </p:nvSpPr>
          <p:spPr>
            <a:xfrm>
              <a:off x="6104651" y="4833861"/>
              <a:ext cx="355341" cy="196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dirty="0"/>
            </a:p>
          </p:txBody>
        </p:sp>
        <p:sp>
          <p:nvSpPr>
            <p:cNvPr id="121" name="Shape 28"/>
            <p:cNvSpPr txBox="1"/>
            <p:nvPr/>
          </p:nvSpPr>
          <p:spPr>
            <a:xfrm>
              <a:off x="7100429" y="4833861"/>
              <a:ext cx="387401" cy="167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dirty="0"/>
            </a:p>
          </p:txBody>
        </p:sp>
        <p:sp>
          <p:nvSpPr>
            <p:cNvPr id="122" name="Shape 82"/>
            <p:cNvSpPr txBox="1"/>
            <p:nvPr/>
          </p:nvSpPr>
          <p:spPr>
            <a:xfrm rot="16200000">
              <a:off x="5967377" y="4386769"/>
              <a:ext cx="648195" cy="185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" sz="4400" dirty="0"/>
                <a:t>dsPICEP</a:t>
              </a:r>
            </a:p>
          </p:txBody>
        </p:sp>
        <p:sp>
          <p:nvSpPr>
            <p:cNvPr id="123" name="Shape 82"/>
            <p:cNvSpPr txBox="1"/>
            <p:nvPr/>
          </p:nvSpPr>
          <p:spPr>
            <a:xfrm rot="16200000">
              <a:off x="6464847" y="4396778"/>
              <a:ext cx="648195" cy="185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" sz="4400" dirty="0"/>
                <a:t>dsPICFJ</a:t>
              </a:r>
            </a:p>
          </p:txBody>
        </p:sp>
        <p:sp>
          <p:nvSpPr>
            <p:cNvPr id="124" name="Shape 82"/>
            <p:cNvSpPr txBox="1"/>
            <p:nvPr/>
          </p:nvSpPr>
          <p:spPr>
            <a:xfrm rot="16200000">
              <a:off x="6960911" y="4416764"/>
              <a:ext cx="648195" cy="185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r>
                <a:rPr lang="en" sz="4400" dirty="0"/>
                <a:t>pic18F</a:t>
              </a:r>
            </a:p>
          </p:txBody>
        </p:sp>
      </p:grpSp>
      <p:sp>
        <p:nvSpPr>
          <p:cNvPr id="126" name="Shape 29"/>
          <p:cNvSpPr txBox="1"/>
          <p:nvPr/>
        </p:nvSpPr>
        <p:spPr>
          <a:xfrm>
            <a:off x="39163200" y="6931239"/>
            <a:ext cx="6341994" cy="5608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4048" tIns="234048" rIns="234048" bIns="234048" anchor="ctr" anchorCtr="0">
            <a:noAutofit/>
          </a:bodyPr>
          <a:lstStyle/>
          <a:p>
            <a:pPr algn="ctr"/>
            <a:r>
              <a:rPr lang="en" dirty="0"/>
              <a:t>TSS</a:t>
            </a:r>
          </a:p>
        </p:txBody>
      </p:sp>
      <p:sp>
        <p:nvSpPr>
          <p:cNvPr id="127" name="Shape 44"/>
          <p:cNvSpPr txBox="1"/>
          <p:nvPr/>
        </p:nvSpPr>
        <p:spPr>
          <a:xfrm>
            <a:off x="36380276" y="10688472"/>
            <a:ext cx="3407040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IMU </a:t>
            </a:r>
          </a:p>
        </p:txBody>
      </p:sp>
      <p:sp>
        <p:nvSpPr>
          <p:cNvPr id="128" name="Shape 46"/>
          <p:cNvSpPr txBox="1"/>
          <p:nvPr/>
        </p:nvSpPr>
        <p:spPr>
          <a:xfrm>
            <a:off x="35378996" y="8809857"/>
            <a:ext cx="4668720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/>
              <a:t>2x Shock</a:t>
            </a:r>
          </a:p>
        </p:txBody>
      </p:sp>
      <p:sp>
        <p:nvSpPr>
          <p:cNvPr id="129" name="Shape 48"/>
          <p:cNvSpPr txBox="1"/>
          <p:nvPr/>
        </p:nvSpPr>
        <p:spPr>
          <a:xfrm>
            <a:off x="33887565" y="6459878"/>
            <a:ext cx="6088314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2x Rotor Temp</a:t>
            </a:r>
          </a:p>
        </p:txBody>
      </p:sp>
      <p:cxnSp>
        <p:nvCxnSpPr>
          <p:cNvPr id="16" name="Straight Connector 15"/>
          <p:cNvCxnSpPr>
            <a:stCxn id="23" idx="3"/>
          </p:cNvCxnSpPr>
          <p:nvPr/>
        </p:nvCxnSpPr>
        <p:spPr>
          <a:xfrm flipV="1">
            <a:off x="10902261" y="22253645"/>
            <a:ext cx="9087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811000" y="22300818"/>
            <a:ext cx="0" cy="1457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1811000" y="36742572"/>
            <a:ext cx="12793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0210309" y="26051592"/>
            <a:ext cx="80306" cy="1069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0210309" y="26051592"/>
            <a:ext cx="7597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7807773" y="24726360"/>
            <a:ext cx="0" cy="132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25" idx="0"/>
          </p:cNvCxnSpPr>
          <p:nvPr/>
        </p:nvCxnSpPr>
        <p:spPr>
          <a:xfrm flipH="1" flipV="1">
            <a:off x="28117438" y="18279833"/>
            <a:ext cx="1" cy="279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V="1">
            <a:off x="11658600" y="30556200"/>
            <a:ext cx="1226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29" idx="3"/>
          </p:cNvCxnSpPr>
          <p:nvPr/>
        </p:nvCxnSpPr>
        <p:spPr>
          <a:xfrm>
            <a:off x="20124364" y="10661575"/>
            <a:ext cx="1903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30206759" y="10661581"/>
            <a:ext cx="0" cy="381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4213800" y="22174200"/>
            <a:ext cx="22508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 flipV="1">
            <a:off x="20193000" y="28879798"/>
            <a:ext cx="48006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1532837" y="24041055"/>
            <a:ext cx="4495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6028730" y="24041055"/>
            <a:ext cx="0" cy="1466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1294987" y="43665580"/>
            <a:ext cx="1313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2608003" y="38709600"/>
            <a:ext cx="0" cy="495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2608003" y="38709600"/>
            <a:ext cx="3420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394442" y="48894603"/>
            <a:ext cx="2107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Shape 46"/>
          <p:cNvSpPr txBox="1"/>
          <p:nvPr/>
        </p:nvSpPr>
        <p:spPr>
          <a:xfrm>
            <a:off x="833098" y="2362200"/>
            <a:ext cx="8495911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8800" dirty="0" smtClean="0"/>
              <a:t>Front of car</a:t>
            </a:r>
          </a:p>
        </p:txBody>
      </p:sp>
      <p:sp>
        <p:nvSpPr>
          <p:cNvPr id="175" name="Shape 46"/>
          <p:cNvSpPr txBox="1"/>
          <p:nvPr/>
        </p:nvSpPr>
        <p:spPr>
          <a:xfrm>
            <a:off x="41607588" y="2270824"/>
            <a:ext cx="8495911" cy="1851724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8800" dirty="0" smtClean="0"/>
              <a:t>Back of car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21459149" y="11946219"/>
            <a:ext cx="47575" cy="37874246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4975800" y="11811000"/>
            <a:ext cx="47575" cy="37874246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21459149" y="11946219"/>
            <a:ext cx="13123101" cy="11394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21516195" y="49820465"/>
            <a:ext cx="13123101" cy="11394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4613584" y="47552824"/>
            <a:ext cx="3563843" cy="0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hape 81"/>
          <p:cNvSpPr txBox="1"/>
          <p:nvPr/>
        </p:nvSpPr>
        <p:spPr>
          <a:xfrm>
            <a:off x="8944059" y="46626962"/>
            <a:ext cx="6088314" cy="1851724"/>
          </a:xfrm>
          <a:prstGeom prst="rect">
            <a:avLst/>
          </a:prstGeom>
          <a:noFill/>
          <a:ln>
            <a:noFill/>
          </a:ln>
        </p:spPr>
        <p:txBody>
          <a:bodyPr lIns="449372" tIns="449372" rIns="449372" bIns="449372" anchor="ctr" anchorCtr="0">
            <a:noAutofit/>
          </a:bodyPr>
          <a:lstStyle/>
          <a:p>
            <a:r>
              <a:rPr lang="en" sz="4400" dirty="0" smtClean="0"/>
              <a:t>In rack box</a:t>
            </a:r>
            <a:endParaRPr lang="en" sz="4400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6028730" y="38709600"/>
            <a:ext cx="10072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6101000" y="38709600"/>
            <a:ext cx="0" cy="40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33338294" y="23125906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hape 89"/>
          <p:cNvSpPr txBox="1"/>
          <p:nvPr/>
        </p:nvSpPr>
        <p:spPr>
          <a:xfrm>
            <a:off x="33373017" y="8070910"/>
            <a:ext cx="5290285" cy="1424117"/>
          </a:xfrm>
          <a:prstGeom prst="rect">
            <a:avLst/>
          </a:prstGeom>
          <a:noFill/>
          <a:ln>
            <a:noFill/>
          </a:ln>
        </p:spPr>
        <p:txBody>
          <a:bodyPr lIns="234048" tIns="234048" rIns="234048" bIns="234048" anchor="ctr" anchorCtr="0">
            <a:noAutofit/>
          </a:bodyPr>
          <a:lstStyle/>
          <a:p>
            <a:r>
              <a:rPr lang="en" sz="4400" dirty="0"/>
              <a:t>Speed Sensors </a:t>
            </a:r>
            <a:r>
              <a:rPr lang="en" sz="4400" dirty="0" smtClean="0"/>
              <a:t>x2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56448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247</Words>
  <Application>Microsoft Office PowerPoint</Application>
  <PresentationFormat>Custom</PresentationFormat>
  <Paragraphs>139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simple-light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Rick's</dc:creator>
  <cp:lastModifiedBy>Rick</cp:lastModifiedBy>
  <cp:revision>21</cp:revision>
  <dcterms:modified xsi:type="dcterms:W3CDTF">2015-01-06T19:15:48Z</dcterms:modified>
</cp:coreProperties>
</file>