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1496-D5B0-490D-8652-0E453D3D8E9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863-267D-432F-9F16-CB53E242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1496-D5B0-490D-8652-0E453D3D8E9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863-267D-432F-9F16-CB53E242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3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1496-D5B0-490D-8652-0E453D3D8E9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863-267D-432F-9F16-CB53E242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1496-D5B0-490D-8652-0E453D3D8E9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863-267D-432F-9F16-CB53E242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1496-D5B0-490D-8652-0E453D3D8E9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863-267D-432F-9F16-CB53E242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1496-D5B0-490D-8652-0E453D3D8E9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863-267D-432F-9F16-CB53E242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1496-D5B0-490D-8652-0E453D3D8E9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863-267D-432F-9F16-CB53E242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1496-D5B0-490D-8652-0E453D3D8E9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863-267D-432F-9F16-CB53E242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1496-D5B0-490D-8652-0E453D3D8E9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863-267D-432F-9F16-CB53E242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1496-D5B0-490D-8652-0E453D3D8E9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863-267D-432F-9F16-CB53E242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1496-D5B0-490D-8652-0E453D3D8E9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30863-267D-432F-9F16-CB53E242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3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41496-D5B0-490D-8652-0E453D3D8E9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0863-267D-432F-9F16-CB53E2429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79600" y="1320800"/>
            <a:ext cx="1917700" cy="109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Safety Loop to get to predefined level. (all closed)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46600" y="2311400"/>
            <a:ext cx="1917700" cy="109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RC timer to reach threshold.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46600" y="774700"/>
            <a:ext cx="1917700" cy="109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enable for </a:t>
            </a:r>
            <a:r>
              <a:rPr lang="en-US" dirty="0" err="1"/>
              <a:t>precharge</a:t>
            </a:r>
            <a:r>
              <a:rPr lang="en-US" dirty="0"/>
              <a:t> to occur / disable discharge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23100" y="1320800"/>
            <a:ext cx="2159000" cy="109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enable for TOP (+) AIR to turn on</a:t>
            </a:r>
          </a:p>
        </p:txBody>
      </p:sp>
      <p:cxnSp>
        <p:nvCxnSpPr>
          <p:cNvPr id="9" name="Straight Connector 8"/>
          <p:cNvCxnSpPr>
            <a:stCxn id="4" idx="3"/>
          </p:cNvCxnSpPr>
          <p:nvPr/>
        </p:nvCxnSpPr>
        <p:spPr>
          <a:xfrm>
            <a:off x="3797300" y="1866900"/>
            <a:ext cx="44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48148" y="1320800"/>
            <a:ext cx="0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1"/>
          </p:cNvCxnSpPr>
          <p:nvPr/>
        </p:nvCxnSpPr>
        <p:spPr>
          <a:xfrm>
            <a:off x="4241800" y="13208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41800" y="1866900"/>
            <a:ext cx="0" cy="100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41800" y="2867025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6464300" y="1320800"/>
            <a:ext cx="558800" cy="19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464300" y="2311400"/>
            <a:ext cx="558800" cy="35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29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USAF_TPARSH</dc:creator>
  <cp:lastModifiedBy>USAF_TPARSH</cp:lastModifiedBy>
  <cp:revision>2</cp:revision>
  <dcterms:created xsi:type="dcterms:W3CDTF">2016-03-14T21:37:39Z</dcterms:created>
  <dcterms:modified xsi:type="dcterms:W3CDTF">2016-03-14T21:47:58Z</dcterms:modified>
</cp:coreProperties>
</file>