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9" r:id="rId6"/>
    <p:sldId id="263" r:id="rId7"/>
    <p:sldId id="268" r:id="rId8"/>
    <p:sldId id="259" r:id="rId9"/>
    <p:sldId id="260" r:id="rId10"/>
    <p:sldId id="261" r:id="rId11"/>
    <p:sldId id="262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6390640" y="-80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390640" y="-346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4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A058-0B91-41A8-9CAF-692EB0796B1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B079-0BF7-431A-A09E-07B87C2D44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44640" y="1825625"/>
            <a:ext cx="5231927" cy="0"/>
          </a:xfrm>
          <a:prstGeom prst="line">
            <a:avLst/>
          </a:prstGeom>
          <a:ln w="50800">
            <a:solidFill>
              <a:srgbClr val="938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13680" r="4701" b="12448"/>
          <a:stretch>
            <a:fillRect/>
          </a:stretch>
        </p:blipFill>
        <p:spPr bwMode="auto">
          <a:xfrm>
            <a:off x="6644640" y="111125"/>
            <a:ext cx="5422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644640" y="1825625"/>
            <a:ext cx="5231927" cy="0"/>
          </a:xfrm>
          <a:prstGeom prst="line">
            <a:avLst/>
          </a:prstGeom>
          <a:ln w="25400">
            <a:solidFill>
              <a:srgbClr val="0012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A058-0B91-41A8-9CAF-692EB0796B17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CFB079-0BF7-431A-A09E-07B87C2D44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86318" y="6144512"/>
            <a:ext cx="13177286" cy="1007620"/>
            <a:chOff x="0" y="0"/>
            <a:chExt cx="8230235" cy="897633"/>
          </a:xfrm>
        </p:grpSpPr>
        <p:sp>
          <p:nvSpPr>
            <p:cNvPr id="13" name="Freeform 12"/>
            <p:cNvSpPr/>
            <p:nvPr userDrawn="1"/>
          </p:nvSpPr>
          <p:spPr>
            <a:xfrm>
              <a:off x="0" y="0"/>
              <a:ext cx="8230235" cy="801360"/>
            </a:xfrm>
            <a:custGeom>
              <a:avLst/>
              <a:gdLst>
                <a:gd name="connsiteX0" fmla="*/ 0 w 7569200"/>
                <a:gd name="connsiteY0" fmla="*/ 297516 h 756685"/>
                <a:gd name="connsiteX1" fmla="*/ 1079500 w 7569200"/>
                <a:gd name="connsiteY1" fmla="*/ 18116 h 756685"/>
                <a:gd name="connsiteX2" fmla="*/ 4229100 w 7569200"/>
                <a:gd name="connsiteY2" fmla="*/ 754716 h 756685"/>
                <a:gd name="connsiteX3" fmla="*/ 6896100 w 7569200"/>
                <a:gd name="connsiteY3" fmla="*/ 234016 h 756685"/>
                <a:gd name="connsiteX4" fmla="*/ 7569200 w 7569200"/>
                <a:gd name="connsiteY4" fmla="*/ 221316 h 756685"/>
                <a:gd name="connsiteX0" fmla="*/ 0 w 7569200"/>
                <a:gd name="connsiteY0" fmla="*/ 220301 h 678250"/>
                <a:gd name="connsiteX1" fmla="*/ 1448435 w 7569200"/>
                <a:gd name="connsiteY1" fmla="*/ 26980 h 678250"/>
                <a:gd name="connsiteX2" fmla="*/ 4229100 w 7569200"/>
                <a:gd name="connsiteY2" fmla="*/ 677501 h 678250"/>
                <a:gd name="connsiteX3" fmla="*/ 6896100 w 7569200"/>
                <a:gd name="connsiteY3" fmla="*/ 156801 h 678250"/>
                <a:gd name="connsiteX4" fmla="*/ 7569200 w 7569200"/>
                <a:gd name="connsiteY4" fmla="*/ 144101 h 678250"/>
                <a:gd name="connsiteX0" fmla="*/ 0 w 7569200"/>
                <a:gd name="connsiteY0" fmla="*/ 214684 h 672633"/>
                <a:gd name="connsiteX1" fmla="*/ 1448435 w 7569200"/>
                <a:gd name="connsiteY1" fmla="*/ 21363 h 672633"/>
                <a:gd name="connsiteX2" fmla="*/ 4229100 w 7569200"/>
                <a:gd name="connsiteY2" fmla="*/ 671884 h 672633"/>
                <a:gd name="connsiteX3" fmla="*/ 6896100 w 7569200"/>
                <a:gd name="connsiteY3" fmla="*/ 151184 h 672633"/>
                <a:gd name="connsiteX4" fmla="*/ 7569200 w 7569200"/>
                <a:gd name="connsiteY4" fmla="*/ 138484 h 672633"/>
                <a:gd name="connsiteX0" fmla="*/ 0 w 7569200"/>
                <a:gd name="connsiteY0" fmla="*/ 214684 h 674814"/>
                <a:gd name="connsiteX1" fmla="*/ 1448435 w 7569200"/>
                <a:gd name="connsiteY1" fmla="*/ 21363 h 674814"/>
                <a:gd name="connsiteX2" fmla="*/ 4229100 w 7569200"/>
                <a:gd name="connsiteY2" fmla="*/ 671884 h 674814"/>
                <a:gd name="connsiteX3" fmla="*/ 6820535 w 7569200"/>
                <a:gd name="connsiteY3" fmla="*/ 256604 h 674814"/>
                <a:gd name="connsiteX4" fmla="*/ 7569200 w 7569200"/>
                <a:gd name="connsiteY4" fmla="*/ 138484 h 674814"/>
                <a:gd name="connsiteX0" fmla="*/ 0 w 7620635"/>
                <a:gd name="connsiteY0" fmla="*/ 214684 h 674677"/>
                <a:gd name="connsiteX1" fmla="*/ 1448435 w 7620635"/>
                <a:gd name="connsiteY1" fmla="*/ 21363 h 674677"/>
                <a:gd name="connsiteX2" fmla="*/ 4229100 w 7620635"/>
                <a:gd name="connsiteY2" fmla="*/ 671884 h 674677"/>
                <a:gd name="connsiteX3" fmla="*/ 6820535 w 7620635"/>
                <a:gd name="connsiteY3" fmla="*/ 256604 h 674677"/>
                <a:gd name="connsiteX4" fmla="*/ 7620635 w 7620635"/>
                <a:gd name="connsiteY4" fmla="*/ 256709 h 674677"/>
                <a:gd name="connsiteX0" fmla="*/ 0 w 7620635"/>
                <a:gd name="connsiteY0" fmla="*/ 214684 h 672500"/>
                <a:gd name="connsiteX1" fmla="*/ 1448435 w 7620635"/>
                <a:gd name="connsiteY1" fmla="*/ 21363 h 672500"/>
                <a:gd name="connsiteX2" fmla="*/ 4229100 w 7620635"/>
                <a:gd name="connsiteY2" fmla="*/ 671884 h 672500"/>
                <a:gd name="connsiteX3" fmla="*/ 7163435 w 7620635"/>
                <a:gd name="connsiteY3" fmla="*/ 142305 h 672500"/>
                <a:gd name="connsiteX4" fmla="*/ 7620635 w 7620635"/>
                <a:gd name="connsiteY4" fmla="*/ 256709 h 672500"/>
                <a:gd name="connsiteX0" fmla="*/ 0 w 7849235"/>
                <a:gd name="connsiteY0" fmla="*/ 214684 h 672500"/>
                <a:gd name="connsiteX1" fmla="*/ 1448435 w 7849235"/>
                <a:gd name="connsiteY1" fmla="*/ 21363 h 672500"/>
                <a:gd name="connsiteX2" fmla="*/ 4229100 w 7849235"/>
                <a:gd name="connsiteY2" fmla="*/ 671884 h 672500"/>
                <a:gd name="connsiteX3" fmla="*/ 7163435 w 7849235"/>
                <a:gd name="connsiteY3" fmla="*/ 142305 h 672500"/>
                <a:gd name="connsiteX4" fmla="*/ 7849235 w 7849235"/>
                <a:gd name="connsiteY4" fmla="*/ 256553 h 672500"/>
                <a:gd name="connsiteX0" fmla="*/ 0 w 7849235"/>
                <a:gd name="connsiteY0" fmla="*/ 214684 h 674676"/>
                <a:gd name="connsiteX1" fmla="*/ 1448435 w 7849235"/>
                <a:gd name="connsiteY1" fmla="*/ 21363 h 674676"/>
                <a:gd name="connsiteX2" fmla="*/ 4229100 w 7849235"/>
                <a:gd name="connsiteY2" fmla="*/ 671884 h 674676"/>
                <a:gd name="connsiteX3" fmla="*/ 6840671 w 7849235"/>
                <a:gd name="connsiteY3" fmla="*/ 256553 h 674676"/>
                <a:gd name="connsiteX4" fmla="*/ 7849235 w 7849235"/>
                <a:gd name="connsiteY4" fmla="*/ 256553 h 674676"/>
                <a:gd name="connsiteX0" fmla="*/ 0 w 7849235"/>
                <a:gd name="connsiteY0" fmla="*/ 214940 h 678972"/>
                <a:gd name="connsiteX1" fmla="*/ 1448435 w 7849235"/>
                <a:gd name="connsiteY1" fmla="*/ 21619 h 678972"/>
                <a:gd name="connsiteX2" fmla="*/ 5046560 w 7849235"/>
                <a:gd name="connsiteY2" fmla="*/ 676203 h 678972"/>
                <a:gd name="connsiteX3" fmla="*/ 6840671 w 7849235"/>
                <a:gd name="connsiteY3" fmla="*/ 256809 h 678972"/>
                <a:gd name="connsiteX4" fmla="*/ 7849235 w 7849235"/>
                <a:gd name="connsiteY4" fmla="*/ 256809 h 678972"/>
                <a:gd name="connsiteX0" fmla="*/ 0 w 7849235"/>
                <a:gd name="connsiteY0" fmla="*/ 214940 h 678028"/>
                <a:gd name="connsiteX1" fmla="*/ 1448435 w 7849235"/>
                <a:gd name="connsiteY1" fmla="*/ 21619 h 678028"/>
                <a:gd name="connsiteX2" fmla="*/ 5046560 w 7849235"/>
                <a:gd name="connsiteY2" fmla="*/ 676203 h 678028"/>
                <a:gd name="connsiteX3" fmla="*/ 7177066 w 7849235"/>
                <a:gd name="connsiteY3" fmla="*/ 218695 h 678028"/>
                <a:gd name="connsiteX4" fmla="*/ 7849235 w 7849235"/>
                <a:gd name="connsiteY4" fmla="*/ 256809 h 678028"/>
                <a:gd name="connsiteX0" fmla="*/ 0 w 7849235"/>
                <a:gd name="connsiteY0" fmla="*/ 215740 h 691413"/>
                <a:gd name="connsiteX1" fmla="*/ 1448435 w 7849235"/>
                <a:gd name="connsiteY1" fmla="*/ 22419 h 691413"/>
                <a:gd name="connsiteX2" fmla="*/ 5382956 w 7849235"/>
                <a:gd name="connsiteY2" fmla="*/ 689631 h 691413"/>
                <a:gd name="connsiteX3" fmla="*/ 7177066 w 7849235"/>
                <a:gd name="connsiteY3" fmla="*/ 219495 h 691413"/>
                <a:gd name="connsiteX4" fmla="*/ 7849235 w 7849235"/>
                <a:gd name="connsiteY4" fmla="*/ 257609 h 691413"/>
                <a:gd name="connsiteX0" fmla="*/ 0 w 7849235"/>
                <a:gd name="connsiteY0" fmla="*/ 215740 h 703220"/>
                <a:gd name="connsiteX1" fmla="*/ 1448435 w 7849235"/>
                <a:gd name="connsiteY1" fmla="*/ 22419 h 703220"/>
                <a:gd name="connsiteX2" fmla="*/ 5382956 w 7849235"/>
                <a:gd name="connsiteY2" fmla="*/ 689631 h 703220"/>
                <a:gd name="connsiteX3" fmla="*/ 7177066 w 7849235"/>
                <a:gd name="connsiteY3" fmla="*/ 219495 h 703220"/>
                <a:gd name="connsiteX4" fmla="*/ 7849235 w 7849235"/>
                <a:gd name="connsiteY4" fmla="*/ 257609 h 703220"/>
                <a:gd name="connsiteX0" fmla="*/ 0 w 7849235"/>
                <a:gd name="connsiteY0" fmla="*/ 215740 h 691675"/>
                <a:gd name="connsiteX1" fmla="*/ 1448435 w 7849235"/>
                <a:gd name="connsiteY1" fmla="*/ 22419 h 691675"/>
                <a:gd name="connsiteX2" fmla="*/ 5382956 w 7849235"/>
                <a:gd name="connsiteY2" fmla="*/ 689631 h 691675"/>
                <a:gd name="connsiteX3" fmla="*/ 7401330 w 7849235"/>
                <a:gd name="connsiteY3" fmla="*/ 231439 h 691675"/>
                <a:gd name="connsiteX4" fmla="*/ 7849235 w 7849235"/>
                <a:gd name="connsiteY4" fmla="*/ 257609 h 691675"/>
                <a:gd name="connsiteX0" fmla="*/ 0 w 7849235"/>
                <a:gd name="connsiteY0" fmla="*/ 215740 h 691422"/>
                <a:gd name="connsiteX1" fmla="*/ 1448435 w 7849235"/>
                <a:gd name="connsiteY1" fmla="*/ 22419 h 691422"/>
                <a:gd name="connsiteX2" fmla="*/ 5382956 w 7849235"/>
                <a:gd name="connsiteY2" fmla="*/ 689631 h 691422"/>
                <a:gd name="connsiteX3" fmla="*/ 7401330 w 7849235"/>
                <a:gd name="connsiteY3" fmla="*/ 231439 h 691422"/>
                <a:gd name="connsiteX4" fmla="*/ 7849235 w 7849235"/>
                <a:gd name="connsiteY4" fmla="*/ 257609 h 691422"/>
                <a:gd name="connsiteX0" fmla="*/ 0 w 7854830"/>
                <a:gd name="connsiteY0" fmla="*/ 215740 h 694746"/>
                <a:gd name="connsiteX1" fmla="*/ 1448435 w 7854830"/>
                <a:gd name="connsiteY1" fmla="*/ 22419 h 694746"/>
                <a:gd name="connsiteX2" fmla="*/ 5382956 w 7854830"/>
                <a:gd name="connsiteY2" fmla="*/ 689631 h 694746"/>
                <a:gd name="connsiteX3" fmla="*/ 7625594 w 7854830"/>
                <a:gd name="connsiteY3" fmla="*/ 345711 h 694746"/>
                <a:gd name="connsiteX4" fmla="*/ 7849235 w 7854830"/>
                <a:gd name="connsiteY4" fmla="*/ 257609 h 694746"/>
                <a:gd name="connsiteX0" fmla="*/ 0 w 7849235"/>
                <a:gd name="connsiteY0" fmla="*/ 215740 h 694749"/>
                <a:gd name="connsiteX1" fmla="*/ 1448435 w 7849235"/>
                <a:gd name="connsiteY1" fmla="*/ 22419 h 694749"/>
                <a:gd name="connsiteX2" fmla="*/ 5382956 w 7849235"/>
                <a:gd name="connsiteY2" fmla="*/ 689631 h 694749"/>
                <a:gd name="connsiteX3" fmla="*/ 7514047 w 7849235"/>
                <a:gd name="connsiteY3" fmla="*/ 345784 h 694749"/>
                <a:gd name="connsiteX4" fmla="*/ 7849235 w 7849235"/>
                <a:gd name="connsiteY4" fmla="*/ 257609 h 694749"/>
                <a:gd name="connsiteX0" fmla="*/ 0 w 7514047"/>
                <a:gd name="connsiteY0" fmla="*/ 215740 h 694749"/>
                <a:gd name="connsiteX1" fmla="*/ 1448435 w 7514047"/>
                <a:gd name="connsiteY1" fmla="*/ 22419 h 694749"/>
                <a:gd name="connsiteX2" fmla="*/ 5382956 w 7514047"/>
                <a:gd name="connsiteY2" fmla="*/ 689631 h 694749"/>
                <a:gd name="connsiteX3" fmla="*/ 7514047 w 7514047"/>
                <a:gd name="connsiteY3" fmla="*/ 345784 h 694749"/>
                <a:gd name="connsiteX0" fmla="*/ 0 w 7626188"/>
                <a:gd name="connsiteY0" fmla="*/ 215740 h 694749"/>
                <a:gd name="connsiteX1" fmla="*/ 1448435 w 7626188"/>
                <a:gd name="connsiteY1" fmla="*/ 22419 h 694749"/>
                <a:gd name="connsiteX2" fmla="*/ 5382956 w 7626188"/>
                <a:gd name="connsiteY2" fmla="*/ 689631 h 694749"/>
                <a:gd name="connsiteX3" fmla="*/ 7626188 w 7626188"/>
                <a:gd name="connsiteY3" fmla="*/ 345785 h 694749"/>
                <a:gd name="connsiteX0" fmla="*/ 0 w 7844684"/>
                <a:gd name="connsiteY0" fmla="*/ 215740 h 693093"/>
                <a:gd name="connsiteX1" fmla="*/ 1448435 w 7844684"/>
                <a:gd name="connsiteY1" fmla="*/ 22419 h 693093"/>
                <a:gd name="connsiteX2" fmla="*/ 5382956 w 7844684"/>
                <a:gd name="connsiteY2" fmla="*/ 689631 h 693093"/>
                <a:gd name="connsiteX3" fmla="*/ 7844684 w 7844684"/>
                <a:gd name="connsiteY3" fmla="*/ 298770 h 69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684" h="693093">
                  <a:moveTo>
                    <a:pt x="0" y="215740"/>
                  </a:moveTo>
                  <a:cubicBezTo>
                    <a:pt x="276225" y="88746"/>
                    <a:pt x="551276" y="-56563"/>
                    <a:pt x="1448435" y="22419"/>
                  </a:cubicBezTo>
                  <a:cubicBezTo>
                    <a:pt x="2345594" y="101401"/>
                    <a:pt x="4316914" y="643572"/>
                    <a:pt x="5382956" y="689631"/>
                  </a:cubicBezTo>
                  <a:cubicBezTo>
                    <a:pt x="6448998" y="735690"/>
                    <a:pt x="7421179" y="307201"/>
                    <a:pt x="7844684" y="298770"/>
                  </a:cubicBezTo>
                </a:path>
              </a:pathLst>
            </a:custGeom>
            <a:noFill/>
            <a:ln w="1270000">
              <a:solidFill>
                <a:srgbClr val="9386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114300" y="101600"/>
              <a:ext cx="8001000" cy="694055"/>
            </a:xfrm>
            <a:custGeom>
              <a:avLst/>
              <a:gdLst>
                <a:gd name="connsiteX0" fmla="*/ 0 w 7569200"/>
                <a:gd name="connsiteY0" fmla="*/ 297516 h 756685"/>
                <a:gd name="connsiteX1" fmla="*/ 1079500 w 7569200"/>
                <a:gd name="connsiteY1" fmla="*/ 18116 h 756685"/>
                <a:gd name="connsiteX2" fmla="*/ 4229100 w 7569200"/>
                <a:gd name="connsiteY2" fmla="*/ 754716 h 756685"/>
                <a:gd name="connsiteX3" fmla="*/ 6896100 w 7569200"/>
                <a:gd name="connsiteY3" fmla="*/ 234016 h 756685"/>
                <a:gd name="connsiteX4" fmla="*/ 7569200 w 7569200"/>
                <a:gd name="connsiteY4" fmla="*/ 221316 h 756685"/>
                <a:gd name="connsiteX0" fmla="*/ 0 w 7569200"/>
                <a:gd name="connsiteY0" fmla="*/ 220301 h 678250"/>
                <a:gd name="connsiteX1" fmla="*/ 1448435 w 7569200"/>
                <a:gd name="connsiteY1" fmla="*/ 26980 h 678250"/>
                <a:gd name="connsiteX2" fmla="*/ 4229100 w 7569200"/>
                <a:gd name="connsiteY2" fmla="*/ 677501 h 678250"/>
                <a:gd name="connsiteX3" fmla="*/ 6896100 w 7569200"/>
                <a:gd name="connsiteY3" fmla="*/ 156801 h 678250"/>
                <a:gd name="connsiteX4" fmla="*/ 7569200 w 7569200"/>
                <a:gd name="connsiteY4" fmla="*/ 144101 h 678250"/>
                <a:gd name="connsiteX0" fmla="*/ 0 w 7569200"/>
                <a:gd name="connsiteY0" fmla="*/ 214684 h 672633"/>
                <a:gd name="connsiteX1" fmla="*/ 1448435 w 7569200"/>
                <a:gd name="connsiteY1" fmla="*/ 21363 h 672633"/>
                <a:gd name="connsiteX2" fmla="*/ 4229100 w 7569200"/>
                <a:gd name="connsiteY2" fmla="*/ 671884 h 672633"/>
                <a:gd name="connsiteX3" fmla="*/ 6896100 w 7569200"/>
                <a:gd name="connsiteY3" fmla="*/ 151184 h 672633"/>
                <a:gd name="connsiteX4" fmla="*/ 7569200 w 7569200"/>
                <a:gd name="connsiteY4" fmla="*/ 138484 h 672633"/>
                <a:gd name="connsiteX0" fmla="*/ 0 w 7569200"/>
                <a:gd name="connsiteY0" fmla="*/ 214684 h 674814"/>
                <a:gd name="connsiteX1" fmla="*/ 1448435 w 7569200"/>
                <a:gd name="connsiteY1" fmla="*/ 21363 h 674814"/>
                <a:gd name="connsiteX2" fmla="*/ 4229100 w 7569200"/>
                <a:gd name="connsiteY2" fmla="*/ 671884 h 674814"/>
                <a:gd name="connsiteX3" fmla="*/ 6820535 w 7569200"/>
                <a:gd name="connsiteY3" fmla="*/ 256604 h 674814"/>
                <a:gd name="connsiteX4" fmla="*/ 7569200 w 7569200"/>
                <a:gd name="connsiteY4" fmla="*/ 138484 h 674814"/>
                <a:gd name="connsiteX0" fmla="*/ 0 w 7620635"/>
                <a:gd name="connsiteY0" fmla="*/ 214684 h 674677"/>
                <a:gd name="connsiteX1" fmla="*/ 1448435 w 7620635"/>
                <a:gd name="connsiteY1" fmla="*/ 21363 h 674677"/>
                <a:gd name="connsiteX2" fmla="*/ 4229100 w 7620635"/>
                <a:gd name="connsiteY2" fmla="*/ 671884 h 674677"/>
                <a:gd name="connsiteX3" fmla="*/ 6820535 w 7620635"/>
                <a:gd name="connsiteY3" fmla="*/ 256604 h 674677"/>
                <a:gd name="connsiteX4" fmla="*/ 7620635 w 7620635"/>
                <a:gd name="connsiteY4" fmla="*/ 256709 h 674677"/>
                <a:gd name="connsiteX0" fmla="*/ 0 w 7620635"/>
                <a:gd name="connsiteY0" fmla="*/ 214684 h 672500"/>
                <a:gd name="connsiteX1" fmla="*/ 1448435 w 7620635"/>
                <a:gd name="connsiteY1" fmla="*/ 21363 h 672500"/>
                <a:gd name="connsiteX2" fmla="*/ 4229100 w 7620635"/>
                <a:gd name="connsiteY2" fmla="*/ 671884 h 672500"/>
                <a:gd name="connsiteX3" fmla="*/ 7163435 w 7620635"/>
                <a:gd name="connsiteY3" fmla="*/ 142305 h 672500"/>
                <a:gd name="connsiteX4" fmla="*/ 7620635 w 7620635"/>
                <a:gd name="connsiteY4" fmla="*/ 256709 h 672500"/>
                <a:gd name="connsiteX0" fmla="*/ 0 w 7849235"/>
                <a:gd name="connsiteY0" fmla="*/ 214684 h 672500"/>
                <a:gd name="connsiteX1" fmla="*/ 1448435 w 7849235"/>
                <a:gd name="connsiteY1" fmla="*/ 21363 h 672500"/>
                <a:gd name="connsiteX2" fmla="*/ 4229100 w 7849235"/>
                <a:gd name="connsiteY2" fmla="*/ 671884 h 672500"/>
                <a:gd name="connsiteX3" fmla="*/ 7163435 w 7849235"/>
                <a:gd name="connsiteY3" fmla="*/ 142305 h 672500"/>
                <a:gd name="connsiteX4" fmla="*/ 7849235 w 7849235"/>
                <a:gd name="connsiteY4" fmla="*/ 256553 h 672500"/>
                <a:gd name="connsiteX0" fmla="*/ 0 w 7849235"/>
                <a:gd name="connsiteY0" fmla="*/ 214684 h 674676"/>
                <a:gd name="connsiteX1" fmla="*/ 1448435 w 7849235"/>
                <a:gd name="connsiteY1" fmla="*/ 21363 h 674676"/>
                <a:gd name="connsiteX2" fmla="*/ 4229100 w 7849235"/>
                <a:gd name="connsiteY2" fmla="*/ 671884 h 674676"/>
                <a:gd name="connsiteX3" fmla="*/ 6840671 w 7849235"/>
                <a:gd name="connsiteY3" fmla="*/ 256553 h 674676"/>
                <a:gd name="connsiteX4" fmla="*/ 7849235 w 7849235"/>
                <a:gd name="connsiteY4" fmla="*/ 256553 h 674676"/>
                <a:gd name="connsiteX0" fmla="*/ 0 w 7849235"/>
                <a:gd name="connsiteY0" fmla="*/ 214940 h 678972"/>
                <a:gd name="connsiteX1" fmla="*/ 1448435 w 7849235"/>
                <a:gd name="connsiteY1" fmla="*/ 21619 h 678972"/>
                <a:gd name="connsiteX2" fmla="*/ 5046560 w 7849235"/>
                <a:gd name="connsiteY2" fmla="*/ 676203 h 678972"/>
                <a:gd name="connsiteX3" fmla="*/ 6840671 w 7849235"/>
                <a:gd name="connsiteY3" fmla="*/ 256809 h 678972"/>
                <a:gd name="connsiteX4" fmla="*/ 7849235 w 7849235"/>
                <a:gd name="connsiteY4" fmla="*/ 256809 h 678972"/>
                <a:gd name="connsiteX0" fmla="*/ 0 w 7849235"/>
                <a:gd name="connsiteY0" fmla="*/ 214940 h 678028"/>
                <a:gd name="connsiteX1" fmla="*/ 1448435 w 7849235"/>
                <a:gd name="connsiteY1" fmla="*/ 21619 h 678028"/>
                <a:gd name="connsiteX2" fmla="*/ 5046560 w 7849235"/>
                <a:gd name="connsiteY2" fmla="*/ 676203 h 678028"/>
                <a:gd name="connsiteX3" fmla="*/ 7177066 w 7849235"/>
                <a:gd name="connsiteY3" fmla="*/ 218695 h 678028"/>
                <a:gd name="connsiteX4" fmla="*/ 7849235 w 7849235"/>
                <a:gd name="connsiteY4" fmla="*/ 256809 h 678028"/>
                <a:gd name="connsiteX0" fmla="*/ 0 w 7849235"/>
                <a:gd name="connsiteY0" fmla="*/ 215740 h 691413"/>
                <a:gd name="connsiteX1" fmla="*/ 1448435 w 7849235"/>
                <a:gd name="connsiteY1" fmla="*/ 22419 h 691413"/>
                <a:gd name="connsiteX2" fmla="*/ 5382956 w 7849235"/>
                <a:gd name="connsiteY2" fmla="*/ 689631 h 691413"/>
                <a:gd name="connsiteX3" fmla="*/ 7177066 w 7849235"/>
                <a:gd name="connsiteY3" fmla="*/ 219495 h 691413"/>
                <a:gd name="connsiteX4" fmla="*/ 7849235 w 7849235"/>
                <a:gd name="connsiteY4" fmla="*/ 257609 h 691413"/>
                <a:gd name="connsiteX0" fmla="*/ 0 w 7849235"/>
                <a:gd name="connsiteY0" fmla="*/ 215740 h 703220"/>
                <a:gd name="connsiteX1" fmla="*/ 1448435 w 7849235"/>
                <a:gd name="connsiteY1" fmla="*/ 22419 h 703220"/>
                <a:gd name="connsiteX2" fmla="*/ 5382956 w 7849235"/>
                <a:gd name="connsiteY2" fmla="*/ 689631 h 703220"/>
                <a:gd name="connsiteX3" fmla="*/ 7177066 w 7849235"/>
                <a:gd name="connsiteY3" fmla="*/ 219495 h 703220"/>
                <a:gd name="connsiteX4" fmla="*/ 7849235 w 7849235"/>
                <a:gd name="connsiteY4" fmla="*/ 257609 h 703220"/>
                <a:gd name="connsiteX0" fmla="*/ 0 w 7849235"/>
                <a:gd name="connsiteY0" fmla="*/ 215740 h 691675"/>
                <a:gd name="connsiteX1" fmla="*/ 1448435 w 7849235"/>
                <a:gd name="connsiteY1" fmla="*/ 22419 h 691675"/>
                <a:gd name="connsiteX2" fmla="*/ 5382956 w 7849235"/>
                <a:gd name="connsiteY2" fmla="*/ 689631 h 691675"/>
                <a:gd name="connsiteX3" fmla="*/ 7401330 w 7849235"/>
                <a:gd name="connsiteY3" fmla="*/ 231439 h 691675"/>
                <a:gd name="connsiteX4" fmla="*/ 7849235 w 7849235"/>
                <a:gd name="connsiteY4" fmla="*/ 257609 h 691675"/>
                <a:gd name="connsiteX0" fmla="*/ 0 w 7849235"/>
                <a:gd name="connsiteY0" fmla="*/ 215740 h 691422"/>
                <a:gd name="connsiteX1" fmla="*/ 1448435 w 7849235"/>
                <a:gd name="connsiteY1" fmla="*/ 22419 h 691422"/>
                <a:gd name="connsiteX2" fmla="*/ 5382956 w 7849235"/>
                <a:gd name="connsiteY2" fmla="*/ 689631 h 691422"/>
                <a:gd name="connsiteX3" fmla="*/ 7401330 w 7849235"/>
                <a:gd name="connsiteY3" fmla="*/ 231439 h 691422"/>
                <a:gd name="connsiteX4" fmla="*/ 7849235 w 7849235"/>
                <a:gd name="connsiteY4" fmla="*/ 257609 h 691422"/>
                <a:gd name="connsiteX0" fmla="*/ 0 w 7854830"/>
                <a:gd name="connsiteY0" fmla="*/ 215740 h 694746"/>
                <a:gd name="connsiteX1" fmla="*/ 1448435 w 7854830"/>
                <a:gd name="connsiteY1" fmla="*/ 22419 h 694746"/>
                <a:gd name="connsiteX2" fmla="*/ 5382956 w 7854830"/>
                <a:gd name="connsiteY2" fmla="*/ 689631 h 694746"/>
                <a:gd name="connsiteX3" fmla="*/ 7625594 w 7854830"/>
                <a:gd name="connsiteY3" fmla="*/ 345711 h 694746"/>
                <a:gd name="connsiteX4" fmla="*/ 7849235 w 7854830"/>
                <a:gd name="connsiteY4" fmla="*/ 257609 h 694746"/>
                <a:gd name="connsiteX0" fmla="*/ 0 w 7849235"/>
                <a:gd name="connsiteY0" fmla="*/ 215740 h 694749"/>
                <a:gd name="connsiteX1" fmla="*/ 1448435 w 7849235"/>
                <a:gd name="connsiteY1" fmla="*/ 22419 h 694749"/>
                <a:gd name="connsiteX2" fmla="*/ 5382956 w 7849235"/>
                <a:gd name="connsiteY2" fmla="*/ 689631 h 694749"/>
                <a:gd name="connsiteX3" fmla="*/ 7514047 w 7849235"/>
                <a:gd name="connsiteY3" fmla="*/ 345784 h 694749"/>
                <a:gd name="connsiteX4" fmla="*/ 7849235 w 7849235"/>
                <a:gd name="connsiteY4" fmla="*/ 257609 h 694749"/>
                <a:gd name="connsiteX0" fmla="*/ 0 w 7514047"/>
                <a:gd name="connsiteY0" fmla="*/ 215740 h 694749"/>
                <a:gd name="connsiteX1" fmla="*/ 1448435 w 7514047"/>
                <a:gd name="connsiteY1" fmla="*/ 22419 h 694749"/>
                <a:gd name="connsiteX2" fmla="*/ 5382956 w 7514047"/>
                <a:gd name="connsiteY2" fmla="*/ 689631 h 694749"/>
                <a:gd name="connsiteX3" fmla="*/ 7514047 w 7514047"/>
                <a:gd name="connsiteY3" fmla="*/ 345784 h 694749"/>
                <a:gd name="connsiteX0" fmla="*/ 0 w 7626188"/>
                <a:gd name="connsiteY0" fmla="*/ 215740 h 694749"/>
                <a:gd name="connsiteX1" fmla="*/ 1448435 w 7626188"/>
                <a:gd name="connsiteY1" fmla="*/ 22419 h 694749"/>
                <a:gd name="connsiteX2" fmla="*/ 5382956 w 7626188"/>
                <a:gd name="connsiteY2" fmla="*/ 689631 h 694749"/>
                <a:gd name="connsiteX3" fmla="*/ 7626188 w 7626188"/>
                <a:gd name="connsiteY3" fmla="*/ 345785 h 69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6188" h="694749">
                  <a:moveTo>
                    <a:pt x="0" y="215740"/>
                  </a:moveTo>
                  <a:cubicBezTo>
                    <a:pt x="276225" y="88746"/>
                    <a:pt x="551276" y="-56563"/>
                    <a:pt x="1448435" y="22419"/>
                  </a:cubicBezTo>
                  <a:cubicBezTo>
                    <a:pt x="2345594" y="101401"/>
                    <a:pt x="4353331" y="635737"/>
                    <a:pt x="5382956" y="689631"/>
                  </a:cubicBezTo>
                  <a:cubicBezTo>
                    <a:pt x="6412581" y="743525"/>
                    <a:pt x="7202683" y="354216"/>
                    <a:pt x="7626188" y="345785"/>
                  </a:cubicBezTo>
                </a:path>
              </a:pathLst>
            </a:custGeom>
            <a:noFill/>
            <a:ln w="1270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114300" y="203200"/>
              <a:ext cx="8001000" cy="694433"/>
            </a:xfrm>
            <a:custGeom>
              <a:avLst/>
              <a:gdLst>
                <a:gd name="connsiteX0" fmla="*/ 0 w 7569200"/>
                <a:gd name="connsiteY0" fmla="*/ 297516 h 756685"/>
                <a:gd name="connsiteX1" fmla="*/ 1079500 w 7569200"/>
                <a:gd name="connsiteY1" fmla="*/ 18116 h 756685"/>
                <a:gd name="connsiteX2" fmla="*/ 4229100 w 7569200"/>
                <a:gd name="connsiteY2" fmla="*/ 754716 h 756685"/>
                <a:gd name="connsiteX3" fmla="*/ 6896100 w 7569200"/>
                <a:gd name="connsiteY3" fmla="*/ 234016 h 756685"/>
                <a:gd name="connsiteX4" fmla="*/ 7569200 w 7569200"/>
                <a:gd name="connsiteY4" fmla="*/ 221316 h 756685"/>
                <a:gd name="connsiteX0" fmla="*/ 0 w 7569200"/>
                <a:gd name="connsiteY0" fmla="*/ 220301 h 678250"/>
                <a:gd name="connsiteX1" fmla="*/ 1448435 w 7569200"/>
                <a:gd name="connsiteY1" fmla="*/ 26980 h 678250"/>
                <a:gd name="connsiteX2" fmla="*/ 4229100 w 7569200"/>
                <a:gd name="connsiteY2" fmla="*/ 677501 h 678250"/>
                <a:gd name="connsiteX3" fmla="*/ 6896100 w 7569200"/>
                <a:gd name="connsiteY3" fmla="*/ 156801 h 678250"/>
                <a:gd name="connsiteX4" fmla="*/ 7569200 w 7569200"/>
                <a:gd name="connsiteY4" fmla="*/ 144101 h 678250"/>
                <a:gd name="connsiteX0" fmla="*/ 0 w 7569200"/>
                <a:gd name="connsiteY0" fmla="*/ 214684 h 672633"/>
                <a:gd name="connsiteX1" fmla="*/ 1448435 w 7569200"/>
                <a:gd name="connsiteY1" fmla="*/ 21363 h 672633"/>
                <a:gd name="connsiteX2" fmla="*/ 4229100 w 7569200"/>
                <a:gd name="connsiteY2" fmla="*/ 671884 h 672633"/>
                <a:gd name="connsiteX3" fmla="*/ 6896100 w 7569200"/>
                <a:gd name="connsiteY3" fmla="*/ 151184 h 672633"/>
                <a:gd name="connsiteX4" fmla="*/ 7569200 w 7569200"/>
                <a:gd name="connsiteY4" fmla="*/ 138484 h 672633"/>
                <a:gd name="connsiteX0" fmla="*/ 0 w 7569200"/>
                <a:gd name="connsiteY0" fmla="*/ 214684 h 674814"/>
                <a:gd name="connsiteX1" fmla="*/ 1448435 w 7569200"/>
                <a:gd name="connsiteY1" fmla="*/ 21363 h 674814"/>
                <a:gd name="connsiteX2" fmla="*/ 4229100 w 7569200"/>
                <a:gd name="connsiteY2" fmla="*/ 671884 h 674814"/>
                <a:gd name="connsiteX3" fmla="*/ 6820535 w 7569200"/>
                <a:gd name="connsiteY3" fmla="*/ 256604 h 674814"/>
                <a:gd name="connsiteX4" fmla="*/ 7569200 w 7569200"/>
                <a:gd name="connsiteY4" fmla="*/ 138484 h 674814"/>
                <a:gd name="connsiteX0" fmla="*/ 0 w 7620635"/>
                <a:gd name="connsiteY0" fmla="*/ 214684 h 674677"/>
                <a:gd name="connsiteX1" fmla="*/ 1448435 w 7620635"/>
                <a:gd name="connsiteY1" fmla="*/ 21363 h 674677"/>
                <a:gd name="connsiteX2" fmla="*/ 4229100 w 7620635"/>
                <a:gd name="connsiteY2" fmla="*/ 671884 h 674677"/>
                <a:gd name="connsiteX3" fmla="*/ 6820535 w 7620635"/>
                <a:gd name="connsiteY3" fmla="*/ 256604 h 674677"/>
                <a:gd name="connsiteX4" fmla="*/ 7620635 w 7620635"/>
                <a:gd name="connsiteY4" fmla="*/ 256709 h 674677"/>
                <a:gd name="connsiteX0" fmla="*/ 0 w 7620635"/>
                <a:gd name="connsiteY0" fmla="*/ 214684 h 672500"/>
                <a:gd name="connsiteX1" fmla="*/ 1448435 w 7620635"/>
                <a:gd name="connsiteY1" fmla="*/ 21363 h 672500"/>
                <a:gd name="connsiteX2" fmla="*/ 4229100 w 7620635"/>
                <a:gd name="connsiteY2" fmla="*/ 671884 h 672500"/>
                <a:gd name="connsiteX3" fmla="*/ 7163435 w 7620635"/>
                <a:gd name="connsiteY3" fmla="*/ 142305 h 672500"/>
                <a:gd name="connsiteX4" fmla="*/ 7620635 w 7620635"/>
                <a:gd name="connsiteY4" fmla="*/ 256709 h 672500"/>
                <a:gd name="connsiteX0" fmla="*/ 0 w 7849235"/>
                <a:gd name="connsiteY0" fmla="*/ 214684 h 672500"/>
                <a:gd name="connsiteX1" fmla="*/ 1448435 w 7849235"/>
                <a:gd name="connsiteY1" fmla="*/ 21363 h 672500"/>
                <a:gd name="connsiteX2" fmla="*/ 4229100 w 7849235"/>
                <a:gd name="connsiteY2" fmla="*/ 671884 h 672500"/>
                <a:gd name="connsiteX3" fmla="*/ 7163435 w 7849235"/>
                <a:gd name="connsiteY3" fmla="*/ 142305 h 672500"/>
                <a:gd name="connsiteX4" fmla="*/ 7849235 w 7849235"/>
                <a:gd name="connsiteY4" fmla="*/ 256553 h 672500"/>
                <a:gd name="connsiteX0" fmla="*/ 0 w 7849235"/>
                <a:gd name="connsiteY0" fmla="*/ 214684 h 674676"/>
                <a:gd name="connsiteX1" fmla="*/ 1448435 w 7849235"/>
                <a:gd name="connsiteY1" fmla="*/ 21363 h 674676"/>
                <a:gd name="connsiteX2" fmla="*/ 4229100 w 7849235"/>
                <a:gd name="connsiteY2" fmla="*/ 671884 h 674676"/>
                <a:gd name="connsiteX3" fmla="*/ 6840671 w 7849235"/>
                <a:gd name="connsiteY3" fmla="*/ 256553 h 674676"/>
                <a:gd name="connsiteX4" fmla="*/ 7849235 w 7849235"/>
                <a:gd name="connsiteY4" fmla="*/ 256553 h 674676"/>
                <a:gd name="connsiteX0" fmla="*/ 0 w 7849235"/>
                <a:gd name="connsiteY0" fmla="*/ 214940 h 678972"/>
                <a:gd name="connsiteX1" fmla="*/ 1448435 w 7849235"/>
                <a:gd name="connsiteY1" fmla="*/ 21619 h 678972"/>
                <a:gd name="connsiteX2" fmla="*/ 5046560 w 7849235"/>
                <a:gd name="connsiteY2" fmla="*/ 676203 h 678972"/>
                <a:gd name="connsiteX3" fmla="*/ 6840671 w 7849235"/>
                <a:gd name="connsiteY3" fmla="*/ 256809 h 678972"/>
                <a:gd name="connsiteX4" fmla="*/ 7849235 w 7849235"/>
                <a:gd name="connsiteY4" fmla="*/ 256809 h 678972"/>
                <a:gd name="connsiteX0" fmla="*/ 0 w 7849235"/>
                <a:gd name="connsiteY0" fmla="*/ 214940 h 678028"/>
                <a:gd name="connsiteX1" fmla="*/ 1448435 w 7849235"/>
                <a:gd name="connsiteY1" fmla="*/ 21619 h 678028"/>
                <a:gd name="connsiteX2" fmla="*/ 5046560 w 7849235"/>
                <a:gd name="connsiteY2" fmla="*/ 676203 h 678028"/>
                <a:gd name="connsiteX3" fmla="*/ 7177066 w 7849235"/>
                <a:gd name="connsiteY3" fmla="*/ 218695 h 678028"/>
                <a:gd name="connsiteX4" fmla="*/ 7849235 w 7849235"/>
                <a:gd name="connsiteY4" fmla="*/ 256809 h 678028"/>
                <a:gd name="connsiteX0" fmla="*/ 0 w 7849235"/>
                <a:gd name="connsiteY0" fmla="*/ 215740 h 691413"/>
                <a:gd name="connsiteX1" fmla="*/ 1448435 w 7849235"/>
                <a:gd name="connsiteY1" fmla="*/ 22419 h 691413"/>
                <a:gd name="connsiteX2" fmla="*/ 5382956 w 7849235"/>
                <a:gd name="connsiteY2" fmla="*/ 689631 h 691413"/>
                <a:gd name="connsiteX3" fmla="*/ 7177066 w 7849235"/>
                <a:gd name="connsiteY3" fmla="*/ 219495 h 691413"/>
                <a:gd name="connsiteX4" fmla="*/ 7849235 w 7849235"/>
                <a:gd name="connsiteY4" fmla="*/ 257609 h 691413"/>
                <a:gd name="connsiteX0" fmla="*/ 0 w 7849235"/>
                <a:gd name="connsiteY0" fmla="*/ 215740 h 703220"/>
                <a:gd name="connsiteX1" fmla="*/ 1448435 w 7849235"/>
                <a:gd name="connsiteY1" fmla="*/ 22419 h 703220"/>
                <a:gd name="connsiteX2" fmla="*/ 5382956 w 7849235"/>
                <a:gd name="connsiteY2" fmla="*/ 689631 h 703220"/>
                <a:gd name="connsiteX3" fmla="*/ 7177066 w 7849235"/>
                <a:gd name="connsiteY3" fmla="*/ 219495 h 703220"/>
                <a:gd name="connsiteX4" fmla="*/ 7849235 w 7849235"/>
                <a:gd name="connsiteY4" fmla="*/ 257609 h 703220"/>
                <a:gd name="connsiteX0" fmla="*/ 0 w 7849235"/>
                <a:gd name="connsiteY0" fmla="*/ 215740 h 691675"/>
                <a:gd name="connsiteX1" fmla="*/ 1448435 w 7849235"/>
                <a:gd name="connsiteY1" fmla="*/ 22419 h 691675"/>
                <a:gd name="connsiteX2" fmla="*/ 5382956 w 7849235"/>
                <a:gd name="connsiteY2" fmla="*/ 689631 h 691675"/>
                <a:gd name="connsiteX3" fmla="*/ 7401330 w 7849235"/>
                <a:gd name="connsiteY3" fmla="*/ 231439 h 691675"/>
                <a:gd name="connsiteX4" fmla="*/ 7849235 w 7849235"/>
                <a:gd name="connsiteY4" fmla="*/ 257609 h 691675"/>
                <a:gd name="connsiteX0" fmla="*/ 0 w 7849235"/>
                <a:gd name="connsiteY0" fmla="*/ 215740 h 691422"/>
                <a:gd name="connsiteX1" fmla="*/ 1448435 w 7849235"/>
                <a:gd name="connsiteY1" fmla="*/ 22419 h 691422"/>
                <a:gd name="connsiteX2" fmla="*/ 5382956 w 7849235"/>
                <a:gd name="connsiteY2" fmla="*/ 689631 h 691422"/>
                <a:gd name="connsiteX3" fmla="*/ 7401330 w 7849235"/>
                <a:gd name="connsiteY3" fmla="*/ 231439 h 691422"/>
                <a:gd name="connsiteX4" fmla="*/ 7849235 w 7849235"/>
                <a:gd name="connsiteY4" fmla="*/ 257609 h 691422"/>
                <a:gd name="connsiteX0" fmla="*/ 0 w 7854830"/>
                <a:gd name="connsiteY0" fmla="*/ 215740 h 694746"/>
                <a:gd name="connsiteX1" fmla="*/ 1448435 w 7854830"/>
                <a:gd name="connsiteY1" fmla="*/ 22419 h 694746"/>
                <a:gd name="connsiteX2" fmla="*/ 5382956 w 7854830"/>
                <a:gd name="connsiteY2" fmla="*/ 689631 h 694746"/>
                <a:gd name="connsiteX3" fmla="*/ 7625594 w 7854830"/>
                <a:gd name="connsiteY3" fmla="*/ 345711 h 694746"/>
                <a:gd name="connsiteX4" fmla="*/ 7849235 w 7854830"/>
                <a:gd name="connsiteY4" fmla="*/ 257609 h 694746"/>
                <a:gd name="connsiteX0" fmla="*/ 0 w 7849235"/>
                <a:gd name="connsiteY0" fmla="*/ 215740 h 694749"/>
                <a:gd name="connsiteX1" fmla="*/ 1448435 w 7849235"/>
                <a:gd name="connsiteY1" fmla="*/ 22419 h 694749"/>
                <a:gd name="connsiteX2" fmla="*/ 5382956 w 7849235"/>
                <a:gd name="connsiteY2" fmla="*/ 689631 h 694749"/>
                <a:gd name="connsiteX3" fmla="*/ 7514047 w 7849235"/>
                <a:gd name="connsiteY3" fmla="*/ 345784 h 694749"/>
                <a:gd name="connsiteX4" fmla="*/ 7849235 w 7849235"/>
                <a:gd name="connsiteY4" fmla="*/ 257609 h 694749"/>
                <a:gd name="connsiteX0" fmla="*/ 0 w 7514047"/>
                <a:gd name="connsiteY0" fmla="*/ 215740 h 694749"/>
                <a:gd name="connsiteX1" fmla="*/ 1448435 w 7514047"/>
                <a:gd name="connsiteY1" fmla="*/ 22419 h 694749"/>
                <a:gd name="connsiteX2" fmla="*/ 5382956 w 7514047"/>
                <a:gd name="connsiteY2" fmla="*/ 689631 h 694749"/>
                <a:gd name="connsiteX3" fmla="*/ 7514047 w 7514047"/>
                <a:gd name="connsiteY3" fmla="*/ 345784 h 694749"/>
                <a:gd name="connsiteX0" fmla="*/ 0 w 7626188"/>
                <a:gd name="connsiteY0" fmla="*/ 215740 h 694749"/>
                <a:gd name="connsiteX1" fmla="*/ 1448435 w 7626188"/>
                <a:gd name="connsiteY1" fmla="*/ 22419 h 694749"/>
                <a:gd name="connsiteX2" fmla="*/ 5382956 w 7626188"/>
                <a:gd name="connsiteY2" fmla="*/ 689631 h 694749"/>
                <a:gd name="connsiteX3" fmla="*/ 7626188 w 7626188"/>
                <a:gd name="connsiteY3" fmla="*/ 345785 h 69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6188" h="694749">
                  <a:moveTo>
                    <a:pt x="0" y="215740"/>
                  </a:moveTo>
                  <a:cubicBezTo>
                    <a:pt x="276225" y="88746"/>
                    <a:pt x="551276" y="-56563"/>
                    <a:pt x="1448435" y="22419"/>
                  </a:cubicBezTo>
                  <a:cubicBezTo>
                    <a:pt x="2345594" y="101401"/>
                    <a:pt x="4353331" y="635737"/>
                    <a:pt x="5382956" y="689631"/>
                  </a:cubicBezTo>
                  <a:cubicBezTo>
                    <a:pt x="6412581" y="743525"/>
                    <a:pt x="7202683" y="354216"/>
                    <a:pt x="7626188" y="345785"/>
                  </a:cubicBezTo>
                </a:path>
              </a:pathLst>
            </a:custGeom>
            <a:noFill/>
            <a:ln w="1270000">
              <a:solidFill>
                <a:srgbClr val="0012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0" y="5983480"/>
            <a:ext cx="2752090" cy="762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275C"/>
            </a:solidFill>
            <a:bevel/>
          </a:ln>
        </p:spPr>
      </p:pic>
      <p:sp>
        <p:nvSpPr>
          <p:cNvPr id="17" name="Text Box 13"/>
          <p:cNvSpPr txBox="1"/>
          <p:nvPr userDrawn="1"/>
        </p:nvSpPr>
        <p:spPr>
          <a:xfrm>
            <a:off x="838200" y="6134689"/>
            <a:ext cx="4341495" cy="9029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938660"/>
                </a:solidFill>
                <a:effectLst/>
                <a:latin typeface="Klee Medium"/>
                <a:ea typeface="Calibri" panose="020F0502020204030204" pitchFamily="34" charset="0"/>
                <a:cs typeface="Times New Roman" panose="02020603050405020304" pitchFamily="18" charset="0"/>
              </a:rPr>
              <a:t>evracing@zips.uakron.edu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938660"/>
                </a:solidFill>
                <a:effectLst/>
                <a:latin typeface="Klee Medium"/>
                <a:ea typeface="Calibri" panose="020F0502020204030204" pitchFamily="34" charset="0"/>
                <a:cs typeface="Times New Roman" panose="02020603050405020304" pitchFamily="18" charset="0"/>
              </a:rPr>
              <a:t>www.zipselectricracing.com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167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423" y="1383746"/>
            <a:ext cx="9144000" cy="2387600"/>
          </a:xfrm>
        </p:spPr>
        <p:txBody>
          <a:bodyPr/>
          <a:lstStyle/>
          <a:p>
            <a:r>
              <a:rPr lang="en-US" b="1" dirty="0"/>
              <a:t>Zips Electric Racing </a:t>
            </a:r>
            <a:br>
              <a:rPr lang="en-US" b="1" dirty="0"/>
            </a:br>
            <a:r>
              <a:rPr lang="en-US" sz="4000" b="1" dirty="0"/>
              <a:t>2016 Electrical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144" y="3883632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Joseph</a:t>
            </a:r>
            <a:r>
              <a:rPr lang="en-US" dirty="0"/>
              <a:t> </a:t>
            </a:r>
            <a:r>
              <a:rPr lang="en-US" sz="2800" dirty="0"/>
              <a:t>Drockton</a:t>
            </a:r>
          </a:p>
          <a:p>
            <a:pPr algn="ctr"/>
            <a:r>
              <a:rPr lang="en-US" sz="2800" dirty="0"/>
              <a:t>Electrical</a:t>
            </a:r>
            <a:r>
              <a:rPr lang="en-US" dirty="0"/>
              <a:t> </a:t>
            </a:r>
            <a:r>
              <a:rPr lang="en-US" sz="2800" dirty="0"/>
              <a:t>Engineer</a:t>
            </a:r>
          </a:p>
          <a:p>
            <a:pPr algn="ctr"/>
            <a:r>
              <a:rPr lang="en-US" sz="2000" dirty="0"/>
              <a:t>jmd115@zips.uakron.edu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452" y="3883632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Trevin Hartzler</a:t>
            </a:r>
          </a:p>
          <a:p>
            <a:pPr algn="ctr"/>
            <a:r>
              <a:rPr lang="en-US" sz="2800" dirty="0"/>
              <a:t>Team Captain</a:t>
            </a:r>
          </a:p>
          <a:p>
            <a:pPr algn="ctr"/>
            <a:r>
              <a:rPr lang="en-US" sz="2000" dirty="0"/>
              <a:t>tah91@zips.uakron.edu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4818" y="3883631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Richard Johnson</a:t>
            </a:r>
          </a:p>
          <a:p>
            <a:pPr algn="ctr"/>
            <a:r>
              <a:rPr lang="en-US" sz="2800" dirty="0"/>
              <a:t>EE Consultant</a:t>
            </a:r>
          </a:p>
          <a:p>
            <a:pPr algn="ctr"/>
            <a:r>
              <a:rPr lang="en-US" sz="2000" dirty="0"/>
              <a:t>rcj10@zips.uakron.edu</a:t>
            </a:r>
          </a:p>
        </p:txBody>
      </p:sp>
    </p:spTree>
    <p:extLst>
      <p:ext uri="{BB962C8B-B14F-4D97-AF65-F5344CB8AC3E}">
        <p14:creationId xmlns:p14="http://schemas.microsoft.com/office/powerpoint/2010/main" val="24214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Headset</a:t>
            </a:r>
          </a:p>
          <a:p>
            <a:pPr lvl="1"/>
            <a:r>
              <a:rPr lang="en-US" dirty="0"/>
              <a:t>Wireless link to pit crew</a:t>
            </a:r>
          </a:p>
          <a:p>
            <a:pPr lvl="1"/>
            <a:r>
              <a:rPr lang="en-US" dirty="0"/>
              <a:t>Real time updates</a:t>
            </a:r>
          </a:p>
          <a:p>
            <a:r>
              <a:rPr lang="en-US" dirty="0"/>
              <a:t>Pit Crew Headsets</a:t>
            </a:r>
          </a:p>
          <a:p>
            <a:pPr lvl="1"/>
            <a:r>
              <a:rPr lang="en-US" dirty="0"/>
              <a:t>Provide track info &amp; Important car stats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29495" y="2684060"/>
            <a:ext cx="3530016" cy="233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30881" y="2805700"/>
            <a:ext cx="3530016" cy="20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Safety System</a:t>
            </a:r>
          </a:p>
          <a:p>
            <a:pPr lvl="1"/>
            <a:r>
              <a:rPr lang="en-US" dirty="0"/>
              <a:t>Emergency Stops</a:t>
            </a:r>
          </a:p>
          <a:p>
            <a:pPr lvl="1"/>
            <a:r>
              <a:rPr lang="en-US" dirty="0"/>
              <a:t>High Voltage Disconnect</a:t>
            </a:r>
          </a:p>
          <a:p>
            <a:pPr lvl="1"/>
            <a:r>
              <a:rPr lang="en-US" dirty="0"/>
              <a:t>Brake </a:t>
            </a:r>
            <a:r>
              <a:rPr lang="en-US" dirty="0" err="1"/>
              <a:t>Overtravel</a:t>
            </a:r>
            <a:endParaRPr lang="en-US" dirty="0"/>
          </a:p>
          <a:p>
            <a:pPr lvl="1"/>
            <a:r>
              <a:rPr lang="en-US" dirty="0"/>
              <a:t>Inertial (Crash) Switch</a:t>
            </a:r>
          </a:p>
          <a:p>
            <a:pPr lvl="1"/>
            <a:r>
              <a:rPr lang="en-US" dirty="0"/>
              <a:t>Isolation </a:t>
            </a:r>
            <a:r>
              <a:rPr lang="en-US" dirty="0" smtClean="0"/>
              <a:t>Measurement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70" y="2360029"/>
            <a:ext cx="4828290" cy="29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&amp; Transmits Data </a:t>
            </a:r>
            <a:br>
              <a:rPr lang="en-US" dirty="0"/>
            </a:br>
            <a:r>
              <a:rPr lang="en-US" dirty="0"/>
              <a:t>back to server over 802.11</a:t>
            </a:r>
          </a:p>
          <a:p>
            <a:pPr lvl="1"/>
            <a:r>
              <a:rPr lang="en-US" dirty="0"/>
              <a:t>9 axis IMU</a:t>
            </a:r>
          </a:p>
          <a:p>
            <a:pPr lvl="1"/>
            <a:r>
              <a:rPr lang="en-US" dirty="0"/>
              <a:t>Shock Position Sensors</a:t>
            </a:r>
          </a:p>
          <a:p>
            <a:pPr lvl="1"/>
            <a:r>
              <a:rPr lang="en-US" dirty="0"/>
              <a:t>Brake Temperature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3" y="2048864"/>
            <a:ext cx="3200400" cy="3563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287" y="2048864"/>
            <a:ext cx="3202837" cy="35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Panelized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qty</a:t>
            </a:r>
            <a:r>
              <a:rPr lang="en-US" dirty="0" smtClean="0"/>
              <a:t> 4 layer Backplane (6”x6”)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qty</a:t>
            </a:r>
            <a:r>
              <a:rPr lang="en-US" dirty="0" smtClean="0"/>
              <a:t> (2 panels) Battery Management Boards (YTD)</a:t>
            </a:r>
          </a:p>
          <a:p>
            <a:r>
              <a:rPr lang="en-US" dirty="0" smtClean="0"/>
              <a:t>All other boards (2 panel</a:t>
            </a:r>
            <a:r>
              <a:rPr lang="en-US" dirty="0"/>
              <a:t>) (14.1” x 8.42”)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3177" y="2162971"/>
            <a:ext cx="2933858" cy="41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contact us with any questions!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144" y="3883632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Joseph</a:t>
            </a:r>
            <a:r>
              <a:rPr lang="en-US" dirty="0"/>
              <a:t> </a:t>
            </a:r>
            <a:r>
              <a:rPr lang="en-US" sz="2800" dirty="0"/>
              <a:t>Drockton</a:t>
            </a:r>
          </a:p>
          <a:p>
            <a:pPr algn="ctr"/>
            <a:r>
              <a:rPr lang="en-US" sz="2800" dirty="0"/>
              <a:t>Electrical</a:t>
            </a:r>
            <a:r>
              <a:rPr lang="en-US" dirty="0"/>
              <a:t> </a:t>
            </a:r>
            <a:r>
              <a:rPr lang="en-US" sz="2800" dirty="0"/>
              <a:t>Engineer</a:t>
            </a:r>
          </a:p>
          <a:p>
            <a:pPr algn="ctr"/>
            <a:r>
              <a:rPr lang="en-US" sz="2000" dirty="0"/>
              <a:t>jmd115@zips.uakron.edu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452" y="3883632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Trevin Hartzler</a:t>
            </a:r>
          </a:p>
          <a:p>
            <a:pPr algn="ctr"/>
            <a:r>
              <a:rPr lang="en-US" sz="2800" dirty="0"/>
              <a:t>Team Captain</a:t>
            </a:r>
          </a:p>
          <a:p>
            <a:pPr algn="ctr"/>
            <a:r>
              <a:rPr lang="en-US" sz="2000" dirty="0"/>
              <a:t>tah91@zips.uakron.edu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4818" y="3883631"/>
            <a:ext cx="28459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Richard Johnson</a:t>
            </a:r>
          </a:p>
          <a:p>
            <a:pPr algn="ctr"/>
            <a:r>
              <a:rPr lang="en-US" sz="2800" dirty="0"/>
              <a:t>EE Consultant</a:t>
            </a:r>
          </a:p>
          <a:p>
            <a:pPr algn="ctr"/>
            <a:r>
              <a:rPr lang="en-US" sz="2000" dirty="0"/>
              <a:t>rcj10@zips.uakron.edu</a:t>
            </a:r>
          </a:p>
        </p:txBody>
      </p:sp>
    </p:spTree>
    <p:extLst>
      <p:ext uri="{BB962C8B-B14F-4D97-AF65-F5344CB8AC3E}">
        <p14:creationId xmlns:p14="http://schemas.microsoft.com/office/powerpoint/2010/main" val="20672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Thank You, from </a:t>
            </a:r>
            <a:br>
              <a:rPr lang="en-US" b="1" dirty="0" smtClean="0"/>
            </a:br>
            <a:r>
              <a:rPr lang="en-US" sz="3200" b="1" dirty="0" smtClean="0"/>
              <a:t>&amp; our Electrical Engineering Squad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lectrical Sen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87" y="1938439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retary - Electr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87" y="4049938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lectrical Sup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54" y="4049419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ectrical Sup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01" y="4049419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83087" y="3529268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Joseph Drockton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83087" y="5640767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Adrianna Dunlap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58954" y="5624205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Gregory </a:t>
            </a:r>
            <a:r>
              <a:rPr lang="en-US" dirty="0" err="1" smtClean="0"/>
              <a:t>Synek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4601" y="5624207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Grant </a:t>
            </a:r>
            <a:r>
              <a:rPr lang="en-US" dirty="0" err="1" smtClean="0"/>
              <a:t>Reinbolt</a:t>
            </a:r>
            <a:endParaRPr lang="en-US" dirty="0"/>
          </a:p>
        </p:txBody>
      </p:sp>
      <p:pic>
        <p:nvPicPr>
          <p:cNvPr id="1040" name="Picture 16" descr="Team around ZER 20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8" y="1937921"/>
            <a:ext cx="4730302" cy="35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ead Electrical Consulta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20" y="1937920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99839" y="3496661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Richard Johnson</a:t>
            </a:r>
            <a:endParaRPr lang="en-US" dirty="0"/>
          </a:p>
        </p:txBody>
      </p:sp>
      <p:pic>
        <p:nvPicPr>
          <p:cNvPr id="26" name="Picture 14" descr="Captain - Accumula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73" y="1948851"/>
            <a:ext cx="1968486" cy="15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751573" y="3507597"/>
            <a:ext cx="19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Trevin Hartzler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0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a student organization that designs and builds an all electric F1 style race car from the ground up. </a:t>
            </a:r>
          </a:p>
          <a:p>
            <a:r>
              <a:rPr lang="en-US" dirty="0"/>
              <a:t>Our team not only designs and builds the mechanical system (suspension, frame and uprights), but also the entire electrical system including Battery Management, Telemetry and a host of others, </a:t>
            </a:r>
            <a:r>
              <a:rPr lang="en-US" dirty="0" smtClean="0"/>
              <a:t>along with writing </a:t>
            </a:r>
            <a:r>
              <a:rPr lang="en-US" dirty="0"/>
              <a:t>all </a:t>
            </a:r>
            <a:r>
              <a:rPr lang="en-US" dirty="0" smtClean="0"/>
              <a:t>the associated embedded </a:t>
            </a:r>
            <a:r>
              <a:rPr lang="en-US" dirty="0"/>
              <a:t>software.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2" y="2213810"/>
            <a:ext cx="4545414" cy="30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Electrical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ALL HARDWARE IS DESIGNED BY STUDENTS &amp; HAND ROUTED</a:t>
            </a:r>
          </a:p>
          <a:p>
            <a:r>
              <a:rPr lang="en-US" sz="2200" dirty="0"/>
              <a:t>Backplane – the car “motherboard” </a:t>
            </a:r>
          </a:p>
          <a:p>
            <a:r>
              <a:rPr lang="en-US" sz="2200" dirty="0"/>
              <a:t>Battery Management</a:t>
            </a:r>
          </a:p>
          <a:p>
            <a:r>
              <a:rPr lang="en-US" sz="2200" dirty="0"/>
              <a:t>Dashboard Display – car/driver interface electronics</a:t>
            </a:r>
          </a:p>
          <a:p>
            <a:r>
              <a:rPr lang="en-US" sz="2200" dirty="0"/>
              <a:t>ECU/MCS – motor &amp; stability control </a:t>
            </a:r>
          </a:p>
          <a:p>
            <a:r>
              <a:rPr lang="en-US" sz="2200" dirty="0"/>
              <a:t>Intercom – pit crew and driver communication</a:t>
            </a:r>
          </a:p>
          <a:p>
            <a:r>
              <a:rPr lang="en-US" sz="2200" dirty="0"/>
              <a:t>Safety System – monitors car for safety issues</a:t>
            </a:r>
          </a:p>
          <a:p>
            <a:r>
              <a:rPr lang="en-US" sz="2200" dirty="0"/>
              <a:t>Sensor Acquisition System – monitors sensors and checks for faults</a:t>
            </a:r>
          </a:p>
          <a:p>
            <a:r>
              <a:rPr lang="en-US" sz="2200" dirty="0"/>
              <a:t>Telemetry – collects and transmits sensor data to server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6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Motherboard for the car</a:t>
            </a:r>
          </a:p>
          <a:p>
            <a:r>
              <a:rPr lang="en-US" sz="2400" dirty="0"/>
              <a:t>Accepts modular expansion cards</a:t>
            </a:r>
            <a:br>
              <a:rPr lang="en-US" sz="2400" dirty="0"/>
            </a:br>
            <a:r>
              <a:rPr lang="en-US" sz="2400" dirty="0"/>
              <a:t>including:</a:t>
            </a:r>
          </a:p>
          <a:p>
            <a:pPr lvl="1"/>
            <a:r>
              <a:rPr lang="en-US" sz="2000" dirty="0"/>
              <a:t>Safety System</a:t>
            </a:r>
          </a:p>
          <a:p>
            <a:pPr lvl="1"/>
            <a:r>
              <a:rPr lang="en-US" sz="2000" dirty="0"/>
              <a:t>ECU</a:t>
            </a:r>
          </a:p>
          <a:p>
            <a:pPr lvl="1"/>
            <a:r>
              <a:rPr lang="en-US" sz="2000" dirty="0"/>
              <a:t>Power Distribution</a:t>
            </a:r>
          </a:p>
          <a:p>
            <a:pPr lvl="1"/>
            <a:r>
              <a:rPr lang="en-US" sz="2000" dirty="0"/>
              <a:t>Drive Modes</a:t>
            </a:r>
          </a:p>
          <a:p>
            <a:pPr lvl="2"/>
            <a:r>
              <a:rPr lang="en-US" sz="1800" dirty="0"/>
              <a:t>Acceleration</a:t>
            </a:r>
          </a:p>
          <a:p>
            <a:pPr lvl="2"/>
            <a:r>
              <a:rPr lang="en-US" sz="1800" dirty="0"/>
              <a:t>Eco</a:t>
            </a:r>
          </a:p>
          <a:p>
            <a:pPr lvl="2"/>
            <a:r>
              <a:rPr lang="en-US" sz="1800" dirty="0"/>
              <a:t>Sport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8" y="2185403"/>
            <a:ext cx="5279236" cy="36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61" y="3545107"/>
            <a:ext cx="2834678" cy="252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Battery Management Master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Master</a:t>
            </a:r>
          </a:p>
          <a:p>
            <a:pPr lvl="1"/>
            <a:r>
              <a:rPr lang="en-US" dirty="0"/>
              <a:t>High efficiency multi-segment</a:t>
            </a:r>
            <a:br>
              <a:rPr lang="en-US" dirty="0"/>
            </a:br>
            <a:r>
              <a:rPr lang="en-US" dirty="0"/>
              <a:t>monitoring &amp; control</a:t>
            </a:r>
          </a:p>
          <a:p>
            <a:pPr lvl="1"/>
            <a:r>
              <a:rPr lang="en-US" dirty="0"/>
              <a:t>Low power consumption</a:t>
            </a:r>
            <a:br>
              <a:rPr lang="en-US" dirty="0"/>
            </a:br>
            <a:r>
              <a:rPr lang="en-US" dirty="0"/>
              <a:t>with  1 year shelf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Interprets battery health and controls</a:t>
            </a:r>
            <a:br>
              <a:rPr lang="en-US" dirty="0" smtClean="0"/>
            </a:br>
            <a:r>
              <a:rPr lang="en-US" dirty="0" smtClean="0"/>
              <a:t>our 300 volt, 216 cell battery pack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084" y="1988287"/>
            <a:ext cx="2761450" cy="1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</a:t>
            </a:r>
            <a:r>
              <a:rPr lang="en-US" dirty="0" smtClean="0"/>
              <a:t>Management HV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Voltage Boards (6 boards, 1 per 36 cell segment)</a:t>
            </a:r>
            <a:endParaRPr lang="en-US" dirty="0"/>
          </a:p>
          <a:p>
            <a:pPr lvl="1"/>
            <a:r>
              <a:rPr lang="en-US" dirty="0"/>
              <a:t>Charging &amp; Bypass control</a:t>
            </a:r>
          </a:p>
          <a:p>
            <a:pPr lvl="1"/>
            <a:r>
              <a:rPr lang="en-US" dirty="0"/>
              <a:t>Cell Health Monitoring</a:t>
            </a:r>
          </a:p>
          <a:p>
            <a:pPr lvl="1"/>
            <a:r>
              <a:rPr lang="en-US" dirty="0"/>
              <a:t>Cell Voltage Monitoring</a:t>
            </a:r>
          </a:p>
          <a:p>
            <a:pPr lvl="1"/>
            <a:r>
              <a:rPr lang="en-US" dirty="0"/>
              <a:t>Cell Temperature Monitoring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175" y="2415665"/>
            <a:ext cx="4684686" cy="34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Management 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</a:t>
            </a:r>
            <a:r>
              <a:rPr lang="en-US" dirty="0" smtClean="0"/>
              <a:t>Voltage – Single Battery Pack </a:t>
            </a:r>
            <a:endParaRPr lang="en-US" dirty="0"/>
          </a:p>
          <a:p>
            <a:pPr lvl="1"/>
            <a:r>
              <a:rPr lang="en-US" dirty="0"/>
              <a:t>Charging &amp; Bypass control</a:t>
            </a:r>
          </a:p>
          <a:p>
            <a:pPr lvl="1"/>
            <a:r>
              <a:rPr lang="en-US" dirty="0"/>
              <a:t>Cell Health Monitoring</a:t>
            </a:r>
          </a:p>
          <a:p>
            <a:pPr lvl="1"/>
            <a:r>
              <a:rPr lang="en-US" dirty="0"/>
              <a:t>Cell Voltage Monitoring</a:t>
            </a:r>
          </a:p>
          <a:p>
            <a:pPr lvl="1"/>
            <a:r>
              <a:rPr lang="en-US" dirty="0"/>
              <a:t>Cell Temperature Monitoring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36" y="2278623"/>
            <a:ext cx="4374764" cy="30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Dashboard  &amp; Driver Interface</a:t>
            </a:r>
            <a:br>
              <a:rPr lang="en-US" dirty="0"/>
            </a:br>
            <a:r>
              <a:rPr lang="en-US" dirty="0"/>
              <a:t>including:</a:t>
            </a:r>
          </a:p>
          <a:p>
            <a:pPr lvl="1"/>
            <a:r>
              <a:rPr lang="en-US" dirty="0"/>
              <a:t>Steering wheel Buttons</a:t>
            </a:r>
          </a:p>
          <a:p>
            <a:pPr lvl="1"/>
            <a:r>
              <a:rPr lang="en-US" dirty="0"/>
              <a:t>LED status indicators</a:t>
            </a:r>
          </a:p>
          <a:p>
            <a:pPr lvl="1"/>
            <a:r>
              <a:rPr lang="en-US" dirty="0"/>
              <a:t>LCD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15" y="1941095"/>
            <a:ext cx="3712085" cy="38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ECU/MCS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Drive signals and</a:t>
            </a:r>
            <a:br>
              <a:rPr lang="en-US" dirty="0"/>
            </a:br>
            <a:r>
              <a:rPr lang="en-US" dirty="0"/>
              <a:t>Traction control</a:t>
            </a:r>
          </a:p>
          <a:p>
            <a:r>
              <a:rPr lang="en-US" dirty="0"/>
              <a:t>Controls Cooling Pump &amp; Fan</a:t>
            </a:r>
          </a:p>
          <a:p>
            <a:r>
              <a:rPr lang="en-US" dirty="0"/>
              <a:t>Master Communication Center</a:t>
            </a:r>
          </a:p>
          <a:p>
            <a:r>
              <a:rPr lang="en-US" dirty="0"/>
              <a:t>Expansion Card for Backplane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826"/>
            <a:ext cx="5773786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352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Klee Medium</vt:lpstr>
      <vt:lpstr>Times New Roman</vt:lpstr>
      <vt:lpstr>Office Theme</vt:lpstr>
      <vt:lpstr>Zips Electric Racing  2016 Electrical System</vt:lpstr>
      <vt:lpstr>Project Overview</vt:lpstr>
      <vt:lpstr>Electrical System Overview</vt:lpstr>
      <vt:lpstr>Backplane</vt:lpstr>
      <vt:lpstr>Battery Management Master</vt:lpstr>
      <vt:lpstr>Battery Management HV</vt:lpstr>
      <vt:lpstr>Battery Management LV</vt:lpstr>
      <vt:lpstr>Dashboard Display</vt:lpstr>
      <vt:lpstr>ECU/MCS</vt:lpstr>
      <vt:lpstr>Intercom System</vt:lpstr>
      <vt:lpstr>Safety System</vt:lpstr>
      <vt:lpstr>Telemetry System</vt:lpstr>
      <vt:lpstr>Panelized Boards</vt:lpstr>
      <vt:lpstr>Questions?</vt:lpstr>
      <vt:lpstr>  Thank You, from  &amp; our Electrical Engineering Squad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Drockton</dc:creator>
  <cp:lastModifiedBy>Joseph Drockton</cp:lastModifiedBy>
  <cp:revision>37</cp:revision>
  <dcterms:created xsi:type="dcterms:W3CDTF">2016-03-03T19:53:47Z</dcterms:created>
  <dcterms:modified xsi:type="dcterms:W3CDTF">2016-03-08T00:23:35Z</dcterms:modified>
</cp:coreProperties>
</file>