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5F21-4F57-4E53-A2C3-F6A90AC0FB0D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3FF-6FAF-4601-AEC2-4A8AA3B33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 educational dataset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 from a learning management system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360.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Kalboard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360 is a multi-agent LMS, which has been designed to facilitate learning through the use of leading-edge technology. This technology was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to teach a sample of students from the University of Jordan over the span of two semesters, and their test results were recorded, as well as many other variables. In this analysis I try to associate and explain different variables to the different grading levels, which are low(0-69), medium(70-89), and high(90-100).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3FF-6FAF-4601-AEC2-4A8AA3B33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Kalboard</a:t>
            </a:r>
            <a:r>
              <a:rPr lang="en-US" dirty="0" smtClean="0"/>
              <a:t> 360 Learning Management System Analysis w/ </a:t>
            </a:r>
            <a:r>
              <a:rPr lang="en-US" dirty="0" err="1" smtClean="0"/>
              <a:t>xAPI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BY: ERIC YE</a:t>
            </a:r>
          </a:p>
          <a:p>
            <a:r>
              <a:rPr lang="en-US" dirty="0" smtClean="0"/>
              <a:t>INSTRUCTOR: MR.TAREQ JABER</a:t>
            </a:r>
          </a:p>
          <a:p>
            <a:r>
              <a:rPr lang="en-US" dirty="0" smtClean="0"/>
              <a:t>SEPT 25</a:t>
            </a:r>
            <a:r>
              <a:rPr lang="en-US" baseline="30000" dirty="0" smtClean="0"/>
              <a:t>th</a:t>
            </a:r>
            <a:r>
              <a:rPr lang="en-US" dirty="0" smtClean="0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962" t="16904" r="40064" b="5983"/>
          <a:stretch/>
        </p:blipFill>
        <p:spPr bwMode="auto">
          <a:xfrm>
            <a:off x="1653307" y="0"/>
            <a:ext cx="928099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818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9" t="11930" r="39999" b="7368"/>
          <a:stretch/>
        </p:blipFill>
        <p:spPr>
          <a:xfrm>
            <a:off x="1819174" y="0"/>
            <a:ext cx="9047748" cy="68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2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factors in e learning (universal learning):</a:t>
            </a:r>
          </a:p>
          <a:p>
            <a:pPr lvl="1"/>
            <a:r>
              <a:rPr lang="en-US" dirty="0" smtClean="0"/>
              <a:t>Participation</a:t>
            </a:r>
          </a:p>
          <a:p>
            <a:pPr lvl="2"/>
            <a:r>
              <a:rPr lang="en-US" dirty="0" smtClean="0"/>
              <a:t>Attendance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Questions</a:t>
            </a:r>
          </a:p>
          <a:p>
            <a:pPr lvl="2"/>
            <a:r>
              <a:rPr lang="en-US" dirty="0" smtClean="0"/>
              <a:t>Announcements</a:t>
            </a:r>
          </a:p>
          <a:p>
            <a:pPr lvl="2"/>
            <a:r>
              <a:rPr lang="en-US" dirty="0" smtClean="0"/>
              <a:t>Discussions</a:t>
            </a:r>
          </a:p>
          <a:p>
            <a:pPr lvl="2"/>
            <a:r>
              <a:rPr lang="en-US" dirty="0" smtClean="0"/>
              <a:t>Resources</a:t>
            </a:r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56" y="431605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for listening!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8167" r="37394" b="9971"/>
          <a:stretch/>
        </p:blipFill>
        <p:spPr bwMode="auto">
          <a:xfrm>
            <a:off x="115235" y="1097280"/>
            <a:ext cx="5881303" cy="471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07" t="13105" r="38782" b="7502"/>
          <a:stretch/>
        </p:blipFill>
        <p:spPr bwMode="auto">
          <a:xfrm>
            <a:off x="6227545" y="1097280"/>
            <a:ext cx="5810451" cy="4716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08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107" t="13106" r="40278" b="6172"/>
          <a:stretch/>
        </p:blipFill>
        <p:spPr bwMode="auto">
          <a:xfrm>
            <a:off x="126548" y="1299411"/>
            <a:ext cx="5869991" cy="4611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3"/>
          <a:srcRect l="320" t="15004" r="40064" b="5793"/>
          <a:stretch/>
        </p:blipFill>
        <p:spPr bwMode="auto">
          <a:xfrm>
            <a:off x="6097550" y="1299411"/>
            <a:ext cx="5914777" cy="46118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69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8167" r="37394" b="9971"/>
          <a:stretch/>
        </p:blipFill>
        <p:spPr bwMode="auto">
          <a:xfrm>
            <a:off x="1489775" y="307206"/>
            <a:ext cx="4360512" cy="31955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l="107" t="13105" r="38782" b="7502"/>
          <a:stretch/>
        </p:blipFill>
        <p:spPr bwMode="auto">
          <a:xfrm>
            <a:off x="5850287" y="340896"/>
            <a:ext cx="4506498" cy="3128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-107" t="13106" r="40278" b="6172"/>
          <a:stretch/>
        </p:blipFill>
        <p:spPr bwMode="auto">
          <a:xfrm>
            <a:off x="1489775" y="3469104"/>
            <a:ext cx="4360512" cy="3109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/>
          <p:cNvPicPr>
            <a:picLocks/>
          </p:cNvPicPr>
          <p:nvPr/>
        </p:nvPicPr>
        <p:blipFill rotWithShape="1">
          <a:blip r:embed="rId5"/>
          <a:srcRect l="320" t="15004" r="40064" b="5793"/>
          <a:stretch/>
        </p:blipFill>
        <p:spPr bwMode="auto">
          <a:xfrm>
            <a:off x="5850287" y="3469104"/>
            <a:ext cx="4506498" cy="3109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19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14" t="12726" r="40063" b="7122"/>
          <a:stretch/>
        </p:blipFill>
        <p:spPr bwMode="auto">
          <a:xfrm>
            <a:off x="1640203" y="59063"/>
            <a:ext cx="9573229" cy="6798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349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27" t="13295" r="40064" b="6553"/>
          <a:stretch/>
        </p:blipFill>
        <p:spPr bwMode="auto">
          <a:xfrm>
            <a:off x="1589705" y="0"/>
            <a:ext cx="963335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826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7586" t="6458" r="51708" b="5603"/>
          <a:stretch/>
        </p:blipFill>
        <p:spPr bwMode="auto">
          <a:xfrm>
            <a:off x="3336925" y="0"/>
            <a:ext cx="563382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88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534" t="13675" r="39850" b="6363"/>
          <a:stretch/>
        </p:blipFill>
        <p:spPr bwMode="auto">
          <a:xfrm>
            <a:off x="1645969" y="0"/>
            <a:ext cx="9374957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256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21" t="12726" r="40063" b="7503"/>
          <a:stretch/>
        </p:blipFill>
        <p:spPr bwMode="auto">
          <a:xfrm>
            <a:off x="1798486" y="0"/>
            <a:ext cx="893368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02505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</TotalTime>
  <Words>144</Words>
  <Application>Microsoft Office PowerPoint</Application>
  <PresentationFormat>Widescreen</PresentationFormat>
  <Paragraphs>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Kalboard 360 Learning Management System Analysis w/ xAPI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Kalboard 360 Learning Management System Analysis</dc:title>
  <dc:creator>Eric Ye</dc:creator>
  <cp:lastModifiedBy>Eric Ye</cp:lastModifiedBy>
  <cp:revision>19</cp:revision>
  <dcterms:created xsi:type="dcterms:W3CDTF">2020-09-25T05:22:06Z</dcterms:created>
  <dcterms:modified xsi:type="dcterms:W3CDTF">2020-09-25T14:56:20Z</dcterms:modified>
</cp:coreProperties>
</file>