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4"/>
  </p:sldMasterIdLst>
  <p:sldIdLst>
    <p:sldId id="257" r:id="rId5"/>
    <p:sldId id="258" r:id="rId6"/>
    <p:sldId id="280" r:id="rId7"/>
    <p:sldId id="279" r:id="rId8"/>
    <p:sldId id="272" r:id="rId9"/>
    <p:sldId id="274" r:id="rId10"/>
    <p:sldId id="265" r:id="rId11"/>
    <p:sldId id="276" r:id="rId12"/>
    <p:sldId id="278" r:id="rId13"/>
    <p:sldId id="277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00FF"/>
    <a:srgbClr val="B4C7E7"/>
    <a:srgbClr val="F4590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E1916-F6A9-4CB0-818F-DCA15B479DC5}" v="230" dt="2023-09-20T08:16:22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Yip" userId="a499099c799939d0" providerId="LiveId" clId="{FC1E1916-F6A9-4CB0-818F-DCA15B479DC5}"/>
    <pc:docChg chg="undo redo custSel addSld delSld modSld sldOrd">
      <pc:chgData name="Eric Yip" userId="a499099c799939d0" providerId="LiveId" clId="{FC1E1916-F6A9-4CB0-818F-DCA15B479DC5}" dt="2023-09-20T08:23:09.332" v="19362" actId="47"/>
      <pc:docMkLst>
        <pc:docMk/>
      </pc:docMkLst>
      <pc:sldChg chg="addSp delSp modSp mod">
        <pc:chgData name="Eric Yip" userId="a499099c799939d0" providerId="LiveId" clId="{FC1E1916-F6A9-4CB0-818F-DCA15B479DC5}" dt="2023-09-20T07:08:06.415" v="19068" actId="1037"/>
        <pc:sldMkLst>
          <pc:docMk/>
          <pc:sldMk cId="2475805559" sldId="257"/>
        </pc:sldMkLst>
        <pc:spChg chg="del mod">
          <ac:chgData name="Eric Yip" userId="a499099c799939d0" providerId="LiveId" clId="{FC1E1916-F6A9-4CB0-818F-DCA15B479DC5}" dt="2023-09-14T10:04:46.534" v="3898" actId="478"/>
          <ac:spMkLst>
            <pc:docMk/>
            <pc:sldMk cId="2475805559" sldId="257"/>
            <ac:spMk id="2" creationId="{1C21E816-31F5-48BB-BD02-D15F2F18B48A}"/>
          </ac:spMkLst>
        </pc:spChg>
        <pc:spChg chg="mod">
          <ac:chgData name="Eric Yip" userId="a499099c799939d0" providerId="LiveId" clId="{FC1E1916-F6A9-4CB0-818F-DCA15B479DC5}" dt="2023-09-19T05:58:33.922" v="17336" actId="20577"/>
          <ac:spMkLst>
            <pc:docMk/>
            <pc:sldMk cId="2475805559" sldId="257"/>
            <ac:spMk id="3" creationId="{835D6E6B-3353-491C-A3C6-F278D6CED8B3}"/>
          </ac:spMkLst>
        </pc:spChg>
        <pc:spChg chg="add del mod">
          <ac:chgData name="Eric Yip" userId="a499099c799939d0" providerId="LiveId" clId="{FC1E1916-F6A9-4CB0-818F-DCA15B479DC5}" dt="2023-09-14T10:04:48.743" v="3899" actId="478"/>
          <ac:spMkLst>
            <pc:docMk/>
            <pc:sldMk cId="2475805559" sldId="257"/>
            <ac:spMk id="8" creationId="{002FC232-39D2-C225-4B22-F3A3649C520C}"/>
          </ac:spMkLst>
        </pc:spChg>
        <pc:spChg chg="add mod">
          <ac:chgData name="Eric Yip" userId="a499099c799939d0" providerId="LiveId" clId="{FC1E1916-F6A9-4CB0-818F-DCA15B479DC5}" dt="2023-09-20T07:08:06.415" v="19068" actId="1037"/>
          <ac:spMkLst>
            <pc:docMk/>
            <pc:sldMk cId="2475805559" sldId="257"/>
            <ac:spMk id="10" creationId="{E63C2D08-36F6-9343-E589-A112551B10E3}"/>
          </ac:spMkLst>
        </pc:spChg>
        <pc:picChg chg="add mod">
          <ac:chgData name="Eric Yip" userId="a499099c799939d0" providerId="LiveId" clId="{FC1E1916-F6A9-4CB0-818F-DCA15B479DC5}" dt="2023-09-14T10:06:05.636" v="3955" actId="1076"/>
          <ac:picMkLst>
            <pc:docMk/>
            <pc:sldMk cId="2475805559" sldId="257"/>
            <ac:picMk id="5" creationId="{2C602D78-6000-0E04-980C-DF868B8D7D28}"/>
          </ac:picMkLst>
        </pc:picChg>
        <pc:picChg chg="mod">
          <ac:chgData name="Eric Yip" userId="a499099c799939d0" providerId="LiveId" clId="{FC1E1916-F6A9-4CB0-818F-DCA15B479DC5}" dt="2023-09-18T08:08:01.370" v="5360" actId="1076"/>
          <ac:picMkLst>
            <pc:docMk/>
            <pc:sldMk cId="2475805559" sldId="257"/>
            <ac:picMk id="6" creationId="{F1A8C364-94D4-4630-BAD0-78722F347055}"/>
          </ac:picMkLst>
        </pc:picChg>
        <pc:picChg chg="add mod">
          <ac:chgData name="Eric Yip" userId="a499099c799939d0" providerId="LiveId" clId="{FC1E1916-F6A9-4CB0-818F-DCA15B479DC5}" dt="2023-09-14T10:04:55.922" v="3900"/>
          <ac:picMkLst>
            <pc:docMk/>
            <pc:sldMk cId="2475805559" sldId="257"/>
            <ac:picMk id="9" creationId="{AF612581-58ED-B483-9EBD-A713C24CF5D9}"/>
          </ac:picMkLst>
        </pc:picChg>
      </pc:sldChg>
      <pc:sldChg chg="addSp delSp modSp mod">
        <pc:chgData name="Eric Yip" userId="a499099c799939d0" providerId="LiveId" clId="{FC1E1916-F6A9-4CB0-818F-DCA15B479DC5}" dt="2023-09-20T00:58:53.537" v="18389" actId="6549"/>
        <pc:sldMkLst>
          <pc:docMk/>
          <pc:sldMk cId="263784652" sldId="258"/>
        </pc:sldMkLst>
        <pc:spChg chg="mod">
          <ac:chgData name="Eric Yip" userId="a499099c799939d0" providerId="LiveId" clId="{FC1E1916-F6A9-4CB0-818F-DCA15B479DC5}" dt="2023-09-19T05:55:30.661" v="17292" actId="14100"/>
          <ac:spMkLst>
            <pc:docMk/>
            <pc:sldMk cId="263784652" sldId="258"/>
            <ac:spMk id="2" creationId="{5E562972-3449-42D1-8185-B4BEFD52AB44}"/>
          </ac:spMkLst>
        </pc:spChg>
        <pc:spChg chg="add del mod">
          <ac:chgData name="Eric Yip" userId="a499099c799939d0" providerId="LiveId" clId="{FC1E1916-F6A9-4CB0-818F-DCA15B479DC5}" dt="2023-09-19T05:23:17.995" v="17075" actId="478"/>
          <ac:spMkLst>
            <pc:docMk/>
            <pc:sldMk cId="263784652" sldId="258"/>
            <ac:spMk id="3" creationId="{2C951916-04C5-D865-0FB6-A646E9F152F2}"/>
          </ac:spMkLst>
        </pc:spChg>
        <pc:spChg chg="mod">
          <ac:chgData name="Eric Yip" userId="a499099c799939d0" providerId="LiveId" clId="{FC1E1916-F6A9-4CB0-818F-DCA15B479DC5}" dt="2023-09-20T00:58:53.537" v="18389" actId="6549"/>
          <ac:spMkLst>
            <pc:docMk/>
            <pc:sldMk cId="263784652" sldId="258"/>
            <ac:spMk id="5" creationId="{43F34D22-147B-72FC-7CC1-67095426C2AC}"/>
          </ac:spMkLst>
        </pc:spChg>
        <pc:graphicFrameChg chg="add del">
          <ac:chgData name="Eric Yip" userId="a499099c799939d0" providerId="LiveId" clId="{FC1E1916-F6A9-4CB0-818F-DCA15B479DC5}" dt="2023-09-19T05:25:03.826" v="17127" actId="478"/>
          <ac:graphicFrameMkLst>
            <pc:docMk/>
            <pc:sldMk cId="263784652" sldId="258"/>
            <ac:graphicFrameMk id="4" creationId="{5238B0A5-062F-3415-A980-1932DAA893F5}"/>
          </ac:graphicFrameMkLst>
        </pc:graphicFrameChg>
        <pc:graphicFrameChg chg="add del">
          <ac:chgData name="Eric Yip" userId="a499099c799939d0" providerId="LiveId" clId="{FC1E1916-F6A9-4CB0-818F-DCA15B479DC5}" dt="2023-09-19T05:27:41.632" v="17130" actId="478"/>
          <ac:graphicFrameMkLst>
            <pc:docMk/>
            <pc:sldMk cId="263784652" sldId="258"/>
            <ac:graphicFrameMk id="7" creationId="{05ACA5F4-FC0A-2290-6B1F-9CCC3FD69500}"/>
          </ac:graphicFrameMkLst>
        </pc:graphicFrameChg>
        <pc:graphicFrameChg chg="add del mod">
          <ac:chgData name="Eric Yip" userId="a499099c799939d0" providerId="LiveId" clId="{FC1E1916-F6A9-4CB0-818F-DCA15B479DC5}" dt="2023-09-19T05:49:17.655" v="17203" actId="478"/>
          <ac:graphicFrameMkLst>
            <pc:docMk/>
            <pc:sldMk cId="263784652" sldId="258"/>
            <ac:graphicFrameMk id="9" creationId="{3B3F076F-0AA5-3707-1A16-1A8444232617}"/>
          </ac:graphicFrameMkLst>
        </pc:graphicFrameChg>
        <pc:graphicFrameChg chg="add del mod">
          <ac:chgData name="Eric Yip" userId="a499099c799939d0" providerId="LiveId" clId="{FC1E1916-F6A9-4CB0-818F-DCA15B479DC5}" dt="2023-09-19T05:51:37.753" v="17211" actId="478"/>
          <ac:graphicFrameMkLst>
            <pc:docMk/>
            <pc:sldMk cId="263784652" sldId="258"/>
            <ac:graphicFrameMk id="11" creationId="{6B0DDD85-BFCE-B629-9848-E5F1B6474317}"/>
          </ac:graphicFrameMkLst>
        </pc:graphicFrameChg>
        <pc:picChg chg="add mod ord">
          <ac:chgData name="Eric Yip" userId="a499099c799939d0" providerId="LiveId" clId="{FC1E1916-F6A9-4CB0-818F-DCA15B479DC5}" dt="2023-09-14T09:54:49.553" v="3845" actId="1076"/>
          <ac:picMkLst>
            <pc:docMk/>
            <pc:sldMk cId="263784652" sldId="258"/>
            <ac:picMk id="6" creationId="{9836B367-D843-7494-21A1-C9C5772CD274}"/>
          </ac:picMkLst>
        </pc:picChg>
      </pc:sldChg>
      <pc:sldChg chg="addSp delSp modSp add del mod">
        <pc:chgData name="Eric Yip" userId="a499099c799939d0" providerId="LiveId" clId="{FC1E1916-F6A9-4CB0-818F-DCA15B479DC5}" dt="2023-09-19T01:25:16.879" v="11760" actId="47"/>
        <pc:sldMkLst>
          <pc:docMk/>
          <pc:sldMk cId="2730889447" sldId="259"/>
        </pc:sldMkLst>
        <pc:spChg chg="mod">
          <ac:chgData name="Eric Yip" userId="a499099c799939d0" providerId="LiveId" clId="{FC1E1916-F6A9-4CB0-818F-DCA15B479DC5}" dt="2023-09-18T08:46:09.134" v="5430" actId="1076"/>
          <ac:spMkLst>
            <pc:docMk/>
            <pc:sldMk cId="2730889447" sldId="259"/>
            <ac:spMk id="2" creationId="{5E562972-3449-42D1-8185-B4BEFD52AB44}"/>
          </ac:spMkLst>
        </pc:spChg>
        <pc:spChg chg="del mod">
          <ac:chgData name="Eric Yip" userId="a499099c799939d0" providerId="LiveId" clId="{FC1E1916-F6A9-4CB0-818F-DCA15B479DC5}" dt="2023-09-18T08:47:00.372" v="5434" actId="478"/>
          <ac:spMkLst>
            <pc:docMk/>
            <pc:sldMk cId="2730889447" sldId="259"/>
            <ac:spMk id="5" creationId="{43F34D22-147B-72FC-7CC1-67095426C2AC}"/>
          </ac:spMkLst>
        </pc:spChg>
        <pc:spChg chg="add del mod">
          <ac:chgData name="Eric Yip" userId="a499099c799939d0" providerId="LiveId" clId="{FC1E1916-F6A9-4CB0-818F-DCA15B479DC5}" dt="2023-09-18T08:47:02.606" v="5435" actId="478"/>
          <ac:spMkLst>
            <pc:docMk/>
            <pc:sldMk cId="2730889447" sldId="259"/>
            <ac:spMk id="7" creationId="{ABAE8FEE-89A9-8704-4A8E-D4517CAA7B63}"/>
          </ac:spMkLst>
        </pc:spChg>
        <pc:spChg chg="add mod">
          <ac:chgData name="Eric Yip" userId="a499099c799939d0" providerId="LiveId" clId="{FC1E1916-F6A9-4CB0-818F-DCA15B479DC5}" dt="2023-09-18T08:51:22.819" v="5976" actId="20577"/>
          <ac:spMkLst>
            <pc:docMk/>
            <pc:sldMk cId="2730889447" sldId="259"/>
            <ac:spMk id="8" creationId="{8FAFC26F-EEC5-0776-3818-1E13E8C73A22}"/>
          </ac:spMkLst>
        </pc:spChg>
        <pc:picChg chg="add mod ord">
          <ac:chgData name="Eric Yip" userId="a499099c799939d0" providerId="LiveId" clId="{FC1E1916-F6A9-4CB0-818F-DCA15B479DC5}" dt="2023-09-14T09:55:12.808" v="3849" actId="167"/>
          <ac:picMkLst>
            <pc:docMk/>
            <pc:sldMk cId="2730889447" sldId="259"/>
            <ac:picMk id="3" creationId="{17FC7A50-743D-7DC1-043E-F46AD39A20AD}"/>
          </ac:picMkLst>
        </pc:picChg>
        <pc:picChg chg="add del mod">
          <ac:chgData name="Eric Yip" userId="a499099c799939d0" providerId="LiveId" clId="{FC1E1916-F6A9-4CB0-818F-DCA15B479DC5}" dt="2023-09-18T08:47:06.023" v="5436" actId="478"/>
          <ac:picMkLst>
            <pc:docMk/>
            <pc:sldMk cId="2730889447" sldId="259"/>
            <ac:picMk id="4" creationId="{29284048-E837-68FC-53FF-B27D166D1CBD}"/>
          </ac:picMkLst>
        </pc:picChg>
      </pc:sldChg>
      <pc:sldChg chg="addSp delSp modSp add del mod ord">
        <pc:chgData name="Eric Yip" userId="a499099c799939d0" providerId="LiveId" clId="{FC1E1916-F6A9-4CB0-818F-DCA15B479DC5}" dt="2023-09-19T01:23:45.047" v="11724" actId="47"/>
        <pc:sldMkLst>
          <pc:docMk/>
          <pc:sldMk cId="2244714823" sldId="260"/>
        </pc:sldMkLst>
        <pc:spChg chg="del">
          <ac:chgData name="Eric Yip" userId="a499099c799939d0" providerId="LiveId" clId="{FC1E1916-F6A9-4CB0-818F-DCA15B479DC5}" dt="2023-09-14T12:33:37.781" v="4472" actId="478"/>
          <ac:spMkLst>
            <pc:docMk/>
            <pc:sldMk cId="2244714823" sldId="260"/>
            <ac:spMk id="2" creationId="{5E562972-3449-42D1-8185-B4BEFD52AB44}"/>
          </ac:spMkLst>
        </pc:spChg>
        <pc:spChg chg="mod">
          <ac:chgData name="Eric Yip" userId="a499099c799939d0" providerId="LiveId" clId="{FC1E1916-F6A9-4CB0-818F-DCA15B479DC5}" dt="2023-09-14T12:36:19.434" v="4612" actId="14100"/>
          <ac:spMkLst>
            <pc:docMk/>
            <pc:sldMk cId="2244714823" sldId="260"/>
            <ac:spMk id="5" creationId="{43F34D22-147B-72FC-7CC1-67095426C2AC}"/>
          </ac:spMkLst>
        </pc:spChg>
        <pc:spChg chg="add del mod">
          <ac:chgData name="Eric Yip" userId="a499099c799939d0" providerId="LiveId" clId="{FC1E1916-F6A9-4CB0-818F-DCA15B479DC5}" dt="2023-09-14T12:33:41.402" v="4473" actId="478"/>
          <ac:spMkLst>
            <pc:docMk/>
            <pc:sldMk cId="2244714823" sldId="260"/>
            <ac:spMk id="6" creationId="{6C27AABA-BBCE-8FEF-E1F7-5E4D105D9152}"/>
          </ac:spMkLst>
        </pc:spChg>
        <pc:spChg chg="add mod">
          <ac:chgData name="Eric Yip" userId="a499099c799939d0" providerId="LiveId" clId="{FC1E1916-F6A9-4CB0-818F-DCA15B479DC5}" dt="2023-09-14T12:33:50.828" v="4474"/>
          <ac:spMkLst>
            <pc:docMk/>
            <pc:sldMk cId="2244714823" sldId="260"/>
            <ac:spMk id="7" creationId="{52283322-35EA-6972-4F93-10066F13B18C}"/>
          </ac:spMkLst>
        </pc:spChg>
        <pc:spChg chg="add mod">
          <ac:chgData name="Eric Yip" userId="a499099c799939d0" providerId="LiveId" clId="{FC1E1916-F6A9-4CB0-818F-DCA15B479DC5}" dt="2023-09-14T12:41:23.206" v="4939" actId="20577"/>
          <ac:spMkLst>
            <pc:docMk/>
            <pc:sldMk cId="2244714823" sldId="260"/>
            <ac:spMk id="9" creationId="{3E69E590-B481-E1CA-C5A5-A18F8B23CF1D}"/>
          </ac:spMkLst>
        </pc:spChg>
        <pc:picChg chg="add mod">
          <ac:chgData name="Eric Yip" userId="a499099c799939d0" providerId="LiveId" clId="{FC1E1916-F6A9-4CB0-818F-DCA15B479DC5}" dt="2023-09-14T08:20:08.013" v="3171" actId="1076"/>
          <ac:picMkLst>
            <pc:docMk/>
            <pc:sldMk cId="2244714823" sldId="260"/>
            <ac:picMk id="4" creationId="{B14B4994-24C5-682E-57E2-F9A8BEFDAC73}"/>
          </ac:picMkLst>
        </pc:picChg>
        <pc:picChg chg="add mod">
          <ac:chgData name="Eric Yip" userId="a499099c799939d0" providerId="LiveId" clId="{FC1E1916-F6A9-4CB0-818F-DCA15B479DC5}" dt="2023-09-14T12:33:50.828" v="4474"/>
          <ac:picMkLst>
            <pc:docMk/>
            <pc:sldMk cId="2244714823" sldId="260"/>
            <ac:picMk id="8" creationId="{BB96CFDE-5E8B-BAD1-6378-9BBE8B947109}"/>
          </ac:picMkLst>
        </pc:picChg>
      </pc:sldChg>
      <pc:sldChg chg="addSp modSp add del mod">
        <pc:chgData name="Eric Yip" userId="a499099c799939d0" providerId="LiveId" clId="{FC1E1916-F6A9-4CB0-818F-DCA15B479DC5}" dt="2023-09-14T12:52:53.363" v="5359" actId="47"/>
        <pc:sldMkLst>
          <pc:docMk/>
          <pc:sldMk cId="1439956941" sldId="261"/>
        </pc:sldMkLst>
        <pc:spChg chg="mod">
          <ac:chgData name="Eric Yip" userId="a499099c799939d0" providerId="LiveId" clId="{FC1E1916-F6A9-4CB0-818F-DCA15B479DC5}" dt="2023-09-14T12:49:13.401" v="5327" actId="1076"/>
          <ac:spMkLst>
            <pc:docMk/>
            <pc:sldMk cId="1439956941" sldId="261"/>
            <ac:spMk id="2" creationId="{5E562972-3449-42D1-8185-B4BEFD52AB44}"/>
          </ac:spMkLst>
        </pc:spChg>
        <pc:picChg chg="add mod">
          <ac:chgData name="Eric Yip" userId="a499099c799939d0" providerId="LiveId" clId="{FC1E1916-F6A9-4CB0-818F-DCA15B479DC5}" dt="2023-09-14T12:49:23.730" v="5330" actId="14100"/>
          <ac:picMkLst>
            <pc:docMk/>
            <pc:sldMk cId="1439956941" sldId="261"/>
            <ac:picMk id="4" creationId="{EB824D29-7743-3AD3-AF1A-42EB7BFB12C6}"/>
          </ac:picMkLst>
        </pc:picChg>
      </pc:sldChg>
      <pc:sldChg chg="addSp delSp modSp add del mod ord">
        <pc:chgData name="Eric Yip" userId="a499099c799939d0" providerId="LiveId" clId="{FC1E1916-F6A9-4CB0-818F-DCA15B479DC5}" dt="2023-09-19T02:36:58.479" v="14534" actId="47"/>
        <pc:sldMkLst>
          <pc:docMk/>
          <pc:sldMk cId="3859767497" sldId="262"/>
        </pc:sldMkLst>
        <pc:spChg chg="del">
          <ac:chgData name="Eric Yip" userId="a499099c799939d0" providerId="LiveId" clId="{FC1E1916-F6A9-4CB0-818F-DCA15B479DC5}" dt="2023-09-14T12:36:28.787" v="4613" actId="478"/>
          <ac:spMkLst>
            <pc:docMk/>
            <pc:sldMk cId="3859767497" sldId="262"/>
            <ac:spMk id="2" creationId="{5E562972-3449-42D1-8185-B4BEFD52AB44}"/>
          </ac:spMkLst>
        </pc:spChg>
        <pc:spChg chg="mod">
          <ac:chgData name="Eric Yip" userId="a499099c799939d0" providerId="LiveId" clId="{FC1E1916-F6A9-4CB0-818F-DCA15B479DC5}" dt="2023-09-14T12:45:30.931" v="5188" actId="20577"/>
          <ac:spMkLst>
            <pc:docMk/>
            <pc:sldMk cId="3859767497" sldId="262"/>
            <ac:spMk id="5" creationId="{43F34D22-147B-72FC-7CC1-67095426C2AC}"/>
          </ac:spMkLst>
        </pc:spChg>
        <pc:spChg chg="add del mod">
          <ac:chgData name="Eric Yip" userId="a499099c799939d0" providerId="LiveId" clId="{FC1E1916-F6A9-4CB0-818F-DCA15B479DC5}" dt="2023-09-14T12:36:31.307" v="4614" actId="478"/>
          <ac:spMkLst>
            <pc:docMk/>
            <pc:sldMk cId="3859767497" sldId="262"/>
            <ac:spMk id="6" creationId="{C426595C-98A9-A4F5-13E4-89C1087E192A}"/>
          </ac:spMkLst>
        </pc:spChg>
        <pc:spChg chg="add mod">
          <ac:chgData name="Eric Yip" userId="a499099c799939d0" providerId="LiveId" clId="{FC1E1916-F6A9-4CB0-818F-DCA15B479DC5}" dt="2023-09-14T12:36:40.436" v="4615"/>
          <ac:spMkLst>
            <pc:docMk/>
            <pc:sldMk cId="3859767497" sldId="262"/>
            <ac:spMk id="7" creationId="{91E0CFF3-9472-FFAC-D82F-3DE48B35FE3F}"/>
          </ac:spMkLst>
        </pc:spChg>
        <pc:spChg chg="add mod">
          <ac:chgData name="Eric Yip" userId="a499099c799939d0" providerId="LiveId" clId="{FC1E1916-F6A9-4CB0-818F-DCA15B479DC5}" dt="2023-09-14T12:45:55.297" v="5201" actId="14100"/>
          <ac:spMkLst>
            <pc:docMk/>
            <pc:sldMk cId="3859767497" sldId="262"/>
            <ac:spMk id="8" creationId="{3F4D10C4-D6F2-5FA7-ED87-00A4E06EBCA1}"/>
          </ac:spMkLst>
        </pc:spChg>
        <pc:spChg chg="add mod">
          <ac:chgData name="Eric Yip" userId="a499099c799939d0" providerId="LiveId" clId="{FC1E1916-F6A9-4CB0-818F-DCA15B479DC5}" dt="2023-09-14T12:41:50.322" v="4970" actId="20577"/>
          <ac:spMkLst>
            <pc:docMk/>
            <pc:sldMk cId="3859767497" sldId="262"/>
            <ac:spMk id="11" creationId="{589D679B-CD15-7C77-2FE0-D86F2892DCD0}"/>
          </ac:spMkLst>
        </pc:spChg>
        <pc:picChg chg="add mod">
          <ac:chgData name="Eric Yip" userId="a499099c799939d0" providerId="LiveId" clId="{FC1E1916-F6A9-4CB0-818F-DCA15B479DC5}" dt="2023-09-14T12:45:34.978" v="5190" actId="1076"/>
          <ac:picMkLst>
            <pc:docMk/>
            <pc:sldMk cId="3859767497" sldId="262"/>
            <ac:picMk id="4" creationId="{50259B0E-B21B-AEDB-6A00-E07310741CF1}"/>
          </ac:picMkLst>
        </pc:picChg>
        <pc:picChg chg="add del mod">
          <ac:chgData name="Eric Yip" userId="a499099c799939d0" providerId="LiveId" clId="{FC1E1916-F6A9-4CB0-818F-DCA15B479DC5}" dt="2023-09-14T08:23:08.709" v="3261" actId="478"/>
          <ac:picMkLst>
            <pc:docMk/>
            <pc:sldMk cId="3859767497" sldId="262"/>
            <ac:picMk id="7" creationId="{D02D327B-64B3-AF0F-426F-3BEEDB39DD9C}"/>
          </ac:picMkLst>
        </pc:picChg>
        <pc:picChg chg="add mod">
          <ac:chgData name="Eric Yip" userId="a499099c799939d0" providerId="LiveId" clId="{FC1E1916-F6A9-4CB0-818F-DCA15B479DC5}" dt="2023-09-14T12:36:40.436" v="4615"/>
          <ac:picMkLst>
            <pc:docMk/>
            <pc:sldMk cId="3859767497" sldId="262"/>
            <ac:picMk id="9" creationId="{865AE290-1914-4AF9-07AF-ACACD52E2C0E}"/>
          </ac:picMkLst>
        </pc:picChg>
        <pc:picChg chg="add mod ord">
          <ac:chgData name="Eric Yip" userId="a499099c799939d0" providerId="LiveId" clId="{FC1E1916-F6A9-4CB0-818F-DCA15B479DC5}" dt="2023-09-14T12:45:49.561" v="5198" actId="1076"/>
          <ac:picMkLst>
            <pc:docMk/>
            <pc:sldMk cId="3859767497" sldId="262"/>
            <ac:picMk id="10" creationId="{D505E297-758B-4C54-3A17-C213C5A8D9DC}"/>
          </ac:picMkLst>
        </pc:picChg>
      </pc:sldChg>
      <pc:sldChg chg="addSp delSp modSp add del mod">
        <pc:chgData name="Eric Yip" userId="a499099c799939d0" providerId="LiveId" clId="{FC1E1916-F6A9-4CB0-818F-DCA15B479DC5}" dt="2023-09-19T02:36:58.479" v="14534" actId="47"/>
        <pc:sldMkLst>
          <pc:docMk/>
          <pc:sldMk cId="2546801949" sldId="263"/>
        </pc:sldMkLst>
        <pc:spChg chg="del">
          <ac:chgData name="Eric Yip" userId="a499099c799939d0" providerId="LiveId" clId="{FC1E1916-F6A9-4CB0-818F-DCA15B479DC5}" dt="2023-09-14T12:26:57.565" v="4049" actId="478"/>
          <ac:spMkLst>
            <pc:docMk/>
            <pc:sldMk cId="2546801949" sldId="263"/>
            <ac:spMk id="2" creationId="{5E562972-3449-42D1-8185-B4BEFD52AB44}"/>
          </ac:spMkLst>
        </pc:spChg>
        <pc:spChg chg="mod">
          <ac:chgData name="Eric Yip" userId="a499099c799939d0" providerId="LiveId" clId="{FC1E1916-F6A9-4CB0-818F-DCA15B479DC5}" dt="2023-09-14T12:27:52.477" v="4112" actId="6549"/>
          <ac:spMkLst>
            <pc:docMk/>
            <pc:sldMk cId="2546801949" sldId="263"/>
            <ac:spMk id="5" creationId="{43F34D22-147B-72FC-7CC1-67095426C2AC}"/>
          </ac:spMkLst>
        </pc:spChg>
        <pc:spChg chg="add mod">
          <ac:chgData name="Eric Yip" userId="a499099c799939d0" providerId="LiveId" clId="{FC1E1916-F6A9-4CB0-818F-DCA15B479DC5}" dt="2023-09-14T12:27:46.562" v="4106" actId="1076"/>
          <ac:spMkLst>
            <pc:docMk/>
            <pc:sldMk cId="2546801949" sldId="263"/>
            <ac:spMk id="6" creationId="{E7588D16-8BC0-D18F-4588-D2FD5374529C}"/>
          </ac:spMkLst>
        </pc:spChg>
        <pc:spChg chg="add mod">
          <ac:chgData name="Eric Yip" userId="a499099c799939d0" providerId="LiveId" clId="{FC1E1916-F6A9-4CB0-818F-DCA15B479DC5}" dt="2023-09-14T12:40:50.315" v="4848" actId="20577"/>
          <ac:spMkLst>
            <pc:docMk/>
            <pc:sldMk cId="2546801949" sldId="263"/>
            <ac:spMk id="8" creationId="{5FF38F86-EED9-84DA-D2A2-ABE27CF5074C}"/>
          </ac:spMkLst>
        </pc:spChg>
        <pc:picChg chg="add mod">
          <ac:chgData name="Eric Yip" userId="a499099c799939d0" providerId="LiveId" clId="{FC1E1916-F6A9-4CB0-818F-DCA15B479DC5}" dt="2023-09-14T08:17:10.439" v="2862" actId="14100"/>
          <ac:picMkLst>
            <pc:docMk/>
            <pc:sldMk cId="2546801949" sldId="263"/>
            <ac:picMk id="4" creationId="{3050B628-4188-6B79-532B-64BA54E4545E}"/>
          </ac:picMkLst>
        </pc:picChg>
        <pc:picChg chg="add mod">
          <ac:chgData name="Eric Yip" userId="a499099c799939d0" providerId="LiveId" clId="{FC1E1916-F6A9-4CB0-818F-DCA15B479DC5}" dt="2023-09-14T12:27:00.259" v="4050"/>
          <ac:picMkLst>
            <pc:docMk/>
            <pc:sldMk cId="2546801949" sldId="263"/>
            <ac:picMk id="7" creationId="{9CCF951C-3009-DCF8-DE3C-57CD3AB64EE6}"/>
          </ac:picMkLst>
        </pc:picChg>
      </pc:sldChg>
      <pc:sldChg chg="addSp new del mod">
        <pc:chgData name="Eric Yip" userId="a499099c799939d0" providerId="LiveId" clId="{FC1E1916-F6A9-4CB0-818F-DCA15B479DC5}" dt="2023-09-14T12:52:53.363" v="5359" actId="47"/>
        <pc:sldMkLst>
          <pc:docMk/>
          <pc:sldMk cId="1221923385" sldId="264"/>
        </pc:sldMkLst>
        <pc:picChg chg="add">
          <ac:chgData name="Eric Yip" userId="a499099c799939d0" providerId="LiveId" clId="{FC1E1916-F6A9-4CB0-818F-DCA15B479DC5}" dt="2023-09-14T07:55:12.272" v="1637" actId="22"/>
          <ac:picMkLst>
            <pc:docMk/>
            <pc:sldMk cId="1221923385" sldId="264"/>
            <ac:picMk id="3" creationId="{6BBD7AAD-C609-FE27-B984-2730FEABF39E}"/>
          </ac:picMkLst>
        </pc:picChg>
      </pc:sldChg>
      <pc:sldChg chg="addSp delSp modSp add mod ord modAnim">
        <pc:chgData name="Eric Yip" userId="a499099c799939d0" providerId="LiveId" clId="{FC1E1916-F6A9-4CB0-818F-DCA15B479DC5}" dt="2023-09-20T06:17:07.368" v="19010" actId="1076"/>
        <pc:sldMkLst>
          <pc:docMk/>
          <pc:sldMk cId="1864268872" sldId="265"/>
        </pc:sldMkLst>
        <pc:spChg chg="add mod">
          <ac:chgData name="Eric Yip" userId="a499099c799939d0" providerId="LiveId" clId="{FC1E1916-F6A9-4CB0-818F-DCA15B479DC5}" dt="2023-09-19T09:10:18.090" v="17756" actId="1038"/>
          <ac:spMkLst>
            <pc:docMk/>
            <pc:sldMk cId="1864268872" sldId="265"/>
            <ac:spMk id="2" creationId="{3CD91AB3-5397-381D-2E2A-2C7BF766AC1D}"/>
          </ac:spMkLst>
        </pc:spChg>
        <pc:spChg chg="del mod">
          <ac:chgData name="Eric Yip" userId="a499099c799939d0" providerId="LiveId" clId="{FC1E1916-F6A9-4CB0-818F-DCA15B479DC5}" dt="2023-09-14T12:46:10.795" v="5202" actId="478"/>
          <ac:spMkLst>
            <pc:docMk/>
            <pc:sldMk cId="1864268872" sldId="265"/>
            <ac:spMk id="2" creationId="{5E562972-3449-42D1-8185-B4BEFD52AB44}"/>
          </ac:spMkLst>
        </pc:spChg>
        <pc:spChg chg="add del mod">
          <ac:chgData name="Eric Yip" userId="a499099c799939d0" providerId="LiveId" clId="{FC1E1916-F6A9-4CB0-818F-DCA15B479DC5}" dt="2023-09-14T08:01:22.180" v="1684" actId="478"/>
          <ac:spMkLst>
            <pc:docMk/>
            <pc:sldMk cId="1864268872" sldId="265"/>
            <ac:spMk id="4" creationId="{4680B287-2E5E-DF7A-DDB3-70D58AF3CEF9}"/>
          </ac:spMkLst>
        </pc:spChg>
        <pc:spChg chg="add del mod">
          <ac:chgData name="Eric Yip" userId="a499099c799939d0" providerId="LiveId" clId="{FC1E1916-F6A9-4CB0-818F-DCA15B479DC5}" dt="2023-09-14T12:46:13.599" v="5203" actId="478"/>
          <ac:spMkLst>
            <pc:docMk/>
            <pc:sldMk cId="1864268872" sldId="265"/>
            <ac:spMk id="4" creationId="{CC6633DE-3671-A668-2125-B6FDFC39680F}"/>
          </ac:spMkLst>
        </pc:spChg>
        <pc:spChg chg="del">
          <ac:chgData name="Eric Yip" userId="a499099c799939d0" providerId="LiveId" clId="{FC1E1916-F6A9-4CB0-818F-DCA15B479DC5}" dt="2023-09-14T08:01:08.918" v="1682" actId="478"/>
          <ac:spMkLst>
            <pc:docMk/>
            <pc:sldMk cId="1864268872" sldId="265"/>
            <ac:spMk id="5" creationId="{43F34D22-147B-72FC-7CC1-67095426C2AC}"/>
          </ac:spMkLst>
        </pc:spChg>
        <pc:spChg chg="add mod">
          <ac:chgData name="Eric Yip" userId="a499099c799939d0" providerId="LiveId" clId="{FC1E1916-F6A9-4CB0-818F-DCA15B479DC5}" dt="2023-09-14T12:46:15.413" v="5204"/>
          <ac:spMkLst>
            <pc:docMk/>
            <pc:sldMk cId="1864268872" sldId="265"/>
            <ac:spMk id="5" creationId="{F0BC6F4A-8ED2-CA4D-6212-4D418E22F7A7}"/>
          </ac:spMkLst>
        </pc:spChg>
        <pc:spChg chg="add mod">
          <ac:chgData name="Eric Yip" userId="a499099c799939d0" providerId="LiveId" clId="{FC1E1916-F6A9-4CB0-818F-DCA15B479DC5}" dt="2023-09-19T09:10:18.090" v="17756" actId="1038"/>
          <ac:spMkLst>
            <pc:docMk/>
            <pc:sldMk cId="1864268872" sldId="265"/>
            <ac:spMk id="6" creationId="{EF23417D-9F27-6D8C-E985-5840C6C2DF34}"/>
          </ac:spMkLst>
        </pc:spChg>
        <pc:spChg chg="add mod">
          <ac:chgData name="Eric Yip" userId="a499099c799939d0" providerId="LiveId" clId="{FC1E1916-F6A9-4CB0-818F-DCA15B479DC5}" dt="2023-09-19T09:10:18.090" v="17756" actId="1038"/>
          <ac:spMkLst>
            <pc:docMk/>
            <pc:sldMk cId="1864268872" sldId="265"/>
            <ac:spMk id="7" creationId="{6BB1BB74-B178-51FA-BF56-C75D5EFB1D92}"/>
          </ac:spMkLst>
        </pc:spChg>
        <pc:spChg chg="add mod ord">
          <ac:chgData name="Eric Yip" userId="a499099c799939d0" providerId="LiveId" clId="{FC1E1916-F6A9-4CB0-818F-DCA15B479DC5}" dt="2023-09-19T09:10:18.090" v="17756" actId="1038"/>
          <ac:spMkLst>
            <pc:docMk/>
            <pc:sldMk cId="1864268872" sldId="265"/>
            <ac:spMk id="8" creationId="{7D075A5A-5F26-EE95-E1EB-7EA700CF7682}"/>
          </ac:spMkLst>
        </pc:spChg>
        <pc:spChg chg="add mod">
          <ac:chgData name="Eric Yip" userId="a499099c799939d0" providerId="LiveId" clId="{FC1E1916-F6A9-4CB0-818F-DCA15B479DC5}" dt="2023-09-19T09:10:18.090" v="17756" actId="1038"/>
          <ac:spMkLst>
            <pc:docMk/>
            <pc:sldMk cId="1864268872" sldId="265"/>
            <ac:spMk id="9" creationId="{E7F9DD71-2C49-A29E-7F33-ECB8A1BAC69E}"/>
          </ac:spMkLst>
        </pc:spChg>
        <pc:spChg chg="add mod">
          <ac:chgData name="Eric Yip" userId="a499099c799939d0" providerId="LiveId" clId="{FC1E1916-F6A9-4CB0-818F-DCA15B479DC5}" dt="2023-09-19T09:10:18.090" v="17756" actId="1038"/>
          <ac:spMkLst>
            <pc:docMk/>
            <pc:sldMk cId="1864268872" sldId="265"/>
            <ac:spMk id="10" creationId="{40E6E289-CC13-6A93-10D7-36A5C1AB8F67}"/>
          </ac:spMkLst>
        </pc:spChg>
        <pc:spChg chg="add mod">
          <ac:chgData name="Eric Yip" userId="a499099c799939d0" providerId="LiveId" clId="{FC1E1916-F6A9-4CB0-818F-DCA15B479DC5}" dt="2023-09-19T09:10:18.090" v="17756" actId="1038"/>
          <ac:spMkLst>
            <pc:docMk/>
            <pc:sldMk cId="1864268872" sldId="265"/>
            <ac:spMk id="11" creationId="{EF58C073-AE53-C055-07DC-48B80BCE820D}"/>
          </ac:spMkLst>
        </pc:spChg>
        <pc:spChg chg="add mod">
          <ac:chgData name="Eric Yip" userId="a499099c799939d0" providerId="LiveId" clId="{FC1E1916-F6A9-4CB0-818F-DCA15B479DC5}" dt="2023-09-19T09:10:18.090" v="17756" actId="1038"/>
          <ac:spMkLst>
            <pc:docMk/>
            <pc:sldMk cId="1864268872" sldId="265"/>
            <ac:spMk id="12" creationId="{8C192E95-FC02-F62F-A0B1-D547E9D742BB}"/>
          </ac:spMkLst>
        </pc:spChg>
        <pc:spChg chg="add mod">
          <ac:chgData name="Eric Yip" userId="a499099c799939d0" providerId="LiveId" clId="{FC1E1916-F6A9-4CB0-818F-DCA15B479DC5}" dt="2023-09-19T09:10:18.090" v="17756" actId="1038"/>
          <ac:spMkLst>
            <pc:docMk/>
            <pc:sldMk cId="1864268872" sldId="265"/>
            <ac:spMk id="13" creationId="{2354497B-3446-EFD4-0847-5FB6ADDC25AE}"/>
          </ac:spMkLst>
        </pc:spChg>
        <pc:spChg chg="add mod">
          <ac:chgData name="Eric Yip" userId="a499099c799939d0" providerId="LiveId" clId="{FC1E1916-F6A9-4CB0-818F-DCA15B479DC5}" dt="2023-09-20T06:17:07.368" v="19010" actId="1076"/>
          <ac:spMkLst>
            <pc:docMk/>
            <pc:sldMk cId="1864268872" sldId="265"/>
            <ac:spMk id="19" creationId="{108D6669-7231-65DE-559D-B7744FEC6668}"/>
          </ac:spMkLst>
        </pc:spChg>
        <pc:spChg chg="del mod topLvl">
          <ac:chgData name="Eric Yip" userId="a499099c799939d0" providerId="LiveId" clId="{FC1E1916-F6A9-4CB0-818F-DCA15B479DC5}" dt="2023-09-14T09:08:16.147" v="3339" actId="478"/>
          <ac:spMkLst>
            <pc:docMk/>
            <pc:sldMk cId="1864268872" sldId="265"/>
            <ac:spMk id="19" creationId="{6D6A1B05-A8BF-2D23-47FB-9C48C7601F07}"/>
          </ac:spMkLst>
        </pc:spChg>
        <pc:spChg chg="mod">
          <ac:chgData name="Eric Yip" userId="a499099c799939d0" providerId="LiveId" clId="{FC1E1916-F6A9-4CB0-818F-DCA15B479DC5}" dt="2023-09-19T09:10:18.090" v="17756" actId="1038"/>
          <ac:spMkLst>
            <pc:docMk/>
            <pc:sldMk cId="1864268872" sldId="265"/>
            <ac:spMk id="20" creationId="{62AC96EB-0C6B-6E8F-F02D-FEB665F2F75D}"/>
          </ac:spMkLst>
        </pc:spChg>
        <pc:spChg chg="del mod topLvl">
          <ac:chgData name="Eric Yip" userId="a499099c799939d0" providerId="LiveId" clId="{FC1E1916-F6A9-4CB0-818F-DCA15B479DC5}" dt="2023-09-14T09:08:00.457" v="3338" actId="478"/>
          <ac:spMkLst>
            <pc:docMk/>
            <pc:sldMk cId="1864268872" sldId="265"/>
            <ac:spMk id="20" creationId="{A3C51AB2-AC8A-86CC-24B7-1C64FA78EEA5}"/>
          </ac:spMkLst>
        </pc:spChg>
        <pc:spChg chg="add mod">
          <ac:chgData name="Eric Yip" userId="a499099c799939d0" providerId="LiveId" clId="{FC1E1916-F6A9-4CB0-818F-DCA15B479DC5}" dt="2023-09-19T09:10:18.090" v="17756" actId="1038"/>
          <ac:spMkLst>
            <pc:docMk/>
            <pc:sldMk cId="1864268872" sldId="265"/>
            <ac:spMk id="21" creationId="{4275B478-CF51-799D-4D32-B446E17281DD}"/>
          </ac:spMkLst>
        </pc:spChg>
        <pc:spChg chg="mod">
          <ac:chgData name="Eric Yip" userId="a499099c799939d0" providerId="LiveId" clId="{FC1E1916-F6A9-4CB0-818F-DCA15B479DC5}" dt="2023-09-19T02:49:59.685" v="15026" actId="20577"/>
          <ac:spMkLst>
            <pc:docMk/>
            <pc:sldMk cId="1864268872" sldId="265"/>
            <ac:spMk id="25" creationId="{D343AB94-C6A0-120C-E989-FC859FB3E555}"/>
          </ac:spMkLst>
        </pc:spChg>
        <pc:spChg chg="mod ord">
          <ac:chgData name="Eric Yip" userId="a499099c799939d0" providerId="LiveId" clId="{FC1E1916-F6A9-4CB0-818F-DCA15B479DC5}" dt="2023-09-19T09:10:18.090" v="17756" actId="1038"/>
          <ac:spMkLst>
            <pc:docMk/>
            <pc:sldMk cId="1864268872" sldId="265"/>
            <ac:spMk id="28" creationId="{0A806440-3375-ACD3-4ECF-ABCB3525568E}"/>
          </ac:spMkLst>
        </pc:spChg>
        <pc:spChg chg="mod">
          <ac:chgData name="Eric Yip" userId="a499099c799939d0" providerId="LiveId" clId="{FC1E1916-F6A9-4CB0-818F-DCA15B479DC5}" dt="2023-09-19T09:10:18.090" v="17756" actId="1038"/>
          <ac:spMkLst>
            <pc:docMk/>
            <pc:sldMk cId="1864268872" sldId="265"/>
            <ac:spMk id="31" creationId="{90331719-FE5A-4F62-4F2B-D750DF6CEB79}"/>
          </ac:spMkLst>
        </pc:spChg>
        <pc:spChg chg="add del mod">
          <ac:chgData name="Eric Yip" userId="a499099c799939d0" providerId="LiveId" clId="{FC1E1916-F6A9-4CB0-818F-DCA15B479DC5}" dt="2023-09-19T09:09:05.679" v="17690"/>
          <ac:spMkLst>
            <pc:docMk/>
            <pc:sldMk cId="1864268872" sldId="265"/>
            <ac:spMk id="39" creationId="{9058D12E-9953-7F8E-51BC-FA91F665B653}"/>
          </ac:spMkLst>
        </pc:spChg>
        <pc:spChg chg="add mod">
          <ac:chgData name="Eric Yip" userId="a499099c799939d0" providerId="LiveId" clId="{FC1E1916-F6A9-4CB0-818F-DCA15B479DC5}" dt="2023-09-19T09:10:24.898" v="17757" actId="1076"/>
          <ac:spMkLst>
            <pc:docMk/>
            <pc:sldMk cId="1864268872" sldId="265"/>
            <ac:spMk id="40" creationId="{CCBD39C7-1496-2208-3B6C-05E7AA366074}"/>
          </ac:spMkLst>
        </pc:spChg>
        <pc:grpChg chg="add mod">
          <ac:chgData name="Eric Yip" userId="a499099c799939d0" providerId="LiveId" clId="{FC1E1916-F6A9-4CB0-818F-DCA15B479DC5}" dt="2023-09-19T09:10:18.090" v="17756" actId="1038"/>
          <ac:grpSpMkLst>
            <pc:docMk/>
            <pc:sldMk cId="1864268872" sldId="265"/>
            <ac:grpSpMk id="3" creationId="{CF5BE7C6-7AB0-E22D-5041-9420362B5C4D}"/>
          </ac:grpSpMkLst>
        </pc:grpChg>
        <pc:grpChg chg="add mod ord">
          <ac:chgData name="Eric Yip" userId="a499099c799939d0" providerId="LiveId" clId="{FC1E1916-F6A9-4CB0-818F-DCA15B479DC5}" dt="2023-09-19T09:10:18.090" v="17756" actId="1038"/>
          <ac:grpSpMkLst>
            <pc:docMk/>
            <pc:sldMk cId="1864268872" sldId="265"/>
            <ac:grpSpMk id="14" creationId="{54F16663-B414-E57A-8744-E6B5B54A294B}"/>
          </ac:grpSpMkLst>
        </pc:grpChg>
        <pc:grpChg chg="add mod ord">
          <ac:chgData name="Eric Yip" userId="a499099c799939d0" providerId="LiveId" clId="{FC1E1916-F6A9-4CB0-818F-DCA15B479DC5}" dt="2023-09-19T09:10:18.090" v="17756" actId="1038"/>
          <ac:grpSpMkLst>
            <pc:docMk/>
            <pc:sldMk cId="1864268872" sldId="265"/>
            <ac:grpSpMk id="15" creationId="{EBBE0625-4707-3114-0555-6ED6899A1BA0}"/>
          </ac:grpSpMkLst>
        </pc:grpChg>
        <pc:grpChg chg="add mod ord">
          <ac:chgData name="Eric Yip" userId="a499099c799939d0" providerId="LiveId" clId="{FC1E1916-F6A9-4CB0-818F-DCA15B479DC5}" dt="2023-09-19T09:10:18.090" v="17756" actId="1038"/>
          <ac:grpSpMkLst>
            <pc:docMk/>
            <pc:sldMk cId="1864268872" sldId="265"/>
            <ac:grpSpMk id="16" creationId="{739D2238-E2B9-8FDA-C141-144620BC0363}"/>
          </ac:grpSpMkLst>
        </pc:grpChg>
        <pc:grpChg chg="add mod ord">
          <ac:chgData name="Eric Yip" userId="a499099c799939d0" providerId="LiveId" clId="{FC1E1916-F6A9-4CB0-818F-DCA15B479DC5}" dt="2023-09-19T09:10:18.090" v="17756" actId="1038"/>
          <ac:grpSpMkLst>
            <pc:docMk/>
            <pc:sldMk cId="1864268872" sldId="265"/>
            <ac:grpSpMk id="17" creationId="{39A8CBB4-8EC6-7040-DC85-E3B736211E17}"/>
          </ac:grpSpMkLst>
        </pc:grpChg>
        <pc:grpChg chg="add del mod">
          <ac:chgData name="Eric Yip" userId="a499099c799939d0" providerId="LiveId" clId="{FC1E1916-F6A9-4CB0-818F-DCA15B479DC5}" dt="2023-09-14T09:08:00.457" v="3338" actId="478"/>
          <ac:grpSpMkLst>
            <pc:docMk/>
            <pc:sldMk cId="1864268872" sldId="265"/>
            <ac:grpSpMk id="18" creationId="{68AC6761-00BB-968B-E5B4-ECA1412654FA}"/>
          </ac:grpSpMkLst>
        </pc:grpChg>
        <pc:grpChg chg="add mod">
          <ac:chgData name="Eric Yip" userId="a499099c799939d0" providerId="LiveId" clId="{FC1E1916-F6A9-4CB0-818F-DCA15B479DC5}" dt="2023-09-19T09:10:18.090" v="17756" actId="1038"/>
          <ac:grpSpMkLst>
            <pc:docMk/>
            <pc:sldMk cId="1864268872" sldId="265"/>
            <ac:grpSpMk id="22" creationId="{8ACEB5FB-9797-F271-34C9-4B4EA64A828A}"/>
          </ac:grpSpMkLst>
        </pc:grpChg>
        <pc:grpChg chg="add del mod">
          <ac:chgData name="Eric Yip" userId="a499099c799939d0" providerId="LiveId" clId="{FC1E1916-F6A9-4CB0-818F-DCA15B479DC5}" dt="2023-09-19T02:50:26.194" v="15027" actId="478"/>
          <ac:grpSpMkLst>
            <pc:docMk/>
            <pc:sldMk cId="1864268872" sldId="265"/>
            <ac:grpSpMk id="23" creationId="{3715331C-E5A3-E5BE-7B33-D46FDFE0FA99}"/>
          </ac:grpSpMkLst>
        </pc:grpChg>
        <pc:grpChg chg="add mod">
          <ac:chgData name="Eric Yip" userId="a499099c799939d0" providerId="LiveId" clId="{FC1E1916-F6A9-4CB0-818F-DCA15B479DC5}" dt="2023-09-19T09:10:18.090" v="17756" actId="1038"/>
          <ac:grpSpMkLst>
            <pc:docMk/>
            <pc:sldMk cId="1864268872" sldId="265"/>
            <ac:grpSpMk id="26" creationId="{21949BD2-69EA-1299-E65F-A2F4054E82C2}"/>
          </ac:grpSpMkLst>
        </pc:grpChg>
        <pc:grpChg chg="add mod">
          <ac:chgData name="Eric Yip" userId="a499099c799939d0" providerId="LiveId" clId="{FC1E1916-F6A9-4CB0-818F-DCA15B479DC5}" dt="2023-09-19T09:10:18.090" v="17756" actId="1038"/>
          <ac:grpSpMkLst>
            <pc:docMk/>
            <pc:sldMk cId="1864268872" sldId="265"/>
            <ac:grpSpMk id="29" creationId="{D1D64738-9F00-AD80-7A9D-637165B62810}"/>
          </ac:grpSpMkLst>
        </pc:grpChg>
        <pc:grpChg chg="add mod">
          <ac:chgData name="Eric Yip" userId="a499099c799939d0" providerId="LiveId" clId="{FC1E1916-F6A9-4CB0-818F-DCA15B479DC5}" dt="2023-09-19T09:10:18.090" v="17756" actId="1038"/>
          <ac:grpSpMkLst>
            <pc:docMk/>
            <pc:sldMk cId="1864268872" sldId="265"/>
            <ac:grpSpMk id="32" creationId="{4E9BD37C-6B0C-F256-78E2-08AA25AA3E54}"/>
          </ac:grpSpMkLst>
        </pc:grpChg>
        <pc:grpChg chg="add mod">
          <ac:chgData name="Eric Yip" userId="a499099c799939d0" providerId="LiveId" clId="{FC1E1916-F6A9-4CB0-818F-DCA15B479DC5}" dt="2023-09-19T09:10:18.090" v="17756" actId="1038"/>
          <ac:grpSpMkLst>
            <pc:docMk/>
            <pc:sldMk cId="1864268872" sldId="265"/>
            <ac:grpSpMk id="33" creationId="{A8B891D4-079C-2A0B-285B-41C17C5C17E9}"/>
          </ac:grpSpMkLst>
        </pc:grpChg>
        <pc:grpChg chg="add del mod">
          <ac:chgData name="Eric Yip" userId="a499099c799939d0" providerId="LiveId" clId="{FC1E1916-F6A9-4CB0-818F-DCA15B479DC5}" dt="2023-09-19T09:10:18.090" v="17756" actId="1038"/>
          <ac:grpSpMkLst>
            <pc:docMk/>
            <pc:sldMk cId="1864268872" sldId="265"/>
            <ac:grpSpMk id="34" creationId="{72B0A30F-D456-50DF-3687-1861566DBE5A}"/>
          </ac:grpSpMkLst>
        </pc:grpChg>
        <pc:grpChg chg="add mod">
          <ac:chgData name="Eric Yip" userId="a499099c799939d0" providerId="LiveId" clId="{FC1E1916-F6A9-4CB0-818F-DCA15B479DC5}" dt="2023-09-19T09:10:18.090" v="17756" actId="1038"/>
          <ac:grpSpMkLst>
            <pc:docMk/>
            <pc:sldMk cId="1864268872" sldId="265"/>
            <ac:grpSpMk id="35" creationId="{065AB19C-8920-6442-9BA0-8AF02256FA04}"/>
          </ac:grpSpMkLst>
        </pc:grpChg>
        <pc:grpChg chg="add mod">
          <ac:chgData name="Eric Yip" userId="a499099c799939d0" providerId="LiveId" clId="{FC1E1916-F6A9-4CB0-818F-DCA15B479DC5}" dt="2023-09-19T09:10:18.090" v="17756" actId="1038"/>
          <ac:grpSpMkLst>
            <pc:docMk/>
            <pc:sldMk cId="1864268872" sldId="265"/>
            <ac:grpSpMk id="36" creationId="{640A5194-DD77-12DC-0CFF-102C8E82E648}"/>
          </ac:grpSpMkLst>
        </pc:grpChg>
        <pc:grpChg chg="add mod">
          <ac:chgData name="Eric Yip" userId="a499099c799939d0" providerId="LiveId" clId="{FC1E1916-F6A9-4CB0-818F-DCA15B479DC5}" dt="2023-09-19T09:10:24.898" v="17757" actId="1076"/>
          <ac:grpSpMkLst>
            <pc:docMk/>
            <pc:sldMk cId="1864268872" sldId="265"/>
            <ac:grpSpMk id="41" creationId="{883646D3-C3EF-9981-456C-8EFCE9AA7342}"/>
          </ac:grpSpMkLst>
        </pc:grpChg>
        <pc:picChg chg="mod">
          <ac:chgData name="Eric Yip" userId="a499099c799939d0" providerId="LiveId" clId="{FC1E1916-F6A9-4CB0-818F-DCA15B479DC5}" dt="2023-09-19T09:10:18.090" v="17756" actId="1038"/>
          <ac:picMkLst>
            <pc:docMk/>
            <pc:sldMk cId="1864268872" sldId="265"/>
            <ac:picMk id="4" creationId="{A8B60B20-AB33-210E-487C-6E3FD49B3A2A}"/>
          </ac:picMkLst>
        </pc:picChg>
        <pc:picChg chg="add mod">
          <ac:chgData name="Eric Yip" userId="a499099c799939d0" providerId="LiveId" clId="{FC1E1916-F6A9-4CB0-818F-DCA15B479DC5}" dt="2023-09-14T12:46:20.618" v="5205" actId="1076"/>
          <ac:picMkLst>
            <pc:docMk/>
            <pc:sldMk cId="1864268872" sldId="265"/>
            <ac:picMk id="18" creationId="{5EC9EE56-1E36-6AE1-276B-F02AEA362ED8}"/>
          </ac:picMkLst>
        </pc:picChg>
        <pc:picChg chg="mod">
          <ac:chgData name="Eric Yip" userId="a499099c799939d0" providerId="LiveId" clId="{FC1E1916-F6A9-4CB0-818F-DCA15B479DC5}" dt="2023-09-14T09:16:50.653" v="3678" actId="1036"/>
          <ac:picMkLst>
            <pc:docMk/>
            <pc:sldMk cId="1864268872" sldId="265"/>
            <ac:picMk id="24" creationId="{1E1BA7BB-6E96-32DE-AABD-5DFDDD6AE4E7}"/>
          </ac:picMkLst>
        </pc:picChg>
        <pc:picChg chg="mod">
          <ac:chgData name="Eric Yip" userId="a499099c799939d0" providerId="LiveId" clId="{FC1E1916-F6A9-4CB0-818F-DCA15B479DC5}" dt="2023-09-19T09:10:18.090" v="17756" actId="1038"/>
          <ac:picMkLst>
            <pc:docMk/>
            <pc:sldMk cId="1864268872" sldId="265"/>
            <ac:picMk id="27" creationId="{BAA74579-FCCE-A4EF-5727-68F856F883B1}"/>
          </ac:picMkLst>
        </pc:picChg>
        <pc:picChg chg="mod">
          <ac:chgData name="Eric Yip" userId="a499099c799939d0" providerId="LiveId" clId="{FC1E1916-F6A9-4CB0-818F-DCA15B479DC5}" dt="2023-09-19T09:10:18.090" v="17756" actId="1038"/>
          <ac:picMkLst>
            <pc:docMk/>
            <pc:sldMk cId="1864268872" sldId="265"/>
            <ac:picMk id="30" creationId="{D715902E-9F5E-8602-402D-517D0D000199}"/>
          </ac:picMkLst>
        </pc:picChg>
        <pc:picChg chg="add mod">
          <ac:chgData name="Eric Yip" userId="a499099c799939d0" providerId="LiveId" clId="{FC1E1916-F6A9-4CB0-818F-DCA15B479DC5}" dt="2023-09-19T09:08:25.017" v="17685" actId="571"/>
          <ac:picMkLst>
            <pc:docMk/>
            <pc:sldMk cId="1864268872" sldId="265"/>
            <ac:picMk id="37" creationId="{1969DA33-B669-EDA3-7FC5-8F3705288C1E}"/>
          </ac:picMkLst>
        </pc:picChg>
        <pc:picChg chg="add mod">
          <ac:chgData name="Eric Yip" userId="a499099c799939d0" providerId="LiveId" clId="{FC1E1916-F6A9-4CB0-818F-DCA15B479DC5}" dt="2023-09-19T09:10:24.898" v="17757" actId="1076"/>
          <ac:picMkLst>
            <pc:docMk/>
            <pc:sldMk cId="1864268872" sldId="265"/>
            <ac:picMk id="38" creationId="{14443D88-504F-B82A-DC38-4A84E1C589C2}"/>
          </ac:picMkLst>
        </pc:picChg>
        <pc:picChg chg="add mod">
          <ac:chgData name="Eric Yip" userId="a499099c799939d0" providerId="LiveId" clId="{FC1E1916-F6A9-4CB0-818F-DCA15B479DC5}" dt="2023-09-19T09:10:18.090" v="17756" actId="1038"/>
          <ac:picMkLst>
            <pc:docMk/>
            <pc:sldMk cId="1864268872" sldId="265"/>
            <ac:picMk id="1026" creationId="{37CF4D87-4622-510A-DA21-E43733106A26}"/>
          </ac:picMkLst>
        </pc:picChg>
      </pc:sldChg>
      <pc:sldChg chg="addSp delSp modSp add del mod ord">
        <pc:chgData name="Eric Yip" userId="a499099c799939d0" providerId="LiveId" clId="{FC1E1916-F6A9-4CB0-818F-DCA15B479DC5}" dt="2023-09-14T12:52:53.363" v="5359" actId="47"/>
        <pc:sldMkLst>
          <pc:docMk/>
          <pc:sldMk cId="2163560020" sldId="266"/>
        </pc:sldMkLst>
        <pc:spChg chg="del">
          <ac:chgData name="Eric Yip" userId="a499099c799939d0" providerId="LiveId" clId="{FC1E1916-F6A9-4CB0-818F-DCA15B479DC5}" dt="2023-09-14T10:06:44.982" v="3958" actId="478"/>
          <ac:spMkLst>
            <pc:docMk/>
            <pc:sldMk cId="2163560020" sldId="266"/>
            <ac:spMk id="3" creationId="{835D6E6B-3353-491C-A3C6-F278D6CED8B3}"/>
          </ac:spMkLst>
        </pc:spChg>
        <pc:spChg chg="add del mod">
          <ac:chgData name="Eric Yip" userId="a499099c799939d0" providerId="LiveId" clId="{FC1E1916-F6A9-4CB0-818F-DCA15B479DC5}" dt="2023-09-14T10:06:47.069" v="3960" actId="478"/>
          <ac:spMkLst>
            <pc:docMk/>
            <pc:sldMk cId="2163560020" sldId="266"/>
            <ac:spMk id="4" creationId="{7541545B-6AC2-4174-FB70-8BC69708D2E9}"/>
          </ac:spMkLst>
        </pc:spChg>
        <pc:spChg chg="add mod">
          <ac:chgData name="Eric Yip" userId="a499099c799939d0" providerId="LiveId" clId="{FC1E1916-F6A9-4CB0-818F-DCA15B479DC5}" dt="2023-09-14T10:08:39.046" v="3975" actId="164"/>
          <ac:spMkLst>
            <pc:docMk/>
            <pc:sldMk cId="2163560020" sldId="266"/>
            <ac:spMk id="7" creationId="{7FA75686-80EE-4963-5535-4DE636F4D550}"/>
          </ac:spMkLst>
        </pc:spChg>
        <pc:spChg chg="del">
          <ac:chgData name="Eric Yip" userId="a499099c799939d0" providerId="LiveId" clId="{FC1E1916-F6A9-4CB0-818F-DCA15B479DC5}" dt="2023-09-14T10:06:42.686" v="3957" actId="478"/>
          <ac:spMkLst>
            <pc:docMk/>
            <pc:sldMk cId="2163560020" sldId="266"/>
            <ac:spMk id="10" creationId="{E63C2D08-36F6-9343-E589-A112551B10E3}"/>
          </ac:spMkLst>
        </pc:spChg>
        <pc:spChg chg="add mod">
          <ac:chgData name="Eric Yip" userId="a499099c799939d0" providerId="LiveId" clId="{FC1E1916-F6A9-4CB0-818F-DCA15B479DC5}" dt="2023-09-14T10:36:33.150" v="3989" actId="208"/>
          <ac:spMkLst>
            <pc:docMk/>
            <pc:sldMk cId="2163560020" sldId="266"/>
            <ac:spMk id="12" creationId="{6A6D36DC-F346-7B51-39A1-B487DD3E3C62}"/>
          </ac:spMkLst>
        </pc:spChg>
        <pc:grpChg chg="add del mod">
          <ac:chgData name="Eric Yip" userId="a499099c799939d0" providerId="LiveId" clId="{FC1E1916-F6A9-4CB0-818F-DCA15B479DC5}" dt="2023-09-14T10:23:05.768" v="3978" actId="478"/>
          <ac:grpSpMkLst>
            <pc:docMk/>
            <pc:sldMk cId="2163560020" sldId="266"/>
            <ac:grpSpMk id="8" creationId="{1CCAFAC8-37BE-5DDD-536E-8C4B90C0E9C3}"/>
          </ac:grpSpMkLst>
        </pc:grpChg>
        <pc:picChg chg="del mod">
          <ac:chgData name="Eric Yip" userId="a499099c799939d0" providerId="LiveId" clId="{FC1E1916-F6A9-4CB0-818F-DCA15B479DC5}" dt="2023-09-14T10:23:02.796" v="3977" actId="478"/>
          <ac:picMkLst>
            <pc:docMk/>
            <pc:sldMk cId="2163560020" sldId="266"/>
            <ac:picMk id="5" creationId="{2C602D78-6000-0E04-980C-DF868B8D7D28}"/>
          </ac:picMkLst>
        </pc:picChg>
        <pc:picChg chg="del">
          <ac:chgData name="Eric Yip" userId="a499099c799939d0" providerId="LiveId" clId="{FC1E1916-F6A9-4CB0-818F-DCA15B479DC5}" dt="2023-09-14T10:06:45.556" v="3959" actId="478"/>
          <ac:picMkLst>
            <pc:docMk/>
            <pc:sldMk cId="2163560020" sldId="266"/>
            <ac:picMk id="6" creationId="{F1A8C364-94D4-4630-BAD0-78722F347055}"/>
          </ac:picMkLst>
        </pc:picChg>
        <pc:picChg chg="mod">
          <ac:chgData name="Eric Yip" userId="a499099c799939d0" providerId="LiveId" clId="{FC1E1916-F6A9-4CB0-818F-DCA15B479DC5}" dt="2023-09-14T10:08:39.046" v="3975" actId="164"/>
          <ac:picMkLst>
            <pc:docMk/>
            <pc:sldMk cId="2163560020" sldId="266"/>
            <ac:picMk id="9" creationId="{AF612581-58ED-B483-9EBD-A713C24CF5D9}"/>
          </ac:picMkLst>
        </pc:picChg>
        <pc:picChg chg="add mod">
          <ac:chgData name="Eric Yip" userId="a499099c799939d0" providerId="LiveId" clId="{FC1E1916-F6A9-4CB0-818F-DCA15B479DC5}" dt="2023-09-14T10:23:11.977" v="3979"/>
          <ac:picMkLst>
            <pc:docMk/>
            <pc:sldMk cId="2163560020" sldId="266"/>
            <ac:picMk id="11" creationId="{25FA3922-A33F-A055-CF8C-E94FEE4A3608}"/>
          </ac:picMkLst>
        </pc:picChg>
      </pc:sldChg>
      <pc:sldChg chg="addSp delSp modSp add del mod">
        <pc:chgData name="Eric Yip" userId="a499099c799939d0" providerId="LiveId" clId="{FC1E1916-F6A9-4CB0-818F-DCA15B479DC5}" dt="2023-09-19T04:58:16.135" v="16647" actId="47"/>
        <pc:sldMkLst>
          <pc:docMk/>
          <pc:sldMk cId="3779463459" sldId="267"/>
        </pc:sldMkLst>
        <pc:spChg chg="del mod">
          <ac:chgData name="Eric Yip" userId="a499099c799939d0" providerId="LiveId" clId="{FC1E1916-F6A9-4CB0-818F-DCA15B479DC5}" dt="2023-09-14T12:50:48.222" v="5336" actId="478"/>
          <ac:spMkLst>
            <pc:docMk/>
            <pc:sldMk cId="3779463459" sldId="267"/>
            <ac:spMk id="2" creationId="{5E562972-3449-42D1-8185-B4BEFD52AB44}"/>
          </ac:spMkLst>
        </pc:spChg>
        <pc:spChg chg="del">
          <ac:chgData name="Eric Yip" userId="a499099c799939d0" providerId="LiveId" clId="{FC1E1916-F6A9-4CB0-818F-DCA15B479DC5}" dt="2023-09-14T12:50:42.799" v="5333" actId="478"/>
          <ac:spMkLst>
            <pc:docMk/>
            <pc:sldMk cId="3779463459" sldId="267"/>
            <ac:spMk id="5" creationId="{43F34D22-147B-72FC-7CC1-67095426C2AC}"/>
          </ac:spMkLst>
        </pc:spChg>
        <pc:spChg chg="add del mod">
          <ac:chgData name="Eric Yip" userId="a499099c799939d0" providerId="LiveId" clId="{FC1E1916-F6A9-4CB0-818F-DCA15B479DC5}" dt="2023-09-14T12:50:44.901" v="5334" actId="478"/>
          <ac:spMkLst>
            <pc:docMk/>
            <pc:sldMk cId="3779463459" sldId="267"/>
            <ac:spMk id="6" creationId="{60FAFDB2-EC57-E5F5-8661-F95A6C612901}"/>
          </ac:spMkLst>
        </pc:spChg>
        <pc:spChg chg="add del mod">
          <ac:chgData name="Eric Yip" userId="a499099c799939d0" providerId="LiveId" clId="{FC1E1916-F6A9-4CB0-818F-DCA15B479DC5}" dt="2023-09-14T12:50:50.506" v="5337" actId="478"/>
          <ac:spMkLst>
            <pc:docMk/>
            <pc:sldMk cId="3779463459" sldId="267"/>
            <ac:spMk id="8" creationId="{E63799F2-642E-0013-2BB1-98815ABAB981}"/>
          </ac:spMkLst>
        </pc:spChg>
        <pc:spChg chg="add mod">
          <ac:chgData name="Eric Yip" userId="a499099c799939d0" providerId="LiveId" clId="{FC1E1916-F6A9-4CB0-818F-DCA15B479DC5}" dt="2023-09-14T12:52:15.779" v="5357" actId="255"/>
          <ac:spMkLst>
            <pc:docMk/>
            <pc:sldMk cId="3779463459" sldId="267"/>
            <ac:spMk id="11" creationId="{C2F14FAC-6139-497F-0407-4E7C65F6D119}"/>
          </ac:spMkLst>
        </pc:spChg>
        <pc:picChg chg="del">
          <ac:chgData name="Eric Yip" userId="a499099c799939d0" providerId="LiveId" clId="{FC1E1916-F6A9-4CB0-818F-DCA15B479DC5}" dt="2023-09-14T12:50:40.599" v="5332" actId="478"/>
          <ac:picMkLst>
            <pc:docMk/>
            <pc:sldMk cId="3779463459" sldId="267"/>
            <ac:picMk id="4" creationId="{EB824D29-7743-3AD3-AF1A-42EB7BFB12C6}"/>
          </ac:picMkLst>
        </pc:picChg>
        <pc:picChg chg="add mod">
          <ac:chgData name="Eric Yip" userId="a499099c799939d0" providerId="LiveId" clId="{FC1E1916-F6A9-4CB0-818F-DCA15B479DC5}" dt="2023-09-14T12:52:26.928" v="5358" actId="1076"/>
          <ac:picMkLst>
            <pc:docMk/>
            <pc:sldMk cId="3779463459" sldId="267"/>
            <ac:picMk id="10" creationId="{889F3255-B072-B640-4A03-4EC83861F4F2}"/>
          </ac:picMkLst>
        </pc:picChg>
      </pc:sldChg>
      <pc:sldChg chg="add del">
        <pc:chgData name="Eric Yip" userId="a499099c799939d0" providerId="LiveId" clId="{FC1E1916-F6A9-4CB0-818F-DCA15B479DC5}" dt="2023-09-19T02:36:58.479" v="14534" actId="47"/>
        <pc:sldMkLst>
          <pc:docMk/>
          <pc:sldMk cId="3023613829" sldId="268"/>
        </pc:sldMkLst>
      </pc:sldChg>
      <pc:sldChg chg="modSp add del mod">
        <pc:chgData name="Eric Yip" userId="a499099c799939d0" providerId="LiveId" clId="{FC1E1916-F6A9-4CB0-818F-DCA15B479DC5}" dt="2023-09-19T01:24:22.398" v="11726" actId="47"/>
        <pc:sldMkLst>
          <pc:docMk/>
          <pc:sldMk cId="3782872615" sldId="269"/>
        </pc:sldMkLst>
        <pc:spChg chg="mod">
          <ac:chgData name="Eric Yip" userId="a499099c799939d0" providerId="LiveId" clId="{FC1E1916-F6A9-4CB0-818F-DCA15B479DC5}" dt="2023-09-18T08:52:12.659" v="6015" actId="20577"/>
          <ac:spMkLst>
            <pc:docMk/>
            <pc:sldMk cId="3782872615" sldId="269"/>
            <ac:spMk id="2" creationId="{5E562972-3449-42D1-8185-B4BEFD52AB44}"/>
          </ac:spMkLst>
        </pc:spChg>
        <pc:spChg chg="mod">
          <ac:chgData name="Eric Yip" userId="a499099c799939d0" providerId="LiveId" clId="{FC1E1916-F6A9-4CB0-818F-DCA15B479DC5}" dt="2023-09-18T10:01:34.451" v="7340" actId="20577"/>
          <ac:spMkLst>
            <pc:docMk/>
            <pc:sldMk cId="3782872615" sldId="269"/>
            <ac:spMk id="8" creationId="{8FAFC26F-EEC5-0776-3818-1E13E8C73A22}"/>
          </ac:spMkLst>
        </pc:spChg>
      </pc:sldChg>
      <pc:sldChg chg="modSp add del mod">
        <pc:chgData name="Eric Yip" userId="a499099c799939d0" providerId="LiveId" clId="{FC1E1916-F6A9-4CB0-818F-DCA15B479DC5}" dt="2023-09-19T02:36:58.479" v="14534" actId="47"/>
        <pc:sldMkLst>
          <pc:docMk/>
          <pc:sldMk cId="2296597006" sldId="270"/>
        </pc:sldMkLst>
        <pc:spChg chg="mod">
          <ac:chgData name="Eric Yip" userId="a499099c799939d0" providerId="LiveId" clId="{FC1E1916-F6A9-4CB0-818F-DCA15B479DC5}" dt="2023-09-18T10:01:57.005" v="7357" actId="20577"/>
          <ac:spMkLst>
            <pc:docMk/>
            <pc:sldMk cId="2296597006" sldId="270"/>
            <ac:spMk id="2" creationId="{5E562972-3449-42D1-8185-B4BEFD52AB44}"/>
          </ac:spMkLst>
        </pc:spChg>
        <pc:spChg chg="mod">
          <ac:chgData name="Eric Yip" userId="a499099c799939d0" providerId="LiveId" clId="{FC1E1916-F6A9-4CB0-818F-DCA15B479DC5}" dt="2023-09-18T10:13:41.437" v="8524" actId="20577"/>
          <ac:spMkLst>
            <pc:docMk/>
            <pc:sldMk cId="2296597006" sldId="270"/>
            <ac:spMk id="8" creationId="{8FAFC26F-EEC5-0776-3818-1E13E8C73A22}"/>
          </ac:spMkLst>
        </pc:spChg>
      </pc:sldChg>
      <pc:sldChg chg="modSp add del mod">
        <pc:chgData name="Eric Yip" userId="a499099c799939d0" providerId="LiveId" clId="{FC1E1916-F6A9-4CB0-818F-DCA15B479DC5}" dt="2023-09-19T02:36:58.479" v="14534" actId="47"/>
        <pc:sldMkLst>
          <pc:docMk/>
          <pc:sldMk cId="3623435256" sldId="271"/>
        </pc:sldMkLst>
        <pc:spChg chg="mod">
          <ac:chgData name="Eric Yip" userId="a499099c799939d0" providerId="LiveId" clId="{FC1E1916-F6A9-4CB0-818F-DCA15B479DC5}" dt="2023-09-18T10:14:14.558" v="8554" actId="20577"/>
          <ac:spMkLst>
            <pc:docMk/>
            <pc:sldMk cId="3623435256" sldId="271"/>
            <ac:spMk id="2" creationId="{5E562972-3449-42D1-8185-B4BEFD52AB44}"/>
          </ac:spMkLst>
        </pc:spChg>
        <pc:spChg chg="mod">
          <ac:chgData name="Eric Yip" userId="a499099c799939d0" providerId="LiveId" clId="{FC1E1916-F6A9-4CB0-818F-DCA15B479DC5}" dt="2023-09-18T10:18:26.244" v="8925" actId="20577"/>
          <ac:spMkLst>
            <pc:docMk/>
            <pc:sldMk cId="3623435256" sldId="271"/>
            <ac:spMk id="8" creationId="{8FAFC26F-EEC5-0776-3818-1E13E8C73A22}"/>
          </ac:spMkLst>
        </pc:spChg>
      </pc:sldChg>
      <pc:sldChg chg="addSp delSp modSp add mod ord">
        <pc:chgData name="Eric Yip" userId="a499099c799939d0" providerId="LiveId" clId="{FC1E1916-F6A9-4CB0-818F-DCA15B479DC5}" dt="2023-09-20T06:16:45.336" v="19003" actId="798"/>
        <pc:sldMkLst>
          <pc:docMk/>
          <pc:sldMk cId="2195862927" sldId="272"/>
        </pc:sldMkLst>
        <pc:spChg chg="mod">
          <ac:chgData name="Eric Yip" userId="a499099c799939d0" providerId="LiveId" clId="{FC1E1916-F6A9-4CB0-818F-DCA15B479DC5}" dt="2023-09-19T09:11:38.088" v="17774" actId="207"/>
          <ac:spMkLst>
            <pc:docMk/>
            <pc:sldMk cId="2195862927" sldId="272"/>
            <ac:spMk id="2" creationId="{5E562972-3449-42D1-8185-B4BEFD52AB44}"/>
          </ac:spMkLst>
        </pc:spChg>
        <pc:spChg chg="add del mod">
          <ac:chgData name="Eric Yip" userId="a499099c799939d0" providerId="LiveId" clId="{FC1E1916-F6A9-4CB0-818F-DCA15B479DC5}" dt="2023-09-19T00:19:27.582" v="8954" actId="478"/>
          <ac:spMkLst>
            <pc:docMk/>
            <pc:sldMk cId="2195862927" sldId="272"/>
            <ac:spMk id="5" creationId="{0E17D888-7416-4ED2-8D87-E35DD4304FDE}"/>
          </ac:spMkLst>
        </pc:spChg>
        <pc:spChg chg="add del mod">
          <ac:chgData name="Eric Yip" userId="a499099c799939d0" providerId="LiveId" clId="{FC1E1916-F6A9-4CB0-818F-DCA15B479DC5}" dt="2023-09-19T00:22:45.061" v="9271" actId="3680"/>
          <ac:spMkLst>
            <pc:docMk/>
            <pc:sldMk cId="2195862927" sldId="272"/>
            <ac:spMk id="7" creationId="{1C24E22A-1499-C613-82AF-F66DA4A1454C}"/>
          </ac:spMkLst>
        </pc:spChg>
        <pc:spChg chg="add del mod">
          <ac:chgData name="Eric Yip" userId="a499099c799939d0" providerId="LiveId" clId="{FC1E1916-F6A9-4CB0-818F-DCA15B479DC5}" dt="2023-09-19T00:22:28.740" v="9270" actId="478"/>
          <ac:spMkLst>
            <pc:docMk/>
            <pc:sldMk cId="2195862927" sldId="272"/>
            <ac:spMk id="8" creationId="{8FAFC26F-EEC5-0776-3818-1E13E8C73A22}"/>
          </ac:spMkLst>
        </pc:spChg>
        <pc:spChg chg="add del mod">
          <ac:chgData name="Eric Yip" userId="a499099c799939d0" providerId="LiveId" clId="{FC1E1916-F6A9-4CB0-818F-DCA15B479DC5}" dt="2023-09-19T05:48:30.871" v="17197" actId="21"/>
          <ac:spMkLst>
            <pc:docMk/>
            <pc:sldMk cId="2195862927" sldId="272"/>
            <ac:spMk id="11" creationId="{2FDE5FD0-26CE-A27B-C242-1DC74C59F214}"/>
          </ac:spMkLst>
        </pc:spChg>
        <pc:graphicFrameChg chg="add mod ord modGraphic">
          <ac:chgData name="Eric Yip" userId="a499099c799939d0" providerId="LiveId" clId="{FC1E1916-F6A9-4CB0-818F-DCA15B479DC5}" dt="2023-09-20T06:16:45.336" v="19003" actId="798"/>
          <ac:graphicFrameMkLst>
            <pc:docMk/>
            <pc:sldMk cId="2195862927" sldId="272"/>
            <ac:graphicFrameMk id="9" creationId="{6C09608B-B08C-F96F-F3D3-B2B10B89583C}"/>
          </ac:graphicFrameMkLst>
        </pc:graphicFrameChg>
        <pc:graphicFrameChg chg="add del mod modGraphic">
          <ac:chgData name="Eric Yip" userId="a499099c799939d0" providerId="LiveId" clId="{FC1E1916-F6A9-4CB0-818F-DCA15B479DC5}" dt="2023-09-19T00:46:45.953" v="10213" actId="21"/>
          <ac:graphicFrameMkLst>
            <pc:docMk/>
            <pc:sldMk cId="2195862927" sldId="272"/>
            <ac:graphicFrameMk id="10" creationId="{88CE50FC-8961-8CA8-7832-FE6A49F63AFE}"/>
          </ac:graphicFrameMkLst>
        </pc:graphicFrameChg>
        <pc:picChg chg="mod">
          <ac:chgData name="Eric Yip" userId="a499099c799939d0" providerId="LiveId" clId="{FC1E1916-F6A9-4CB0-818F-DCA15B479DC5}" dt="2023-09-19T01:15:47.304" v="11411" actId="1076"/>
          <ac:picMkLst>
            <pc:docMk/>
            <pc:sldMk cId="2195862927" sldId="272"/>
            <ac:picMk id="3" creationId="{17FC7A50-743D-7DC1-043E-F46AD39A20AD}"/>
          </ac:picMkLst>
        </pc:picChg>
      </pc:sldChg>
      <pc:sldChg chg="add del">
        <pc:chgData name="Eric Yip" userId="a499099c799939d0" providerId="LiveId" clId="{FC1E1916-F6A9-4CB0-818F-DCA15B479DC5}" dt="2023-09-19T01:24:15.647" v="11725" actId="47"/>
        <pc:sldMkLst>
          <pc:docMk/>
          <pc:sldMk cId="219506799" sldId="273"/>
        </pc:sldMkLst>
      </pc:sldChg>
      <pc:sldChg chg="modSp add mod">
        <pc:chgData name="Eric Yip" userId="a499099c799939d0" providerId="LiveId" clId="{FC1E1916-F6A9-4CB0-818F-DCA15B479DC5}" dt="2023-09-20T06:16:56.870" v="19007" actId="20577"/>
        <pc:sldMkLst>
          <pc:docMk/>
          <pc:sldMk cId="798589410" sldId="274"/>
        </pc:sldMkLst>
        <pc:spChg chg="mod">
          <ac:chgData name="Eric Yip" userId="a499099c799939d0" providerId="LiveId" clId="{FC1E1916-F6A9-4CB0-818F-DCA15B479DC5}" dt="2023-09-19T09:12:16.649" v="17860" actId="20577"/>
          <ac:spMkLst>
            <pc:docMk/>
            <pc:sldMk cId="798589410" sldId="274"/>
            <ac:spMk id="2" creationId="{5E562972-3449-42D1-8185-B4BEFD52AB44}"/>
          </ac:spMkLst>
        </pc:spChg>
        <pc:graphicFrameChg chg="mod modGraphic">
          <ac:chgData name="Eric Yip" userId="a499099c799939d0" providerId="LiveId" clId="{FC1E1916-F6A9-4CB0-818F-DCA15B479DC5}" dt="2023-09-20T06:16:56.870" v="19007" actId="20577"/>
          <ac:graphicFrameMkLst>
            <pc:docMk/>
            <pc:sldMk cId="798589410" sldId="274"/>
            <ac:graphicFrameMk id="9" creationId="{6C09608B-B08C-F96F-F3D3-B2B10B89583C}"/>
          </ac:graphicFrameMkLst>
        </pc:graphicFrameChg>
      </pc:sldChg>
      <pc:sldChg chg="add del">
        <pc:chgData name="Eric Yip" userId="a499099c799939d0" providerId="LiveId" clId="{FC1E1916-F6A9-4CB0-818F-DCA15B479DC5}" dt="2023-09-19T04:58:15.012" v="16646" actId="47"/>
        <pc:sldMkLst>
          <pc:docMk/>
          <pc:sldMk cId="3870561585" sldId="275"/>
        </pc:sldMkLst>
      </pc:sldChg>
      <pc:sldChg chg="addSp delSp modSp add mod">
        <pc:chgData name="Eric Yip" userId="a499099c799939d0" providerId="LiveId" clId="{FC1E1916-F6A9-4CB0-818F-DCA15B479DC5}" dt="2023-09-19T05:48:09.014" v="17196" actId="478"/>
        <pc:sldMkLst>
          <pc:docMk/>
          <pc:sldMk cId="2151091399" sldId="276"/>
        </pc:sldMkLst>
        <pc:spChg chg="mod">
          <ac:chgData name="Eric Yip" userId="a499099c799939d0" providerId="LiveId" clId="{FC1E1916-F6A9-4CB0-818F-DCA15B479DC5}" dt="2023-09-19T03:41:02.461" v="15758" actId="6549"/>
          <ac:spMkLst>
            <pc:docMk/>
            <pc:sldMk cId="2151091399" sldId="276"/>
            <ac:spMk id="2" creationId="{5E562972-3449-42D1-8185-B4BEFD52AB44}"/>
          </ac:spMkLst>
        </pc:spChg>
        <pc:spChg chg="del">
          <ac:chgData name="Eric Yip" userId="a499099c799939d0" providerId="LiveId" clId="{FC1E1916-F6A9-4CB0-818F-DCA15B479DC5}" dt="2023-09-19T05:48:09.014" v="17196" actId="478"/>
          <ac:spMkLst>
            <pc:docMk/>
            <pc:sldMk cId="2151091399" sldId="276"/>
            <ac:spMk id="3" creationId="{2C951916-04C5-D865-0FB6-A646E9F152F2}"/>
          </ac:spMkLst>
        </pc:spChg>
        <pc:spChg chg="del">
          <ac:chgData name="Eric Yip" userId="a499099c799939d0" providerId="LiveId" clId="{FC1E1916-F6A9-4CB0-818F-DCA15B479DC5}" dt="2023-09-19T03:40:21.831" v="15734" actId="478"/>
          <ac:spMkLst>
            <pc:docMk/>
            <pc:sldMk cId="2151091399" sldId="276"/>
            <ac:spMk id="5" creationId="{43F34D22-147B-72FC-7CC1-67095426C2AC}"/>
          </ac:spMkLst>
        </pc:spChg>
        <pc:spChg chg="add del mod">
          <ac:chgData name="Eric Yip" userId="a499099c799939d0" providerId="LiveId" clId="{FC1E1916-F6A9-4CB0-818F-DCA15B479DC5}" dt="2023-09-19T03:40:30.492" v="15735"/>
          <ac:spMkLst>
            <pc:docMk/>
            <pc:sldMk cId="2151091399" sldId="276"/>
            <ac:spMk id="7" creationId="{5DA16D34-F4F9-F8ED-4D1D-2AFC92FE9CCD}"/>
          </ac:spMkLst>
        </pc:spChg>
        <pc:spChg chg="add mod">
          <ac:chgData name="Eric Yip" userId="a499099c799939d0" providerId="LiveId" clId="{FC1E1916-F6A9-4CB0-818F-DCA15B479DC5}" dt="2023-09-19T03:40:51.240" v="15737" actId="12"/>
          <ac:spMkLst>
            <pc:docMk/>
            <pc:sldMk cId="2151091399" sldId="276"/>
            <ac:spMk id="8" creationId="{D6A794CE-64C9-5176-A519-10919657C741}"/>
          </ac:spMkLst>
        </pc:spChg>
      </pc:sldChg>
      <pc:sldChg chg="addSp delSp modSp add mod">
        <pc:chgData name="Eric Yip" userId="a499099c799939d0" providerId="LiveId" clId="{FC1E1916-F6A9-4CB0-818F-DCA15B479DC5}" dt="2023-09-20T07:57:59.847" v="19283" actId="20577"/>
        <pc:sldMkLst>
          <pc:docMk/>
          <pc:sldMk cId="3709612902" sldId="277"/>
        </pc:sldMkLst>
        <pc:spChg chg="mod">
          <ac:chgData name="Eric Yip" userId="a499099c799939d0" providerId="LiveId" clId="{FC1E1916-F6A9-4CB0-818F-DCA15B479DC5}" dt="2023-09-19T04:59:28.687" v="16657" actId="20577"/>
          <ac:spMkLst>
            <pc:docMk/>
            <pc:sldMk cId="3709612902" sldId="277"/>
            <ac:spMk id="2" creationId="{5E562972-3449-42D1-8185-B4BEFD52AB44}"/>
          </ac:spMkLst>
        </pc:spChg>
        <pc:spChg chg="del">
          <ac:chgData name="Eric Yip" userId="a499099c799939d0" providerId="LiveId" clId="{FC1E1916-F6A9-4CB0-818F-DCA15B479DC5}" dt="2023-09-19T04:34:42.185" v="15831" actId="478"/>
          <ac:spMkLst>
            <pc:docMk/>
            <pc:sldMk cId="3709612902" sldId="277"/>
            <ac:spMk id="3" creationId="{2C951916-04C5-D865-0FB6-A646E9F152F2}"/>
          </ac:spMkLst>
        </pc:spChg>
        <pc:spChg chg="del">
          <ac:chgData name="Eric Yip" userId="a499099c799939d0" providerId="LiveId" clId="{FC1E1916-F6A9-4CB0-818F-DCA15B479DC5}" dt="2023-09-19T03:41:12.640" v="15771" actId="478"/>
          <ac:spMkLst>
            <pc:docMk/>
            <pc:sldMk cId="3709612902" sldId="277"/>
            <ac:spMk id="5" creationId="{43F34D22-147B-72FC-7CC1-67095426C2AC}"/>
          </ac:spMkLst>
        </pc:spChg>
        <pc:spChg chg="add del mod">
          <ac:chgData name="Eric Yip" userId="a499099c799939d0" providerId="LiveId" clId="{FC1E1916-F6A9-4CB0-818F-DCA15B479DC5}" dt="2023-09-19T04:33:19.201" v="15823" actId="478"/>
          <ac:spMkLst>
            <pc:docMk/>
            <pc:sldMk cId="3709612902" sldId="277"/>
            <ac:spMk id="7" creationId="{DF041BF6-DE76-B5AD-3DE3-0A62E684929F}"/>
          </ac:spMkLst>
        </pc:spChg>
        <pc:spChg chg="add del mod">
          <ac:chgData name="Eric Yip" userId="a499099c799939d0" providerId="LiveId" clId="{FC1E1916-F6A9-4CB0-818F-DCA15B479DC5}" dt="2023-09-19T04:33:38.901" v="15824" actId="3680"/>
          <ac:spMkLst>
            <pc:docMk/>
            <pc:sldMk cId="3709612902" sldId="277"/>
            <ac:spMk id="9" creationId="{37042E82-44B9-6323-909D-040D250F4453}"/>
          </ac:spMkLst>
        </pc:spChg>
        <pc:spChg chg="add mod">
          <ac:chgData name="Eric Yip" userId="a499099c799939d0" providerId="LiveId" clId="{FC1E1916-F6A9-4CB0-818F-DCA15B479DC5}" dt="2023-09-19T05:48:45.524" v="17200"/>
          <ac:spMkLst>
            <pc:docMk/>
            <pc:sldMk cId="3709612902" sldId="277"/>
            <ac:spMk id="12" creationId="{85706184-0D44-75C2-146F-E66AB8D66C32}"/>
          </ac:spMkLst>
        </pc:spChg>
        <pc:graphicFrameChg chg="add mod ord modGraphic">
          <ac:chgData name="Eric Yip" userId="a499099c799939d0" providerId="LiveId" clId="{FC1E1916-F6A9-4CB0-818F-DCA15B479DC5}" dt="2023-09-19T05:48:59.287" v="17202" actId="1076"/>
          <ac:graphicFrameMkLst>
            <pc:docMk/>
            <pc:sldMk cId="3709612902" sldId="277"/>
            <ac:graphicFrameMk id="10" creationId="{215C1A86-5560-BF10-52BA-0B9A3461CF0B}"/>
          </ac:graphicFrameMkLst>
        </pc:graphicFrameChg>
        <pc:graphicFrameChg chg="add mod modGraphic">
          <ac:chgData name="Eric Yip" userId="a499099c799939d0" providerId="LiveId" clId="{FC1E1916-F6A9-4CB0-818F-DCA15B479DC5}" dt="2023-09-20T07:57:59.847" v="19283" actId="20577"/>
          <ac:graphicFrameMkLst>
            <pc:docMk/>
            <pc:sldMk cId="3709612902" sldId="277"/>
            <ac:graphicFrameMk id="11" creationId="{2BD6C2D5-9D22-7172-70D5-1E1FA3378B1C}"/>
          </ac:graphicFrameMkLst>
        </pc:graphicFrameChg>
      </pc:sldChg>
      <pc:sldChg chg="addSp modSp add mod ord">
        <pc:chgData name="Eric Yip" userId="a499099c799939d0" providerId="LiveId" clId="{FC1E1916-F6A9-4CB0-818F-DCA15B479DC5}" dt="2023-09-20T08:05:15.765" v="19337" actId="20577"/>
        <pc:sldMkLst>
          <pc:docMk/>
          <pc:sldMk cId="3816346406" sldId="278"/>
        </pc:sldMkLst>
        <pc:spChg chg="mod">
          <ac:chgData name="Eric Yip" userId="a499099c799939d0" providerId="LiveId" clId="{FC1E1916-F6A9-4CB0-818F-DCA15B479DC5}" dt="2023-09-19T04:59:32.375" v="16659" actId="20577"/>
          <ac:spMkLst>
            <pc:docMk/>
            <pc:sldMk cId="3816346406" sldId="278"/>
            <ac:spMk id="2" creationId="{5E562972-3449-42D1-8185-B4BEFD52AB44}"/>
          </ac:spMkLst>
        </pc:spChg>
        <pc:spChg chg="add mod">
          <ac:chgData name="Eric Yip" userId="a499099c799939d0" providerId="LiveId" clId="{FC1E1916-F6A9-4CB0-818F-DCA15B479DC5}" dt="2023-09-19T05:48:35.321" v="17198"/>
          <ac:spMkLst>
            <pc:docMk/>
            <pc:sldMk cId="3816346406" sldId="278"/>
            <ac:spMk id="3" creationId="{733D4A52-C5F6-99BB-E9BF-3ABF0161A25B}"/>
          </ac:spMkLst>
        </pc:spChg>
        <pc:graphicFrameChg chg="mod modGraphic">
          <ac:chgData name="Eric Yip" userId="a499099c799939d0" providerId="LiveId" clId="{FC1E1916-F6A9-4CB0-818F-DCA15B479DC5}" dt="2023-09-20T08:05:15.765" v="19337" actId="20577"/>
          <ac:graphicFrameMkLst>
            <pc:docMk/>
            <pc:sldMk cId="3816346406" sldId="278"/>
            <ac:graphicFrameMk id="10" creationId="{215C1A86-5560-BF10-52BA-0B9A3461CF0B}"/>
          </ac:graphicFrameMkLst>
        </pc:graphicFrameChg>
      </pc:sldChg>
      <pc:sldChg chg="addSp delSp modSp add mod">
        <pc:chgData name="Eric Yip" userId="a499099c799939d0" providerId="LiveId" clId="{FC1E1916-F6A9-4CB0-818F-DCA15B479DC5}" dt="2023-09-19T08:19:31.666" v="17485" actId="20577"/>
        <pc:sldMkLst>
          <pc:docMk/>
          <pc:sldMk cId="422618106" sldId="279"/>
        </pc:sldMkLst>
        <pc:spChg chg="mod">
          <ac:chgData name="Eric Yip" userId="a499099c799939d0" providerId="LiveId" clId="{FC1E1916-F6A9-4CB0-818F-DCA15B479DC5}" dt="2023-09-19T08:19:31.666" v="17485" actId="20577"/>
          <ac:spMkLst>
            <pc:docMk/>
            <pc:sldMk cId="422618106" sldId="279"/>
            <ac:spMk id="2" creationId="{5E562972-3449-42D1-8185-B4BEFD52AB44}"/>
          </ac:spMkLst>
        </pc:spChg>
        <pc:spChg chg="add del mod">
          <ac:chgData name="Eric Yip" userId="a499099c799939d0" providerId="LiveId" clId="{FC1E1916-F6A9-4CB0-818F-DCA15B479DC5}" dt="2023-09-19T05:55:00.174" v="17267" actId="478"/>
          <ac:spMkLst>
            <pc:docMk/>
            <pc:sldMk cId="422618106" sldId="279"/>
            <ac:spMk id="4" creationId="{1962E1AC-8814-A062-9863-8ADFF3250C11}"/>
          </ac:spMkLst>
        </pc:spChg>
        <pc:spChg chg="del">
          <ac:chgData name="Eric Yip" userId="a499099c799939d0" providerId="LiveId" clId="{FC1E1916-F6A9-4CB0-818F-DCA15B479DC5}" dt="2023-09-19T05:54:56.932" v="17266" actId="478"/>
          <ac:spMkLst>
            <pc:docMk/>
            <pc:sldMk cId="422618106" sldId="279"/>
            <ac:spMk id="5" creationId="{43F34D22-147B-72FC-7CC1-67095426C2AC}"/>
          </ac:spMkLst>
        </pc:spChg>
        <pc:graphicFrameChg chg="add mod">
          <ac:chgData name="Eric Yip" userId="a499099c799939d0" providerId="LiveId" clId="{FC1E1916-F6A9-4CB0-818F-DCA15B479DC5}" dt="2023-09-19T05:55:07.735" v="17269" actId="14100"/>
          <ac:graphicFrameMkLst>
            <pc:docMk/>
            <pc:sldMk cId="422618106" sldId="279"/>
            <ac:graphicFrameMk id="7" creationId="{18E29758-CF3E-F768-94E1-89F2F9BAC779}"/>
          </ac:graphicFrameMkLst>
        </pc:graphicFrameChg>
      </pc:sldChg>
      <pc:sldChg chg="addSp delSp modSp add del mod">
        <pc:chgData name="Eric Yip" userId="a499099c799939d0" providerId="LiveId" clId="{FC1E1916-F6A9-4CB0-818F-DCA15B479DC5}" dt="2023-09-19T05:49:54.414" v="17204" actId="47"/>
        <pc:sldMkLst>
          <pc:docMk/>
          <pc:sldMk cId="2538260604" sldId="279"/>
        </pc:sldMkLst>
        <pc:spChg chg="mod">
          <ac:chgData name="Eric Yip" userId="a499099c799939d0" providerId="LiveId" clId="{FC1E1916-F6A9-4CB0-818F-DCA15B479DC5}" dt="2023-09-19T05:36:09.687" v="17152" actId="20577"/>
          <ac:spMkLst>
            <pc:docMk/>
            <pc:sldMk cId="2538260604" sldId="279"/>
            <ac:spMk id="2" creationId="{5E562972-3449-42D1-8185-B4BEFD52AB44}"/>
          </ac:spMkLst>
        </pc:spChg>
        <pc:spChg chg="add del mod">
          <ac:chgData name="Eric Yip" userId="a499099c799939d0" providerId="LiveId" clId="{FC1E1916-F6A9-4CB0-818F-DCA15B479DC5}" dt="2023-09-19T05:36:15.343" v="17154"/>
          <ac:spMkLst>
            <pc:docMk/>
            <pc:sldMk cId="2538260604" sldId="279"/>
            <ac:spMk id="4" creationId="{9B29E875-76D7-700F-02F6-0ABFBDBA27A1}"/>
          </ac:spMkLst>
        </pc:spChg>
        <pc:spChg chg="del">
          <ac:chgData name="Eric Yip" userId="a499099c799939d0" providerId="LiveId" clId="{FC1E1916-F6A9-4CB0-818F-DCA15B479DC5}" dt="2023-09-19T05:36:12.789" v="17153" actId="478"/>
          <ac:spMkLst>
            <pc:docMk/>
            <pc:sldMk cId="2538260604" sldId="279"/>
            <ac:spMk id="5" creationId="{43F34D22-147B-72FC-7CC1-67095426C2AC}"/>
          </ac:spMkLst>
        </pc:spChg>
        <pc:graphicFrameChg chg="add">
          <ac:chgData name="Eric Yip" userId="a499099c799939d0" providerId="LiveId" clId="{FC1E1916-F6A9-4CB0-818F-DCA15B479DC5}" dt="2023-09-19T05:36:15.343" v="17154"/>
          <ac:graphicFrameMkLst>
            <pc:docMk/>
            <pc:sldMk cId="2538260604" sldId="279"/>
            <ac:graphicFrameMk id="7" creationId="{62034252-B255-F3F7-7FC8-C0981524C207}"/>
          </ac:graphicFrameMkLst>
        </pc:graphicFrameChg>
      </pc:sldChg>
      <pc:sldChg chg="addSp delSp modSp add del mod">
        <pc:chgData name="Eric Yip" userId="a499099c799939d0" providerId="LiveId" clId="{FC1E1916-F6A9-4CB0-818F-DCA15B479DC5}" dt="2023-09-19T05:53:55.359" v="17218" actId="47"/>
        <pc:sldMkLst>
          <pc:docMk/>
          <pc:sldMk cId="3706830309" sldId="279"/>
        </pc:sldMkLst>
        <pc:spChg chg="add del mod">
          <ac:chgData name="Eric Yip" userId="a499099c799939d0" providerId="LiveId" clId="{FC1E1916-F6A9-4CB0-818F-DCA15B479DC5}" dt="2023-09-19T05:52:36.758" v="17214"/>
          <ac:spMkLst>
            <pc:docMk/>
            <pc:sldMk cId="3706830309" sldId="279"/>
            <ac:spMk id="4" creationId="{BDB9D552-85C1-0080-31DC-F1140275A2D3}"/>
          </ac:spMkLst>
        </pc:spChg>
        <pc:spChg chg="del mod">
          <ac:chgData name="Eric Yip" userId="a499099c799939d0" providerId="LiveId" clId="{FC1E1916-F6A9-4CB0-818F-DCA15B479DC5}" dt="2023-09-19T05:51:26.858" v="17210" actId="478"/>
          <ac:spMkLst>
            <pc:docMk/>
            <pc:sldMk cId="3706830309" sldId="279"/>
            <ac:spMk id="5" creationId="{43F34D22-147B-72FC-7CC1-67095426C2AC}"/>
          </ac:spMkLst>
        </pc:spChg>
        <pc:spChg chg="add del mod">
          <ac:chgData name="Eric Yip" userId="a499099c799939d0" providerId="LiveId" clId="{FC1E1916-F6A9-4CB0-818F-DCA15B479DC5}" dt="2023-09-19T05:53:17.135" v="17216" actId="478"/>
          <ac:spMkLst>
            <pc:docMk/>
            <pc:sldMk cId="3706830309" sldId="279"/>
            <ac:spMk id="12" creationId="{E79FA110-5F6A-E286-2733-F996F3C9A5CE}"/>
          </ac:spMkLst>
        </pc:spChg>
        <pc:graphicFrameChg chg="add del">
          <ac:chgData name="Eric Yip" userId="a499099c799939d0" providerId="LiveId" clId="{FC1E1916-F6A9-4CB0-818F-DCA15B479DC5}" dt="2023-09-19T05:53:08.880" v="17215" actId="478"/>
          <ac:graphicFrameMkLst>
            <pc:docMk/>
            <pc:sldMk cId="3706830309" sldId="279"/>
            <ac:graphicFrameMk id="9" creationId="{C5B21348-5E5E-6719-3254-E176320A886D}"/>
          </ac:graphicFrameMkLst>
        </pc:graphicFrameChg>
        <pc:graphicFrameChg chg="del">
          <ac:chgData name="Eric Yip" userId="a499099c799939d0" providerId="LiveId" clId="{FC1E1916-F6A9-4CB0-818F-DCA15B479DC5}" dt="2023-09-19T05:52:30.802" v="17213" actId="478"/>
          <ac:graphicFrameMkLst>
            <pc:docMk/>
            <pc:sldMk cId="3706830309" sldId="279"/>
            <ac:graphicFrameMk id="11" creationId="{6B0DDD85-BFCE-B629-9848-E5F1B6474317}"/>
          </ac:graphicFrameMkLst>
        </pc:graphicFrameChg>
        <pc:graphicFrameChg chg="add mod">
          <ac:chgData name="Eric Yip" userId="a499099c799939d0" providerId="LiveId" clId="{FC1E1916-F6A9-4CB0-818F-DCA15B479DC5}" dt="2023-09-19T05:53:39.711" v="17217"/>
          <ac:graphicFrameMkLst>
            <pc:docMk/>
            <pc:sldMk cId="3706830309" sldId="279"/>
            <ac:graphicFrameMk id="13" creationId="{8BBA66CB-F8E9-4C7C-865E-0105FC497B1C}"/>
          </ac:graphicFrameMkLst>
        </pc:graphicFrameChg>
      </pc:sldChg>
      <pc:sldChg chg="addSp delSp modSp add mod">
        <pc:chgData name="Eric Yip" userId="a499099c799939d0" providerId="LiveId" clId="{FC1E1916-F6A9-4CB0-818F-DCA15B479DC5}" dt="2023-09-20T07:23:44.514" v="19277" actId="20577"/>
        <pc:sldMkLst>
          <pc:docMk/>
          <pc:sldMk cId="572399507" sldId="280"/>
        </pc:sldMkLst>
        <pc:spChg chg="mod">
          <ac:chgData name="Eric Yip" userId="a499099c799939d0" providerId="LiveId" clId="{FC1E1916-F6A9-4CB0-818F-DCA15B479DC5}" dt="2023-09-20T07:23:44.514" v="19277" actId="20577"/>
          <ac:spMkLst>
            <pc:docMk/>
            <pc:sldMk cId="572399507" sldId="280"/>
            <ac:spMk id="2" creationId="{5E562972-3449-42D1-8185-B4BEFD52AB44}"/>
          </ac:spMkLst>
        </pc:spChg>
        <pc:spChg chg="add mod">
          <ac:chgData name="Eric Yip" userId="a499099c799939d0" providerId="LiveId" clId="{FC1E1916-F6A9-4CB0-818F-DCA15B479DC5}" dt="2023-09-20T07:22:45.500" v="19230" actId="14100"/>
          <ac:spMkLst>
            <pc:docMk/>
            <pc:sldMk cId="572399507" sldId="280"/>
            <ac:spMk id="3" creationId="{058926F8-4138-472B-ADB8-FA45A2E153B4}"/>
          </ac:spMkLst>
        </pc:spChg>
        <pc:spChg chg="add del mod">
          <ac:chgData name="Eric Yip" userId="a499099c799939d0" providerId="LiveId" clId="{FC1E1916-F6A9-4CB0-818F-DCA15B479DC5}" dt="2023-09-20T05:41:37.864" v="18417" actId="478"/>
          <ac:spMkLst>
            <pc:docMk/>
            <pc:sldMk cId="572399507" sldId="280"/>
            <ac:spMk id="3" creationId="{6378423F-E9E8-11B1-CB99-152BDD7085BE}"/>
          </ac:spMkLst>
        </pc:spChg>
        <pc:spChg chg="add mod">
          <ac:chgData name="Eric Yip" userId="a499099c799939d0" providerId="LiveId" clId="{FC1E1916-F6A9-4CB0-818F-DCA15B479DC5}" dt="2023-09-20T07:23:25.261" v="19254" actId="1076"/>
          <ac:spMkLst>
            <pc:docMk/>
            <pc:sldMk cId="572399507" sldId="280"/>
            <ac:spMk id="4" creationId="{AE2B0AF3-7B37-D8F2-63A1-FB4939EEA7A6}"/>
          </ac:spMkLst>
        </pc:spChg>
        <pc:spChg chg="add del mod">
          <ac:chgData name="Eric Yip" userId="a499099c799939d0" providerId="LiveId" clId="{FC1E1916-F6A9-4CB0-818F-DCA15B479DC5}" dt="2023-09-20T05:41:37.864" v="18417" actId="478"/>
          <ac:spMkLst>
            <pc:docMk/>
            <pc:sldMk cId="572399507" sldId="280"/>
            <ac:spMk id="4" creationId="{B3E29715-A9B5-3FBF-FFFD-27C26438A896}"/>
          </ac:spMkLst>
        </pc:spChg>
        <pc:spChg chg="del mod">
          <ac:chgData name="Eric Yip" userId="a499099c799939d0" providerId="LiveId" clId="{FC1E1916-F6A9-4CB0-818F-DCA15B479DC5}" dt="2023-09-20T05:44:53.304" v="18419" actId="478"/>
          <ac:spMkLst>
            <pc:docMk/>
            <pc:sldMk cId="572399507" sldId="280"/>
            <ac:spMk id="5" creationId="{43F34D22-147B-72FC-7CC1-67095426C2AC}"/>
          </ac:spMkLst>
        </pc:spChg>
        <pc:spChg chg="add del mod">
          <ac:chgData name="Eric Yip" userId="a499099c799939d0" providerId="LiveId" clId="{FC1E1916-F6A9-4CB0-818F-DCA15B479DC5}" dt="2023-09-20T05:41:37.864" v="18417" actId="478"/>
          <ac:spMkLst>
            <pc:docMk/>
            <pc:sldMk cId="572399507" sldId="280"/>
            <ac:spMk id="7" creationId="{A30C59D5-F2DD-2E0D-45F1-24B8F286D9CE}"/>
          </ac:spMkLst>
        </pc:spChg>
        <pc:spChg chg="add mod">
          <ac:chgData name="Eric Yip" userId="a499099c799939d0" providerId="LiveId" clId="{FC1E1916-F6A9-4CB0-818F-DCA15B479DC5}" dt="2023-09-20T07:22:27.325" v="19213" actId="14100"/>
          <ac:spMkLst>
            <pc:docMk/>
            <pc:sldMk cId="572399507" sldId="280"/>
            <ac:spMk id="8" creationId="{C7C1AC1B-FD9F-9D4F-9A9B-FA4038708E79}"/>
          </ac:spMkLst>
        </pc:spChg>
        <pc:spChg chg="add mod">
          <ac:chgData name="Eric Yip" userId="a499099c799939d0" providerId="LiveId" clId="{FC1E1916-F6A9-4CB0-818F-DCA15B479DC5}" dt="2023-09-20T07:23:29.476" v="19255" actId="1076"/>
          <ac:spMkLst>
            <pc:docMk/>
            <pc:sldMk cId="572399507" sldId="280"/>
            <ac:spMk id="9" creationId="{A45813EF-9AC6-8656-46F6-4B7539E507D3}"/>
          </ac:spMkLst>
        </pc:spChg>
        <pc:picChg chg="add mod">
          <ac:chgData name="Eric Yip" userId="a499099c799939d0" providerId="LiveId" clId="{FC1E1916-F6A9-4CB0-818F-DCA15B479DC5}" dt="2023-09-20T07:22:43.223" v="19229" actId="1076"/>
          <ac:picMkLst>
            <pc:docMk/>
            <pc:sldMk cId="572399507" sldId="280"/>
            <ac:picMk id="1026" creationId="{C7B688F7-30C1-F2F5-86CD-70EEB471C78D}"/>
          </ac:picMkLst>
        </pc:picChg>
      </pc:sldChg>
      <pc:sldChg chg="delSp modSp add mod">
        <pc:chgData name="Eric Yip" userId="a499099c799939d0" providerId="LiveId" clId="{FC1E1916-F6A9-4CB0-818F-DCA15B479DC5}" dt="2023-09-20T08:02:14.881" v="19317" actId="14734"/>
        <pc:sldMkLst>
          <pc:docMk/>
          <pc:sldMk cId="3991782050" sldId="281"/>
        </pc:sldMkLst>
        <pc:graphicFrameChg chg="mod modGraphic">
          <ac:chgData name="Eric Yip" userId="a499099c799939d0" providerId="LiveId" clId="{FC1E1916-F6A9-4CB0-818F-DCA15B479DC5}" dt="2023-09-20T08:02:14.881" v="19317" actId="14734"/>
          <ac:graphicFrameMkLst>
            <pc:docMk/>
            <pc:sldMk cId="3991782050" sldId="281"/>
            <ac:graphicFrameMk id="10" creationId="{215C1A86-5560-BF10-52BA-0B9A3461CF0B}"/>
          </ac:graphicFrameMkLst>
        </pc:graphicFrameChg>
        <pc:graphicFrameChg chg="del modGraphic">
          <ac:chgData name="Eric Yip" userId="a499099c799939d0" providerId="LiveId" clId="{FC1E1916-F6A9-4CB0-818F-DCA15B479DC5}" dt="2023-09-20T08:00:50.252" v="19294" actId="21"/>
          <ac:graphicFrameMkLst>
            <pc:docMk/>
            <pc:sldMk cId="3991782050" sldId="281"/>
            <ac:graphicFrameMk id="11" creationId="{2BD6C2D5-9D22-7172-70D5-1E1FA3378B1C}"/>
          </ac:graphicFrameMkLst>
        </pc:graphicFrameChg>
      </pc:sldChg>
      <pc:sldChg chg="addSp delSp modSp add del mod">
        <pc:chgData name="Eric Yip" userId="a499099c799939d0" providerId="LiveId" clId="{FC1E1916-F6A9-4CB0-818F-DCA15B479DC5}" dt="2023-09-20T08:23:09.332" v="19362" actId="47"/>
        <pc:sldMkLst>
          <pc:docMk/>
          <pc:sldMk cId="65781627" sldId="282"/>
        </pc:sldMkLst>
        <pc:graphicFrameChg chg="add del mod modGraphic">
          <ac:chgData name="Eric Yip" userId="a499099c799939d0" providerId="LiveId" clId="{FC1E1916-F6A9-4CB0-818F-DCA15B479DC5}" dt="2023-09-20T08:23:06.963" v="19361" actId="478"/>
          <ac:graphicFrameMkLst>
            <pc:docMk/>
            <pc:sldMk cId="65781627" sldId="282"/>
            <ac:graphicFrameMk id="4" creationId="{A9547A73-A13D-06A4-146C-2752E1C734E7}"/>
          </ac:graphicFrameMkLst>
        </pc:graphicFrameChg>
        <pc:graphicFrameChg chg="add mod modGraphic">
          <ac:chgData name="Eric Yip" userId="a499099c799939d0" providerId="LiveId" clId="{FC1E1916-F6A9-4CB0-818F-DCA15B479DC5}" dt="2023-09-20T08:18:10.047" v="19359" actId="255"/>
          <ac:graphicFrameMkLst>
            <pc:docMk/>
            <pc:sldMk cId="65781627" sldId="282"/>
            <ac:graphicFrameMk id="5" creationId="{28ED9716-BA40-F13F-E375-C1097B2A3294}"/>
          </ac:graphicFrameMkLst>
        </pc:graphicFrameChg>
        <pc:graphicFrameChg chg="mod modGraphic">
          <ac:chgData name="Eric Yip" userId="a499099c799939d0" providerId="LiveId" clId="{FC1E1916-F6A9-4CB0-818F-DCA15B479DC5}" dt="2023-09-20T08:16:46.671" v="19352" actId="14100"/>
          <ac:graphicFrameMkLst>
            <pc:docMk/>
            <pc:sldMk cId="65781627" sldId="282"/>
            <ac:graphicFrameMk id="10" creationId="{215C1A86-5560-BF10-52BA-0B9A3461CF0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4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2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4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4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3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9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8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8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1209524"/>
            <a:ext cx="10993546" cy="424544"/>
          </a:xfrm>
        </p:spPr>
        <p:txBody>
          <a:bodyPr>
            <a:normAutofit/>
          </a:bodyPr>
          <a:lstStyle/>
          <a:p>
            <a:r>
              <a:rPr lang="en-US" dirty="0"/>
              <a:t>Sales Data 08-2019 to 01-2023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666" y="3081867"/>
            <a:ext cx="11260667" cy="3310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02D78-6000-0E04-980C-DF868B8D7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651" y="1631474"/>
            <a:ext cx="5446698" cy="921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12581-58ED-B483-9EBD-A713C24CF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12192000" cy="11684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3C2D08-36F6-9343-E589-A112551B10E3}"/>
              </a:ext>
            </a:extLst>
          </p:cNvPr>
          <p:cNvSpPr txBox="1"/>
          <p:nvPr/>
        </p:nvSpPr>
        <p:spPr>
          <a:xfrm>
            <a:off x="2390141" y="397422"/>
            <a:ext cx="808481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Customer &amp; Sales on Shopee Brazil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36B367-D843-7494-21A1-C9C5772C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168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120" y="416560"/>
            <a:ext cx="10601325" cy="634275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 2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15C1A86-5560-BF10-52BA-0B9A3461C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844040"/>
              </p:ext>
            </p:extLst>
          </p:nvPr>
        </p:nvGraphicFramePr>
        <p:xfrm>
          <a:off x="753110" y="1329095"/>
          <a:ext cx="4745990" cy="4790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336">
                  <a:extLst>
                    <a:ext uri="{9D8B030D-6E8A-4147-A177-3AD203B41FA5}">
                      <a16:colId xmlns:a16="http://schemas.microsoft.com/office/drawing/2014/main" val="3631457477"/>
                    </a:ext>
                  </a:extLst>
                </a:gridCol>
                <a:gridCol w="2430654">
                  <a:extLst>
                    <a:ext uri="{9D8B030D-6E8A-4147-A177-3AD203B41FA5}">
                      <a16:colId xmlns:a16="http://schemas.microsoft.com/office/drawing/2014/main" val="3997531"/>
                    </a:ext>
                  </a:extLst>
                </a:gridCol>
              </a:tblGrid>
              <a:tr h="450304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product_name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45638351"/>
                  </a:ext>
                </a:extLst>
              </a:tr>
              <a:tr h="20603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Rugs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Décor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5256978"/>
                  </a:ext>
                </a:extLst>
              </a:tr>
              <a:tr h="20603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Curtains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Décor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58332205"/>
                  </a:ext>
                </a:extLst>
              </a:tr>
              <a:tr h="20603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 Art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Décor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22078120"/>
                  </a:ext>
                </a:extLst>
              </a:tr>
              <a:tr h="21368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 Decor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Décor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8846497"/>
                  </a:ext>
                </a:extLst>
              </a:tr>
              <a:tr h="20603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Dress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55292148"/>
                  </a:ext>
                </a:extLst>
              </a:tr>
              <a:tr h="372447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9039341"/>
                  </a:ext>
                </a:extLst>
              </a:tr>
              <a:tr h="21368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Formal Shirt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8318319"/>
                  </a:ext>
                </a:extLst>
              </a:tr>
              <a:tr h="20603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Skirt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86829802"/>
                  </a:ext>
                </a:extLst>
              </a:tr>
              <a:tr h="21368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Sports Shoes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0730414"/>
                  </a:ext>
                </a:extLst>
              </a:tr>
              <a:tr h="21368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Activewear Set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2623219"/>
                  </a:ext>
                </a:extLst>
              </a:tr>
              <a:tr h="20603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Jacket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2647588"/>
                  </a:ext>
                </a:extLst>
              </a:tr>
              <a:tr h="21368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T-Shirt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53632564"/>
                  </a:ext>
                </a:extLst>
              </a:tr>
              <a:tr h="31952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Sweater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85135254"/>
                  </a:ext>
                </a:extLst>
              </a:tr>
              <a:tr h="26660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Jeans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5157064"/>
                  </a:ext>
                </a:extLst>
              </a:tr>
              <a:tr h="249125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076409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BD6C2D5-9D22-7172-70D5-1E1FA3378B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648864"/>
              </p:ext>
            </p:extLst>
          </p:nvPr>
        </p:nvGraphicFramePr>
        <p:xfrm>
          <a:off x="5901690" y="1329095"/>
          <a:ext cx="5651500" cy="498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158">
                  <a:extLst>
                    <a:ext uri="{9D8B030D-6E8A-4147-A177-3AD203B41FA5}">
                      <a16:colId xmlns:a16="http://schemas.microsoft.com/office/drawing/2014/main" val="462212060"/>
                    </a:ext>
                  </a:extLst>
                </a:gridCol>
                <a:gridCol w="2609342">
                  <a:extLst>
                    <a:ext uri="{9D8B030D-6E8A-4147-A177-3AD203B41FA5}">
                      <a16:colId xmlns:a16="http://schemas.microsoft.com/office/drawing/2014/main" val="1656485200"/>
                    </a:ext>
                  </a:extLst>
                </a:gridCol>
              </a:tblGrid>
              <a:tr h="475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product_name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45638351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Appliance Set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Fixtures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5256978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Lighting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Fixtures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018800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Kitchen Appliances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Fixtures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8332205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Furniture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Furniture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2078120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Dining Set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Furniture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8846497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Bedding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Furniture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5292148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Virtual Reality Headset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9039341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8318319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TV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6829802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0730414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 Watch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2623219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Laptop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647588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Headphones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3632564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Wireless Speaker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5135254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Gaming Console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5157064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Smartphone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76409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5706184-0D44-75C2-146F-E66AB8D66C32}"/>
              </a:ext>
            </a:extLst>
          </p:cNvPr>
          <p:cNvSpPr txBox="1"/>
          <p:nvPr/>
        </p:nvSpPr>
        <p:spPr>
          <a:xfrm>
            <a:off x="10998200" y="64364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SG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1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36B367-D843-7494-21A1-C9C5772C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168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120" y="416560"/>
            <a:ext cx="10601325" cy="634275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 2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15C1A86-5560-BF10-52BA-0B9A3461C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991497"/>
              </p:ext>
            </p:extLst>
          </p:nvPr>
        </p:nvGraphicFramePr>
        <p:xfrm>
          <a:off x="457701" y="1301048"/>
          <a:ext cx="7782059" cy="5448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539">
                  <a:extLst>
                    <a:ext uri="{9D8B030D-6E8A-4147-A177-3AD203B41FA5}">
                      <a16:colId xmlns:a16="http://schemas.microsoft.com/office/drawing/2014/main" val="3631457477"/>
                    </a:ext>
                  </a:extLst>
                </a:gridCol>
                <a:gridCol w="1577837">
                  <a:extLst>
                    <a:ext uri="{9D8B030D-6E8A-4147-A177-3AD203B41FA5}">
                      <a16:colId xmlns:a16="http://schemas.microsoft.com/office/drawing/2014/main" val="3997531"/>
                    </a:ext>
                  </a:extLst>
                </a:gridCol>
                <a:gridCol w="352563">
                  <a:extLst>
                    <a:ext uri="{9D8B030D-6E8A-4147-A177-3AD203B41FA5}">
                      <a16:colId xmlns:a16="http://schemas.microsoft.com/office/drawing/2014/main" val="930728277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val="1220565063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710959825"/>
                    </a:ext>
                  </a:extLst>
                </a:gridCol>
              </a:tblGrid>
              <a:tr h="548072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product_name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product_name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45638351"/>
                  </a:ext>
                </a:extLst>
              </a:tr>
              <a:tr h="278556">
                <a:tc>
                  <a:txBody>
                    <a:bodyPr/>
                    <a:lstStyle/>
                    <a:p>
                      <a:pPr algn="l" fontAlgn="b"/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Appliance Set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Fixtures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4837686"/>
                  </a:ext>
                </a:extLst>
              </a:tr>
              <a:tr h="145831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Rugs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Décor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Lighting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Fixtures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5256978"/>
                  </a:ext>
                </a:extLst>
              </a:tr>
              <a:tr h="41624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Curtains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Décor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Kitchen Appliances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Fixtures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8332205"/>
                  </a:ext>
                </a:extLst>
              </a:tr>
              <a:tr h="145831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 Art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Décor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Furniture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Furniture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2078120"/>
                  </a:ext>
                </a:extLst>
              </a:tr>
              <a:tr h="27855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 Decor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Décor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Dining Set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Furniture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8846497"/>
                  </a:ext>
                </a:extLst>
              </a:tr>
              <a:tr h="145831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Dress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Bedding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Furniture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5292148"/>
                  </a:ext>
                </a:extLst>
              </a:tr>
              <a:tr h="41624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Virtual Reality Headset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9039341"/>
                  </a:ext>
                </a:extLst>
              </a:tr>
              <a:tr h="27855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Formal Shirt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8318319"/>
                  </a:ext>
                </a:extLst>
              </a:tr>
              <a:tr h="27855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Skirt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TV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6829802"/>
                  </a:ext>
                </a:extLst>
              </a:tr>
              <a:tr h="27855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Sports Shoes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0730414"/>
                  </a:ext>
                </a:extLst>
              </a:tr>
              <a:tr h="27855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Activewear Set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 Watch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2623219"/>
                  </a:ext>
                </a:extLst>
              </a:tr>
              <a:tr h="27855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Jacket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Laptop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647588"/>
                  </a:ext>
                </a:extLst>
              </a:tr>
              <a:tr h="27855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T-Shirt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Headphones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3632564"/>
                  </a:ext>
                </a:extLst>
              </a:tr>
              <a:tr h="278556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Sweater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Wireless Speaker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5135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Jeans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Gaming Console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5157064"/>
                  </a:ext>
                </a:extLst>
              </a:tr>
              <a:tr h="278556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Smartphone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76409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5706184-0D44-75C2-146F-E66AB8D66C32}"/>
              </a:ext>
            </a:extLst>
          </p:cNvPr>
          <p:cNvSpPr txBox="1"/>
          <p:nvPr/>
        </p:nvSpPr>
        <p:spPr>
          <a:xfrm>
            <a:off x="10998200" y="64364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SG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8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36B367-D843-7494-21A1-C9C5772C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168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121" y="406400"/>
            <a:ext cx="6443980" cy="64443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34D22-147B-72FC-7CC1-67095426C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378584"/>
            <a:ext cx="10698480" cy="5288916"/>
          </a:xfrm>
        </p:spPr>
        <p:txBody>
          <a:bodyPr>
            <a:noAutofit/>
          </a:bodyPr>
          <a:lstStyle/>
          <a:p>
            <a:pPr marL="538163" indent="-538163">
              <a:tabLst>
                <a:tab pos="534988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Analyze data with 2 objectives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 Shopee Customers in Latin America</a:t>
            </a:r>
          </a:p>
          <a:p>
            <a:pPr marL="893763" lvl="1" indent="-436563" defTabSz="985838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recommendation to improve customer experience and revenue</a:t>
            </a:r>
          </a:p>
          <a:p>
            <a:pPr marL="457200" lvl="1" indent="0" defTabSz="985838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indent="-538163" defTabSz="985838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Dataset on Customer and Purchase were provided. The additional data preparation work were done in Power Query</a:t>
            </a:r>
          </a:p>
          <a:p>
            <a:pPr marL="893763" lvl="1" indent="-436563" defTabSz="985838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Classify Age, Income, Discount, Delivery Lead Time, Shipment Cost into separate bucket</a:t>
            </a:r>
          </a:p>
          <a:p>
            <a:pPr marL="893763" lvl="1" indent="-436563" defTabSz="985838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 Product Description</a:t>
            </a:r>
          </a:p>
          <a:p>
            <a:pPr marL="893763" lvl="1" indent="-436563" defTabSz="985838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new Table for Date</a:t>
            </a:r>
          </a:p>
          <a:p>
            <a:pPr marL="893763" lvl="1" indent="-436563" defTabSz="985838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new table with product name classify into different category</a:t>
            </a:r>
          </a:p>
          <a:p>
            <a:pPr marL="893763" lvl="1" indent="-436563" defTabSz="985838">
              <a:buFont typeface="Courier New" panose="02070309020205020404" pitchFamily="49" charset="0"/>
              <a:buChar char="o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defTabSz="985838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Refer to Appendix on new tables and columns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36B367-D843-7494-21A1-C9C5772C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168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121" y="406400"/>
            <a:ext cx="6443980" cy="644435"/>
          </a:xfrm>
        </p:spPr>
        <p:txBody>
          <a:bodyPr>
            <a:normAutofit fontScale="90000"/>
          </a:bodyPr>
          <a:lstStyle/>
          <a:p>
            <a:r>
              <a:rPr lang="en-US" dirty="0"/>
              <a:t>Telling my Story</a:t>
            </a:r>
          </a:p>
        </p:txBody>
      </p:sp>
      <p:pic>
        <p:nvPicPr>
          <p:cNvPr id="1026" name="Picture 2" descr="Free Open Book Cliparts, Download Free Open Book Cliparts ...">
            <a:extLst>
              <a:ext uri="{FF2B5EF4-FFF2-40B4-BE49-F238E27FC236}">
                <a16:creationId xmlns:a16="http://schemas.microsoft.com/office/drawing/2014/main" id="{C7B688F7-30C1-F2F5-86CD-70EEB471C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360" y="1203236"/>
            <a:ext cx="12872720" cy="589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7C1AC1B-FD9F-9D4F-9A9B-FA4038708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169" y="2454564"/>
            <a:ext cx="4467070" cy="2158076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534988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 Segment (Power BI)</a:t>
            </a:r>
          </a:p>
          <a:p>
            <a:pPr marL="538163" indent="-538163">
              <a:tabLst>
                <a:tab pos="534988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</a:p>
          <a:p>
            <a:pPr marL="538163" indent="-538163">
              <a:tabLst>
                <a:tab pos="534988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Geographic</a:t>
            </a:r>
          </a:p>
          <a:p>
            <a:pPr marL="538163" indent="-538163">
              <a:tabLst>
                <a:tab pos="534988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Relationship to Sales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A45813EF-9AC6-8656-46F6-4B7539E507D3}"/>
              </a:ext>
            </a:extLst>
          </p:cNvPr>
          <p:cNvSpPr txBox="1">
            <a:spLocks/>
          </p:cNvSpPr>
          <p:nvPr/>
        </p:nvSpPr>
        <p:spPr>
          <a:xfrm>
            <a:off x="6364718" y="2359198"/>
            <a:ext cx="4467070" cy="1958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4988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Other Insights (Power BI)</a:t>
            </a:r>
          </a:p>
          <a:p>
            <a:pPr>
              <a:tabLst>
                <a:tab pos="534988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Discount, Shipping Cost</a:t>
            </a:r>
          </a:p>
          <a:p>
            <a:pPr>
              <a:tabLst>
                <a:tab pos="534988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Delivery Lead Time</a:t>
            </a:r>
          </a:p>
          <a:p>
            <a:pPr marL="457200" lvl="1" indent="0">
              <a:buNone/>
              <a:tabLst>
                <a:tab pos="534988" algn="l"/>
              </a:tabLs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indent="-538163">
              <a:tabLst>
                <a:tab pos="534988" algn="l"/>
              </a:tabLs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58926F8-4138-472B-ADB8-FA45A2E153B4}"/>
              </a:ext>
            </a:extLst>
          </p:cNvPr>
          <p:cNvSpPr txBox="1">
            <a:spLocks/>
          </p:cNvSpPr>
          <p:nvPr/>
        </p:nvSpPr>
        <p:spPr>
          <a:xfrm>
            <a:off x="999010" y="4401358"/>
            <a:ext cx="4629630" cy="1552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4988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Insights on Behavior (Power BI)</a:t>
            </a:r>
          </a:p>
          <a:p>
            <a:pPr marL="263525" indent="-263525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Country</a:t>
            </a:r>
          </a:p>
          <a:p>
            <a:pPr marL="263525" indent="-263525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Buying Patterns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E2B0AF3-7B37-D8F2-63A1-FB4939EEA7A6}"/>
              </a:ext>
            </a:extLst>
          </p:cNvPr>
          <p:cNvSpPr txBox="1">
            <a:spLocks/>
          </p:cNvSpPr>
          <p:nvPr/>
        </p:nvSpPr>
        <p:spPr>
          <a:xfrm>
            <a:off x="6796165" y="4103401"/>
            <a:ext cx="4467070" cy="1725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34988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Recommendation (PowerPoint)</a:t>
            </a:r>
          </a:p>
          <a:p>
            <a:pPr>
              <a:tabLst>
                <a:tab pos="534988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Customer Type</a:t>
            </a:r>
          </a:p>
          <a:p>
            <a:pPr>
              <a:tabLst>
                <a:tab pos="534988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Improvement Plan</a:t>
            </a:r>
          </a:p>
        </p:txBody>
      </p:sp>
    </p:spTree>
    <p:extLst>
      <p:ext uri="{BB962C8B-B14F-4D97-AF65-F5344CB8AC3E}">
        <p14:creationId xmlns:p14="http://schemas.microsoft.com/office/powerpoint/2010/main" val="57239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36B367-D843-7494-21A1-C9C5772C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168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121" y="419100"/>
            <a:ext cx="5948680" cy="631735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BI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Microsoft Power BI">
                <a:extLst>
                  <a:ext uri="{FF2B5EF4-FFF2-40B4-BE49-F238E27FC236}">
                    <a16:creationId xmlns:a16="http://schemas.microsoft.com/office/drawing/2014/main" id="{18E29758-CF3E-F768-94E1-89F2F9BAC7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0247685"/>
                  </p:ext>
                </p:extLst>
              </p:nvPr>
            </p:nvGraphicFramePr>
            <p:xfrm>
              <a:off x="1333500" y="1584961"/>
              <a:ext cx="9309100" cy="47015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Add-in 6" title="Microsoft Power BI">
                <a:extLst>
                  <a:ext uri="{FF2B5EF4-FFF2-40B4-BE49-F238E27FC236}">
                    <a16:creationId xmlns:a16="http://schemas.microsoft.com/office/drawing/2014/main" id="{18E29758-CF3E-F768-94E1-89F2F9BAC7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3500" y="1584961"/>
                <a:ext cx="9309100" cy="47015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1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FC7A50-743D-7DC1-043E-F46AD39A2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8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560" y="417951"/>
            <a:ext cx="7736840" cy="61873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Recommendation by Customer Type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C09608B-B08C-F96F-F3D3-B2B10B895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540857"/>
              </p:ext>
            </p:extLst>
          </p:nvPr>
        </p:nvGraphicFramePr>
        <p:xfrm>
          <a:off x="294640" y="1301872"/>
          <a:ext cx="11612881" cy="5001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452">
                  <a:extLst>
                    <a:ext uri="{9D8B030D-6E8A-4147-A177-3AD203B41FA5}">
                      <a16:colId xmlns:a16="http://schemas.microsoft.com/office/drawing/2014/main" val="1475980945"/>
                    </a:ext>
                  </a:extLst>
                </a:gridCol>
                <a:gridCol w="2838909">
                  <a:extLst>
                    <a:ext uri="{9D8B030D-6E8A-4147-A177-3AD203B41FA5}">
                      <a16:colId xmlns:a16="http://schemas.microsoft.com/office/drawing/2014/main" val="1688328504"/>
                    </a:ext>
                  </a:extLst>
                </a:gridCol>
                <a:gridCol w="6222520">
                  <a:extLst>
                    <a:ext uri="{9D8B030D-6E8A-4147-A177-3AD203B41FA5}">
                      <a16:colId xmlns:a16="http://schemas.microsoft.com/office/drawing/2014/main" val="2320396860"/>
                    </a:ext>
                  </a:extLst>
                </a:gridCol>
              </a:tblGrid>
              <a:tr h="5358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Insights on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Type of Customer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62126"/>
                  </a:ext>
                </a:extLst>
              </a:tr>
              <a:tr h="93591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Sales by Country by Product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that purchase less of certain product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263525" indent="-263525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Conduct Customer Survey to understand whether is the Product, Price or Portal that they dislike</a:t>
                      </a:r>
                    </a:p>
                    <a:p>
                      <a:pPr marL="263525" indent="-263525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Recommend product of their interest</a:t>
                      </a:r>
                    </a:p>
                    <a:p>
                      <a:pPr marL="263525" indent="-263525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Advertise new models of product </a:t>
                      </a:r>
                    </a:p>
                    <a:p>
                      <a:pPr marL="263525" indent="-263525">
                        <a:buFont typeface="Arial" panose="020B0604020202020204" pitchFamily="34" charset="0"/>
                        <a:buChar char="•"/>
                      </a:pP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683051"/>
                  </a:ext>
                </a:extLst>
              </a:tr>
              <a:tr h="762744"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Customer Behavior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that spend less in General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271592"/>
                  </a:ext>
                </a:extLst>
              </a:tr>
              <a:tr h="1239608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Loyal Customer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Focus on Loyalty Program -  Cashback, Points Redemption, Early Sales Preview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 Statement on rewards earned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tabLst>
                          <a:tab pos="534988" algn="l"/>
                        </a:tabLst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Establish a Membership Tier to motivate more purchase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tabLst>
                          <a:tab pos="534988" algn="l"/>
                        </a:tabLst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Advertise exclusive benefits for customers on high Membership Tier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299980"/>
                  </a:ext>
                </a:extLst>
              </a:tr>
              <a:tr h="924974">
                <a:tc vMerge="1">
                  <a:txBody>
                    <a:bodyPr/>
                    <a:lstStyle/>
                    <a:p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Bargain Hunter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Communicate discounts &amp; product offers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 implementing Group Purchase Program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019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86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FC7A50-743D-7DC1-043E-F46AD39A2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8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560" y="417951"/>
            <a:ext cx="7736840" cy="618732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 Improvement Plan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C09608B-B08C-F96F-F3D3-B2B10B895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868132"/>
              </p:ext>
            </p:extLst>
          </p:nvPr>
        </p:nvGraphicFramePr>
        <p:xfrm>
          <a:off x="294641" y="1301873"/>
          <a:ext cx="11582399" cy="513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910">
                  <a:extLst>
                    <a:ext uri="{9D8B030D-6E8A-4147-A177-3AD203B41FA5}">
                      <a16:colId xmlns:a16="http://schemas.microsoft.com/office/drawing/2014/main" val="1475980945"/>
                    </a:ext>
                  </a:extLst>
                </a:gridCol>
                <a:gridCol w="6031749">
                  <a:extLst>
                    <a:ext uri="{9D8B030D-6E8A-4147-A177-3AD203B41FA5}">
                      <a16:colId xmlns:a16="http://schemas.microsoft.com/office/drawing/2014/main" val="1688328504"/>
                    </a:ext>
                  </a:extLst>
                </a:gridCol>
                <a:gridCol w="3888740">
                  <a:extLst>
                    <a:ext uri="{9D8B030D-6E8A-4147-A177-3AD203B41FA5}">
                      <a16:colId xmlns:a16="http://schemas.microsoft.com/office/drawing/2014/main" val="2320396860"/>
                    </a:ext>
                  </a:extLst>
                </a:gridCol>
              </a:tblGrid>
              <a:tr h="437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Insights on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Situation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62126"/>
                  </a:ext>
                </a:extLst>
              </a:tr>
              <a:tr h="245833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High Shipping Cost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Shipping cost is usually a fraction of Sales.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Observed high shipping cost for 25% of Fashion Sales.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many orders, shipping cost is more than cost of the product.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 products expect to repeated purchase.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 this issue will delight customer and increase overall sales.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 with merchants on the reasons for high shipping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Recommend Transport and Logistic Service provider to the Merchant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 implement a self collection point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019478"/>
                  </a:ext>
                </a:extLst>
              </a:tr>
              <a:tr h="224205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Long Delivery Lead Time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Orders ship within 3 days is acceptable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Here’s the statistics for 2020, 2021 and 2022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 shipped within 3 days after the order date.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 shipped between 4-7 days after the order date</a:t>
                      </a:r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shipped between 8-15 days after the order date.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up a KPI to monitor the situation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the reasons on why shipment date is delayed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 with Merchant to improve the shipment date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94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58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F0BC6F4A-8ED2-CA4D-6212-4D418E22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799" y="405765"/>
            <a:ext cx="9088120" cy="670167"/>
          </a:xfrm>
        </p:spPr>
        <p:txBody>
          <a:bodyPr>
            <a:normAutofit fontScale="90000"/>
          </a:bodyPr>
          <a:lstStyle/>
          <a:p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C9EE56-1E36-6AE1-276B-F02AEA362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840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08D6669-7231-65DE-559D-B7744FEC6668}"/>
              </a:ext>
            </a:extLst>
          </p:cNvPr>
          <p:cNvSpPr txBox="1">
            <a:spLocks/>
          </p:cNvSpPr>
          <p:nvPr/>
        </p:nvSpPr>
        <p:spPr>
          <a:xfrm>
            <a:off x="2563512" y="472051"/>
            <a:ext cx="3723639" cy="640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B891D4-079C-2A0B-285B-41C17C5C17E9}"/>
              </a:ext>
            </a:extLst>
          </p:cNvPr>
          <p:cNvGrpSpPr/>
          <p:nvPr/>
        </p:nvGrpSpPr>
        <p:grpSpPr>
          <a:xfrm>
            <a:off x="3806726" y="1316742"/>
            <a:ext cx="7199974" cy="3716081"/>
            <a:chOff x="3667026" y="1316742"/>
            <a:chExt cx="7199974" cy="371608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5BE7C6-7AB0-E22D-5041-9420362B5C4D}"/>
                </a:ext>
              </a:extLst>
            </p:cNvPr>
            <p:cNvGrpSpPr/>
            <p:nvPr/>
          </p:nvGrpSpPr>
          <p:grpSpPr>
            <a:xfrm>
              <a:off x="7063107" y="1411210"/>
              <a:ext cx="3803893" cy="1351702"/>
              <a:chOff x="603034" y="4239796"/>
              <a:chExt cx="3803893" cy="1301124"/>
            </a:xfrm>
          </p:grpSpPr>
          <p:pic>
            <p:nvPicPr>
              <p:cNvPr id="4" name="Picture 2" descr="Idea - Free technology icons">
                <a:extLst>
                  <a:ext uri="{FF2B5EF4-FFF2-40B4-BE49-F238E27FC236}">
                    <a16:creationId xmlns:a16="http://schemas.microsoft.com/office/drawing/2014/main" id="{A8B60B20-AB33-210E-487C-6E3FD49B3A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034" y="4239796"/>
                <a:ext cx="1301124" cy="1301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AC96EB-0C6B-6E8F-F02D-FEB665F2F75D}"/>
                  </a:ext>
                </a:extLst>
              </p:cNvPr>
              <p:cNvSpPr txBox="1"/>
              <p:nvPr/>
            </p:nvSpPr>
            <p:spPr>
              <a:xfrm>
                <a:off x="1853215" y="4432624"/>
                <a:ext cx="255371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Conduct Survey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Recommend Products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Advertise new models</a:t>
                </a:r>
                <a:endParaRPr lang="en-SG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E9BD37C-6B0C-F256-78E2-08AA25AA3E54}"/>
                </a:ext>
              </a:extLst>
            </p:cNvPr>
            <p:cNvGrpSpPr/>
            <p:nvPr/>
          </p:nvGrpSpPr>
          <p:grpSpPr>
            <a:xfrm>
              <a:off x="3667026" y="1316742"/>
              <a:ext cx="3706622" cy="3716081"/>
              <a:chOff x="3667026" y="1316742"/>
              <a:chExt cx="3706622" cy="371608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BBE0625-4707-3114-0555-6ED6899A1BA0}"/>
                  </a:ext>
                </a:extLst>
              </p:cNvPr>
              <p:cNvGrpSpPr/>
              <p:nvPr/>
            </p:nvGrpSpPr>
            <p:grpSpPr>
              <a:xfrm>
                <a:off x="3667026" y="1316742"/>
                <a:ext cx="3706622" cy="3716081"/>
                <a:chOff x="4471477" y="1570959"/>
                <a:chExt cx="3706622" cy="3716081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7F9DD71-2C49-A29E-7F33-ECB8A1BAC69E}"/>
                    </a:ext>
                  </a:extLst>
                </p:cNvPr>
                <p:cNvSpPr/>
                <p:nvPr/>
              </p:nvSpPr>
              <p:spPr>
                <a:xfrm>
                  <a:off x="4471477" y="1570959"/>
                  <a:ext cx="3706622" cy="3716081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18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  <a:endParaRPr lang="en-SG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54497B-3446-EFD4-0847-5FB6ADDC25AE}"/>
                    </a:ext>
                  </a:extLst>
                </p:cNvPr>
                <p:cNvSpPr txBox="1"/>
                <p:nvPr/>
              </p:nvSpPr>
              <p:spPr>
                <a:xfrm>
                  <a:off x="6232422" y="183257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D91AB3-5397-381D-2E2A-2C7BF766AC1D}"/>
                  </a:ext>
                </a:extLst>
              </p:cNvPr>
              <p:cNvSpPr txBox="1"/>
              <p:nvPr/>
            </p:nvSpPr>
            <p:spPr>
              <a:xfrm>
                <a:off x="4642613" y="1956992"/>
                <a:ext cx="177805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Customer buying</a:t>
                </a:r>
              </a:p>
              <a:p>
                <a:pPr algn="ctr"/>
                <a:r>
                  <a:rPr lang="en-US" dirty="0"/>
                  <a:t>Less of a specific</a:t>
                </a:r>
              </a:p>
              <a:p>
                <a:pPr algn="ctr"/>
                <a:r>
                  <a:rPr lang="en-US" dirty="0"/>
                  <a:t>Product</a:t>
                </a:r>
                <a:endParaRPr lang="en-SG" dirty="0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B0A30F-D456-50DF-3687-1861566DBE5A}"/>
              </a:ext>
            </a:extLst>
          </p:cNvPr>
          <p:cNvGrpSpPr/>
          <p:nvPr/>
        </p:nvGrpSpPr>
        <p:grpSpPr>
          <a:xfrm>
            <a:off x="1267239" y="2762912"/>
            <a:ext cx="4245368" cy="2727960"/>
            <a:chOff x="1112291" y="2722106"/>
            <a:chExt cx="4245368" cy="272796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ACEB5FB-9797-F271-34C9-4B4EA64A828A}"/>
                </a:ext>
              </a:extLst>
            </p:cNvPr>
            <p:cNvGrpSpPr/>
            <p:nvPr/>
          </p:nvGrpSpPr>
          <p:grpSpPr>
            <a:xfrm>
              <a:off x="1112291" y="3111253"/>
              <a:ext cx="1301124" cy="1949665"/>
              <a:chOff x="1713863" y="3114300"/>
              <a:chExt cx="1301124" cy="1949665"/>
            </a:xfrm>
          </p:grpSpPr>
          <p:pic>
            <p:nvPicPr>
              <p:cNvPr id="1026" name="Picture 2" descr="Idea - Free technology icons">
                <a:extLst>
                  <a:ext uri="{FF2B5EF4-FFF2-40B4-BE49-F238E27FC236}">
                    <a16:creationId xmlns:a16="http://schemas.microsoft.com/office/drawing/2014/main" id="{37CF4D87-4622-510A-DA21-E43733106A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3863" y="3114300"/>
                <a:ext cx="1301124" cy="1301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75B478-CF51-799D-4D32-B446E17281DD}"/>
                  </a:ext>
                </a:extLst>
              </p:cNvPr>
              <p:cNvSpPr txBox="1"/>
              <p:nvPr/>
            </p:nvSpPr>
            <p:spPr>
              <a:xfrm>
                <a:off x="1937068" y="4417634"/>
                <a:ext cx="9809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Royalty</a:t>
                </a:r>
              </a:p>
              <a:p>
                <a:r>
                  <a:rPr lang="en-US" dirty="0"/>
                  <a:t>Program</a:t>
                </a:r>
                <a:endParaRPr lang="en-SG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F16663-B414-E57A-8744-E6B5B54A294B}"/>
                </a:ext>
              </a:extLst>
            </p:cNvPr>
            <p:cNvGrpSpPr/>
            <p:nvPr/>
          </p:nvGrpSpPr>
          <p:grpSpPr>
            <a:xfrm>
              <a:off x="2451899" y="2722106"/>
              <a:ext cx="2905760" cy="2727960"/>
              <a:chOff x="3292744" y="2640461"/>
              <a:chExt cx="2905760" cy="272796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F23417D-9F27-6D8C-E985-5840C6C2DF34}"/>
                  </a:ext>
                </a:extLst>
              </p:cNvPr>
              <p:cNvSpPr/>
              <p:nvPr/>
            </p:nvSpPr>
            <p:spPr>
              <a:xfrm>
                <a:off x="3292744" y="2640461"/>
                <a:ext cx="2905760" cy="2727960"/>
              </a:xfrm>
              <a:prstGeom prst="ellipse">
                <a:avLst/>
              </a:prstGeom>
              <a:solidFill>
                <a:srgbClr val="00B050">
                  <a:alpha val="47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E6E289-CC13-6A93-10D7-36A5C1AB8F67}"/>
                  </a:ext>
                </a:extLst>
              </p:cNvPr>
              <p:cNvSpPr txBox="1"/>
              <p:nvPr/>
            </p:nvSpPr>
            <p:spPr>
              <a:xfrm>
                <a:off x="3437304" y="3510855"/>
                <a:ext cx="10935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Loyal</a:t>
                </a:r>
              </a:p>
              <a:p>
                <a:pPr algn="ctr"/>
                <a:r>
                  <a:rPr lang="en-US" dirty="0"/>
                  <a:t>Customer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65AB19C-8920-6442-9BA0-8AF02256FA04}"/>
              </a:ext>
            </a:extLst>
          </p:cNvPr>
          <p:cNvGrpSpPr/>
          <p:nvPr/>
        </p:nvGrpSpPr>
        <p:grpSpPr>
          <a:xfrm>
            <a:off x="5749927" y="2630037"/>
            <a:ext cx="6276065" cy="2727960"/>
            <a:chOff x="5610227" y="2630037"/>
            <a:chExt cx="6276065" cy="272796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1949BD2-69EA-1299-E65F-A2F4054E82C2}"/>
                </a:ext>
              </a:extLst>
            </p:cNvPr>
            <p:cNvGrpSpPr/>
            <p:nvPr/>
          </p:nvGrpSpPr>
          <p:grpSpPr>
            <a:xfrm>
              <a:off x="8207254" y="2916649"/>
              <a:ext cx="3679038" cy="1351702"/>
              <a:chOff x="603034" y="4239796"/>
              <a:chExt cx="3679038" cy="1301124"/>
            </a:xfrm>
          </p:grpSpPr>
          <p:pic>
            <p:nvPicPr>
              <p:cNvPr id="27" name="Picture 2" descr="Idea - Free technology icons">
                <a:extLst>
                  <a:ext uri="{FF2B5EF4-FFF2-40B4-BE49-F238E27FC236}">
                    <a16:creationId xmlns:a16="http://schemas.microsoft.com/office/drawing/2014/main" id="{BAA74579-FCCE-A4EF-5727-68F856F883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034" y="4239796"/>
                <a:ext cx="1301124" cy="1301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806440-3375-ACD3-4ECF-ABCB3525568E}"/>
                  </a:ext>
                </a:extLst>
              </p:cNvPr>
              <p:cNvSpPr txBox="1"/>
              <p:nvPr/>
            </p:nvSpPr>
            <p:spPr>
              <a:xfrm>
                <a:off x="1728360" y="4386529"/>
                <a:ext cx="255371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Conduct Survey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Recommend Products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Advertise new models</a:t>
                </a:r>
                <a:endParaRPr lang="en-SG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39D2238-E2B9-8FDA-C141-144620BC0363}"/>
                </a:ext>
              </a:extLst>
            </p:cNvPr>
            <p:cNvGrpSpPr/>
            <p:nvPr/>
          </p:nvGrpSpPr>
          <p:grpSpPr>
            <a:xfrm>
              <a:off x="5610227" y="2630037"/>
              <a:ext cx="2905760" cy="2727960"/>
              <a:chOff x="6451072" y="2548392"/>
              <a:chExt cx="2905760" cy="272796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BB1BB74-B178-51FA-BF56-C75D5EFB1D92}"/>
                  </a:ext>
                </a:extLst>
              </p:cNvPr>
              <p:cNvSpPr/>
              <p:nvPr/>
            </p:nvSpPr>
            <p:spPr>
              <a:xfrm>
                <a:off x="6451072" y="2548392"/>
                <a:ext cx="2905760" cy="2727960"/>
              </a:xfrm>
              <a:prstGeom prst="ellipse">
                <a:avLst/>
              </a:prstGeom>
              <a:solidFill>
                <a:srgbClr val="FF0000">
                  <a:alpha val="49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58C073-AE53-C055-07DC-48B80BCE820D}"/>
                  </a:ext>
                </a:extLst>
              </p:cNvPr>
              <p:cNvSpPr txBox="1"/>
              <p:nvPr/>
            </p:nvSpPr>
            <p:spPr>
              <a:xfrm>
                <a:off x="8004972" y="3480906"/>
                <a:ext cx="13400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Customer </a:t>
                </a:r>
              </a:p>
              <a:p>
                <a:pPr algn="ctr"/>
                <a:r>
                  <a:rPr lang="en-US" dirty="0"/>
                  <a:t>Buying Less </a:t>
                </a:r>
              </a:p>
              <a:p>
                <a:pPr algn="ctr"/>
                <a:r>
                  <a:rPr lang="en-US" dirty="0"/>
                  <a:t>in General </a:t>
                </a:r>
                <a:endParaRPr lang="en-SG" dirty="0"/>
              </a:p>
              <a:p>
                <a:pPr algn="ctr"/>
                <a:endParaRPr lang="en-US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0A5194-DD77-12DC-0CFF-102C8E82E648}"/>
              </a:ext>
            </a:extLst>
          </p:cNvPr>
          <p:cNvGrpSpPr/>
          <p:nvPr/>
        </p:nvGrpSpPr>
        <p:grpSpPr>
          <a:xfrm>
            <a:off x="4189087" y="3529995"/>
            <a:ext cx="6176276" cy="3221195"/>
            <a:chOff x="4049387" y="3529995"/>
            <a:chExt cx="6176276" cy="322119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1D64738-9F00-AD80-7A9D-637165B62810}"/>
                </a:ext>
              </a:extLst>
            </p:cNvPr>
            <p:cNvGrpSpPr/>
            <p:nvPr/>
          </p:nvGrpSpPr>
          <p:grpSpPr>
            <a:xfrm>
              <a:off x="6722073" y="5450066"/>
              <a:ext cx="3503590" cy="1301124"/>
              <a:chOff x="5126507" y="3554995"/>
              <a:chExt cx="3503590" cy="1301124"/>
            </a:xfrm>
          </p:grpSpPr>
          <p:pic>
            <p:nvPicPr>
              <p:cNvPr id="30" name="Picture 2" descr="Idea - Free technology icons">
                <a:extLst>
                  <a:ext uri="{FF2B5EF4-FFF2-40B4-BE49-F238E27FC236}">
                    <a16:creationId xmlns:a16="http://schemas.microsoft.com/office/drawing/2014/main" id="{D715902E-9F5E-8602-402D-517D0D0001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6507" y="3554995"/>
                <a:ext cx="1301124" cy="1301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331719-FE5A-4F62-4F2B-D750DF6CEB79}"/>
                  </a:ext>
                </a:extLst>
              </p:cNvPr>
              <p:cNvSpPr txBox="1"/>
              <p:nvPr/>
            </p:nvSpPr>
            <p:spPr>
              <a:xfrm>
                <a:off x="6238608" y="3747651"/>
                <a:ext cx="239148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Communicate </a:t>
                </a:r>
              </a:p>
              <a:p>
                <a:r>
                  <a:rPr lang="en-US" dirty="0"/>
                  <a:t>Discounts, offers,</a:t>
                </a:r>
              </a:p>
              <a:p>
                <a:r>
                  <a:rPr lang="en-US" dirty="0"/>
                  <a:t>Initiate Group Purchase</a:t>
                </a:r>
                <a:endParaRPr lang="en-SG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9A8CBB4-8EC6-7040-DC85-E3B736211E17}"/>
                </a:ext>
              </a:extLst>
            </p:cNvPr>
            <p:cNvGrpSpPr/>
            <p:nvPr/>
          </p:nvGrpSpPr>
          <p:grpSpPr>
            <a:xfrm>
              <a:off x="4049387" y="3529995"/>
              <a:ext cx="2905760" cy="2727960"/>
              <a:chOff x="4890232" y="3448350"/>
              <a:chExt cx="2905760" cy="2727960"/>
            </a:xfrm>
            <a:solidFill>
              <a:srgbClr val="6699FF">
                <a:alpha val="74118"/>
              </a:srgbClr>
            </a:solidFill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D075A5A-5F26-EE95-E1EB-7EA700CF7682}"/>
                  </a:ext>
                </a:extLst>
              </p:cNvPr>
              <p:cNvSpPr/>
              <p:nvPr/>
            </p:nvSpPr>
            <p:spPr>
              <a:xfrm>
                <a:off x="4890232" y="3448350"/>
                <a:ext cx="2905760" cy="27279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192E95-FC02-F62F-A0B1-D547E9D742BB}"/>
                  </a:ext>
                </a:extLst>
              </p:cNvPr>
              <p:cNvSpPr txBox="1"/>
              <p:nvPr/>
            </p:nvSpPr>
            <p:spPr>
              <a:xfrm>
                <a:off x="5634479" y="5152550"/>
                <a:ext cx="15960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Bargain Hunter</a:t>
                </a:r>
                <a:endParaRPr lang="en-SG" dirty="0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83646D3-C3EF-9981-456C-8EFCE9AA7342}"/>
              </a:ext>
            </a:extLst>
          </p:cNvPr>
          <p:cNvGrpSpPr/>
          <p:nvPr/>
        </p:nvGrpSpPr>
        <p:grpSpPr>
          <a:xfrm>
            <a:off x="73985" y="1415738"/>
            <a:ext cx="4351347" cy="1301124"/>
            <a:chOff x="289339" y="1411210"/>
            <a:chExt cx="4351347" cy="1301124"/>
          </a:xfrm>
        </p:grpSpPr>
        <p:pic>
          <p:nvPicPr>
            <p:cNvPr id="38" name="Picture 2" descr="Idea - Free technology icons">
              <a:extLst>
                <a:ext uri="{FF2B5EF4-FFF2-40B4-BE49-F238E27FC236}">
                  <a16:creationId xmlns:a16="http://schemas.microsoft.com/office/drawing/2014/main" id="{14443D88-504F-B82A-DC38-4A84E1C58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339" y="1411210"/>
              <a:ext cx="1301124" cy="1301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CBD39C7-1496-2208-3B6C-05E7AA366074}"/>
                </a:ext>
              </a:extLst>
            </p:cNvPr>
            <p:cNvSpPr txBox="1"/>
            <p:nvPr/>
          </p:nvSpPr>
          <p:spPr>
            <a:xfrm>
              <a:off x="1553046" y="1662584"/>
              <a:ext cx="30876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Improve Delivery Lead Time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Reduce Shipping Cost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86426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36B367-D843-7494-21A1-C9C5772C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168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120" y="416560"/>
            <a:ext cx="10601325" cy="634275"/>
          </a:xfrm>
        </p:spPr>
        <p:txBody>
          <a:bodyPr>
            <a:normAutofit fontScale="90000"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A794CE-64C9-5176-A519-10919657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9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en-SG" sz="9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109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36B367-D843-7494-21A1-C9C5772C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168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120" y="416560"/>
            <a:ext cx="10601325" cy="634275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 1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15C1A86-5560-BF10-52BA-0B9A3461C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007968"/>
              </p:ext>
            </p:extLst>
          </p:nvPr>
        </p:nvGraphicFramePr>
        <p:xfrm>
          <a:off x="353059" y="1287109"/>
          <a:ext cx="11485881" cy="5149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209">
                  <a:extLst>
                    <a:ext uri="{9D8B030D-6E8A-4147-A177-3AD203B41FA5}">
                      <a16:colId xmlns:a16="http://schemas.microsoft.com/office/drawing/2014/main" val="3631457477"/>
                    </a:ext>
                  </a:extLst>
                </a:gridCol>
                <a:gridCol w="1515180">
                  <a:extLst>
                    <a:ext uri="{9D8B030D-6E8A-4147-A177-3AD203B41FA5}">
                      <a16:colId xmlns:a16="http://schemas.microsoft.com/office/drawing/2014/main" val="562633508"/>
                    </a:ext>
                  </a:extLst>
                </a:gridCol>
                <a:gridCol w="3988135">
                  <a:extLst>
                    <a:ext uri="{9D8B030D-6E8A-4147-A177-3AD203B41FA5}">
                      <a16:colId xmlns:a16="http://schemas.microsoft.com/office/drawing/2014/main" val="3853090688"/>
                    </a:ext>
                  </a:extLst>
                </a:gridCol>
                <a:gridCol w="3699626">
                  <a:extLst>
                    <a:ext uri="{9D8B030D-6E8A-4147-A177-3AD203B41FA5}">
                      <a16:colId xmlns:a16="http://schemas.microsoft.com/office/drawing/2014/main" val="1093329003"/>
                    </a:ext>
                  </a:extLst>
                </a:gridCol>
                <a:gridCol w="1006731">
                  <a:extLst>
                    <a:ext uri="{9D8B030D-6E8A-4147-A177-3AD203B41FA5}">
                      <a16:colId xmlns:a16="http://schemas.microsoft.com/office/drawing/2014/main" val="18621278"/>
                    </a:ext>
                  </a:extLst>
                </a:gridCol>
              </a:tblGrid>
              <a:tr h="3643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Table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Column Name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Formula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45638351"/>
                  </a:ext>
                </a:extLst>
              </a:tr>
              <a:tr h="6187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Bucket_Age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Classify Age into separate bucket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 =&lt; 34 is "Junior"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 between 35-54 is "Adult"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 &gt; 55 is "Senior"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07640902"/>
                  </a:ext>
                </a:extLst>
              </a:tr>
              <a:tr h="6187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Bucket_Income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Classify Income into separate bucket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Income =&lt; 60k is "Low"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Income =&lt; 100k is "Medium"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Income &gt; 100k is "High"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21120612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purchase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Duplicate from Price Column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= Price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Decimal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8742527"/>
                  </a:ext>
                </a:extLst>
              </a:tr>
              <a:tr h="23756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purchase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Bucket_Discount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Classify discount amount into separate bucket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 20, 30, 40 and 50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457987"/>
                  </a:ext>
                </a:extLst>
              </a:tr>
              <a:tr h="3282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purchase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ShipCostRatio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Compute the shipping cost over the sales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shipment cost / sales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Decimal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62182076"/>
                  </a:ext>
                </a:extLst>
              </a:tr>
              <a:tr h="306588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purchase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Bucket_Shipcost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Claissify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shipment cost into separate bucket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 20, 30, 40, 50 and &gt;50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4927492"/>
                  </a:ext>
                </a:extLst>
              </a:tr>
              <a:tr h="414542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purchase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LeadTimeDelivery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Compute the number of day needed to ship the product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Shipment Date minus Order Date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6553903"/>
                  </a:ext>
                </a:extLst>
              </a:tr>
              <a:tr h="6187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purchase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Bucket_DeliveryLeadTime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Classify Delivery Lead Time into separate bucket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=&lt; 3 days, "Pass within 3 Days"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Between 4-7 days, "Unreasonable 4-7 Days"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 days, "Fail &gt; 7 Days"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3487865"/>
                  </a:ext>
                </a:extLst>
              </a:tr>
              <a:tr h="437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Product_name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Extract from purchase[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product_name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]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5217595"/>
                  </a:ext>
                </a:extLst>
              </a:tr>
              <a:tr h="3990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Classify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product_name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into separate bucket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see next slide on classification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8295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 range from 01/01/2019 to 31/01/2023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DATE = Calendar(“01/01/2019”,”31/01/2023”)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590375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3D4A52-C5F6-99BB-E9BF-3ABF0161A25B}"/>
              </a:ext>
            </a:extLst>
          </p:cNvPr>
          <p:cNvSpPr txBox="1"/>
          <p:nvPr/>
        </p:nvSpPr>
        <p:spPr>
          <a:xfrm>
            <a:off x="10998200" y="64364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SG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34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E890E5BC-7535-48FD-A9EC-FE9C2C75D443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1796EFA8-05BC-4800-A1C7-FD96F9D102E9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</TotalTime>
  <Words>897</Words>
  <Application>Microsoft Office PowerPoint</Application>
  <PresentationFormat>Widescreen</PresentationFormat>
  <Paragraphs>289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Introduction</vt:lpstr>
      <vt:lpstr>Telling my Story</vt:lpstr>
      <vt:lpstr>Power BI</vt:lpstr>
      <vt:lpstr>Recommendation by Customer Type</vt:lpstr>
      <vt:lpstr>Recommend Improvement Plan</vt:lpstr>
      <vt:lpstr>PowerPoint Presentation</vt:lpstr>
      <vt:lpstr>Q &amp; A</vt:lpstr>
      <vt:lpstr>Appendix 1</vt:lpstr>
      <vt:lpstr>Appendix 2</vt:lpstr>
      <vt:lpstr>Appendix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Shopee Brazil Customer Analysis</dc:title>
  <dc:creator>Eric Yip</dc:creator>
  <cp:lastModifiedBy>Eric Yip</cp:lastModifiedBy>
  <cp:revision>1</cp:revision>
  <dcterms:created xsi:type="dcterms:W3CDTF">2023-09-14T00:03:45Z</dcterms:created>
  <dcterms:modified xsi:type="dcterms:W3CDTF">2023-09-20T08:23:11Z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