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7816-6364-4287-B922-563C179C7B73}" type="datetimeFigureOut">
              <a:rPr lang="zh-TW" altLang="en-US" smtClean="0"/>
              <a:pPr/>
              <a:t>2015/7/20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3B03-1639-4622-952B-A7E6562847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7816-6364-4287-B922-563C179C7B73}" type="datetimeFigureOut">
              <a:rPr lang="zh-TW" altLang="en-US" smtClean="0"/>
              <a:pPr/>
              <a:t>2015/7/20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3B03-1639-4622-952B-A7E6562847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7816-6364-4287-B922-563C179C7B73}" type="datetimeFigureOut">
              <a:rPr lang="zh-TW" altLang="en-US" smtClean="0"/>
              <a:pPr/>
              <a:t>2015/7/20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3B03-1639-4622-952B-A7E6562847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7816-6364-4287-B922-563C179C7B73}" type="datetimeFigureOut">
              <a:rPr lang="zh-TW" altLang="en-US" smtClean="0"/>
              <a:pPr/>
              <a:t>2015/7/20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3B03-1639-4622-952B-A7E6562847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7816-6364-4287-B922-563C179C7B73}" type="datetimeFigureOut">
              <a:rPr lang="zh-TW" altLang="en-US" smtClean="0"/>
              <a:pPr/>
              <a:t>2015/7/20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3B03-1639-4622-952B-A7E6562847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7816-6364-4287-B922-563C179C7B73}" type="datetimeFigureOut">
              <a:rPr lang="zh-TW" altLang="en-US" smtClean="0"/>
              <a:pPr/>
              <a:t>2015/7/20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3B03-1639-4622-952B-A7E6562847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7816-6364-4287-B922-563C179C7B73}" type="datetimeFigureOut">
              <a:rPr lang="zh-TW" altLang="en-US" smtClean="0"/>
              <a:pPr/>
              <a:t>2015/7/20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3B03-1639-4622-952B-A7E6562847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7816-6364-4287-B922-563C179C7B73}" type="datetimeFigureOut">
              <a:rPr lang="zh-TW" altLang="en-US" smtClean="0"/>
              <a:pPr/>
              <a:t>2015/7/20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3B03-1639-4622-952B-A7E6562847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7816-6364-4287-B922-563C179C7B73}" type="datetimeFigureOut">
              <a:rPr lang="zh-TW" altLang="en-US" smtClean="0"/>
              <a:pPr/>
              <a:t>2015/7/20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3B03-1639-4622-952B-A7E6562847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7816-6364-4287-B922-563C179C7B73}" type="datetimeFigureOut">
              <a:rPr lang="zh-TW" altLang="en-US" smtClean="0"/>
              <a:pPr/>
              <a:t>2015/7/20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3B03-1639-4622-952B-A7E6562847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7816-6364-4287-B922-563C179C7B73}" type="datetimeFigureOut">
              <a:rPr lang="zh-TW" altLang="en-US" smtClean="0"/>
              <a:pPr/>
              <a:t>2015/7/20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3B03-1639-4622-952B-A7E6562847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F7816-6364-4287-B922-563C179C7B73}" type="datetimeFigureOut">
              <a:rPr lang="zh-TW" altLang="en-US" smtClean="0"/>
              <a:pPr/>
              <a:t>2015/7/20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C3B03-1639-4622-952B-A7E6562847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MongoDB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芒果好吃</a:t>
            </a:r>
            <a:endParaRPr lang="zh-TW" altLang="en-US" dirty="0"/>
          </a:p>
        </p:txBody>
      </p:sp>
      <p:pic>
        <p:nvPicPr>
          <p:cNvPr id="14338" name="Picture 2" descr="http://www.fruit-ice.com.tw/UserFiles/%E8%8A%92%E6%9E%9C%E5%85%AC%E4%BB%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3356992"/>
            <a:ext cx="2857500" cy="2962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84576"/>
          </a:xfrm>
        </p:spPr>
        <p:txBody>
          <a:bodyPr>
            <a:normAutofit fontScale="25000" lnSpcReduction="20000"/>
          </a:bodyPr>
          <a:lstStyle/>
          <a:p>
            <a:r>
              <a:rPr lang="en-US" altLang="zh-TW" dirty="0" smtClean="0"/>
              <a:t>[_id] =&gt; 0000014e8af21a89-da54a5ea-fd8f-4ce5-9ad7-5aefbcede02e-000000</a:t>
            </a:r>
          </a:p>
          <a:p>
            <a:r>
              <a:rPr lang="en-US" altLang="zh-TW" dirty="0" smtClean="0"/>
              <a:t>[</a:t>
            </a:r>
            <a:r>
              <a:rPr lang="en-US" altLang="zh-TW" dirty="0" err="1" smtClean="0"/>
              <a:t>MessageId</a:t>
            </a:r>
            <a:r>
              <a:rPr lang="en-US" altLang="zh-TW" dirty="0" smtClean="0"/>
              <a:t>] =&gt; 0000014e8af21a89-da54a5ea-fd8f-4ce5-9ad7-5aefbcede02e-000000</a:t>
            </a:r>
          </a:p>
          <a:p>
            <a:r>
              <a:rPr lang="en-US" altLang="zh-TW" dirty="0" smtClean="0"/>
              <a:t>[</a:t>
            </a:r>
            <a:r>
              <a:rPr lang="en-US" altLang="zh-TW" dirty="0" err="1" smtClean="0"/>
              <a:t>RequestId</a:t>
            </a:r>
            <a:r>
              <a:rPr lang="en-US" altLang="zh-TW" dirty="0" smtClean="0"/>
              <a:t>] =&gt; a4ad7978-29e5-11e5-a342-61d9ef096737</a:t>
            </a:r>
          </a:p>
          <a:p>
            <a:r>
              <a:rPr lang="en-US" altLang="zh-TW" dirty="0" smtClean="0"/>
              <a:t>[Bounce] =&gt; Array</a:t>
            </a:r>
          </a:p>
          <a:p>
            <a:r>
              <a:rPr lang="en-US" altLang="zh-TW" dirty="0" smtClean="0"/>
              <a:t>    (</a:t>
            </a:r>
          </a:p>
          <a:p>
            <a:r>
              <a:rPr lang="en-US" altLang="zh-TW" dirty="0" smtClean="0"/>
              <a:t>        [</a:t>
            </a:r>
            <a:r>
              <a:rPr lang="en-US" altLang="zh-TW" dirty="0" err="1" smtClean="0"/>
              <a:t>notificationType</a:t>
            </a:r>
            <a:r>
              <a:rPr lang="en-US" altLang="zh-TW" dirty="0" smtClean="0"/>
              <a:t>] =&gt; Bounce</a:t>
            </a:r>
          </a:p>
          <a:p>
            <a:r>
              <a:rPr lang="en-US" altLang="zh-TW" dirty="0" smtClean="0"/>
              <a:t>        [bounce] =&gt; Array</a:t>
            </a:r>
          </a:p>
          <a:p>
            <a:r>
              <a:rPr lang="en-US" altLang="zh-TW" dirty="0" smtClean="0"/>
              <a:t>            (</a:t>
            </a:r>
          </a:p>
          <a:p>
            <a:r>
              <a:rPr lang="en-US" altLang="zh-TW" dirty="0" smtClean="0"/>
              <a:t>                [</a:t>
            </a:r>
            <a:r>
              <a:rPr lang="en-US" altLang="zh-TW" dirty="0" err="1" smtClean="0"/>
              <a:t>bounceSubType</a:t>
            </a:r>
            <a:r>
              <a:rPr lang="en-US" altLang="zh-TW" dirty="0" smtClean="0"/>
              <a:t>] =&gt; General</a:t>
            </a:r>
          </a:p>
          <a:p>
            <a:r>
              <a:rPr lang="en-US" altLang="zh-TW" dirty="0" smtClean="0"/>
              <a:t>                [</a:t>
            </a:r>
            <a:r>
              <a:rPr lang="en-US" altLang="zh-TW" dirty="0" err="1" smtClean="0"/>
              <a:t>bounceType</a:t>
            </a:r>
            <a:r>
              <a:rPr lang="en-US" altLang="zh-TW" dirty="0" smtClean="0"/>
              <a:t>] =&gt; Transient</a:t>
            </a:r>
          </a:p>
          <a:p>
            <a:r>
              <a:rPr lang="en-US" altLang="zh-TW" dirty="0" smtClean="0"/>
              <a:t>                [</a:t>
            </a:r>
            <a:r>
              <a:rPr lang="en-US" altLang="zh-TW" dirty="0" err="1" smtClean="0"/>
              <a:t>reportingMTA</a:t>
            </a:r>
            <a:r>
              <a:rPr lang="en-US" altLang="zh-TW" dirty="0" smtClean="0"/>
              <a:t>] =&gt; </a:t>
            </a:r>
            <a:r>
              <a:rPr lang="en-US" altLang="zh-TW" dirty="0" err="1" smtClean="0"/>
              <a:t>dsn</a:t>
            </a:r>
            <a:r>
              <a:rPr lang="en-US" altLang="zh-TW" dirty="0" smtClean="0"/>
              <a:t>; a27-69.smtp-out.us-west-2.amazonses.com</a:t>
            </a:r>
          </a:p>
          <a:p>
            <a:r>
              <a:rPr lang="en-US" altLang="zh-TW" dirty="0" smtClean="0"/>
              <a:t>                [</a:t>
            </a:r>
            <a:r>
              <a:rPr lang="en-US" altLang="zh-TW" dirty="0" err="1" smtClean="0"/>
              <a:t>bouncedRecipients</a:t>
            </a:r>
            <a:r>
              <a:rPr lang="en-US" altLang="zh-TW" dirty="0" smtClean="0"/>
              <a:t>] =&gt; Array</a:t>
            </a:r>
          </a:p>
          <a:p>
            <a:r>
              <a:rPr lang="en-US" altLang="zh-TW" dirty="0" smtClean="0"/>
              <a:t>                    (</a:t>
            </a:r>
          </a:p>
          <a:p>
            <a:r>
              <a:rPr lang="en-US" altLang="zh-TW" dirty="0" smtClean="0"/>
              <a:t>                        [0] =&gt; Array</a:t>
            </a:r>
          </a:p>
          <a:p>
            <a:r>
              <a:rPr lang="en-US" altLang="zh-TW" dirty="0" smtClean="0"/>
              <a:t>                            (</a:t>
            </a:r>
          </a:p>
          <a:p>
            <a:r>
              <a:rPr lang="en-US" altLang="zh-TW" dirty="0" smtClean="0"/>
              <a:t>                                [action] =&gt; failed</a:t>
            </a:r>
          </a:p>
          <a:p>
            <a:r>
              <a:rPr lang="en-US" altLang="zh-TW" dirty="0" smtClean="0"/>
              <a:t>                                [</a:t>
            </a:r>
            <a:r>
              <a:rPr lang="en-US" altLang="zh-TW" dirty="0" err="1" smtClean="0"/>
              <a:t>emailAddress</a:t>
            </a:r>
            <a:r>
              <a:rPr lang="en-US" altLang="zh-TW" dirty="0" smtClean="0"/>
              <a:t>] =&gt; fion.a2005@msa.hinet.net</a:t>
            </a:r>
          </a:p>
          <a:p>
            <a:r>
              <a:rPr lang="en-US" altLang="zh-TW" dirty="0" smtClean="0"/>
              <a:t>                                [status] =&gt; 4.4.7</a:t>
            </a:r>
          </a:p>
          <a:p>
            <a:r>
              <a:rPr lang="en-US" altLang="zh-TW" dirty="0" smtClean="0"/>
              <a:t>                                [</a:t>
            </a:r>
            <a:r>
              <a:rPr lang="en-US" altLang="zh-TW" dirty="0" err="1" smtClean="0"/>
              <a:t>diagnosticCode</a:t>
            </a:r>
            <a:r>
              <a:rPr lang="en-US" altLang="zh-TW" dirty="0" smtClean="0"/>
              <a:t>] =&gt; </a:t>
            </a:r>
            <a:r>
              <a:rPr lang="en-US" altLang="zh-TW" dirty="0" err="1" smtClean="0"/>
              <a:t>smtp</a:t>
            </a:r>
            <a:r>
              <a:rPr lang="en-US" altLang="zh-TW" dirty="0" smtClean="0"/>
              <a:t>; 554 4.4.7 Message expired: unable to deliver in 840 minutes.&lt;421 4.4.2 Connection timed out&gt;</a:t>
            </a:r>
          </a:p>
          <a:p>
            <a:r>
              <a:rPr lang="en-US" altLang="zh-TW" dirty="0" smtClean="0"/>
              <a:t>                            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[timestamp] =&gt; 2015-07-14T19:30:18.012Z</a:t>
            </a:r>
          </a:p>
          <a:p>
            <a:r>
              <a:rPr lang="en-US" altLang="zh-TW" dirty="0" smtClean="0"/>
              <a:t>                [</a:t>
            </a:r>
            <a:r>
              <a:rPr lang="en-US" altLang="zh-TW" dirty="0" err="1" smtClean="0"/>
              <a:t>feedbackId</a:t>
            </a:r>
            <a:r>
              <a:rPr lang="en-US" altLang="zh-TW" dirty="0" smtClean="0"/>
              <a:t>] =&gt; 0000014e8e0bd8b5-4fcf9316-4b84-4812-acd0-a1ec71854a13-000000</a:t>
            </a:r>
          </a:p>
          <a:p>
            <a:r>
              <a:rPr lang="en-US" altLang="zh-TW" dirty="0" smtClean="0"/>
              <a:t>            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[mail] =&gt; Array</a:t>
            </a:r>
          </a:p>
          <a:p>
            <a:r>
              <a:rPr lang="en-US" altLang="zh-TW" dirty="0" smtClean="0"/>
              <a:t>            (</a:t>
            </a:r>
          </a:p>
          <a:p>
            <a:r>
              <a:rPr lang="en-US" altLang="zh-TW" dirty="0" smtClean="0"/>
              <a:t>                [timestamp] =&gt; 2015-07-14T05:03:19.000Z</a:t>
            </a:r>
          </a:p>
          <a:p>
            <a:r>
              <a:rPr lang="en-US" altLang="zh-TW" dirty="0" smtClean="0"/>
              <a:t>                [source] =&gt; =?utf-8?B?54m55Yqb6Zu25ZSu6ZuG5ZyY5pyD5ZOh5pyN5YuZ5Lit5b+DIA==?= </a:t>
            </a:r>
          </a:p>
          <a:p>
            <a:r>
              <a:rPr lang="en-US" altLang="zh-TW" dirty="0" smtClean="0"/>
              <a:t>                [</a:t>
            </a:r>
            <a:r>
              <a:rPr lang="en-US" altLang="zh-TW" dirty="0" err="1" smtClean="0"/>
              <a:t>sourceArn</a:t>
            </a:r>
            <a:r>
              <a:rPr lang="en-US" altLang="zh-TW" dirty="0" smtClean="0"/>
              <a:t>] =&gt; arn:aws:ses:us-west-2:611076545478:identity/trihome.com.tw</a:t>
            </a:r>
          </a:p>
          <a:p>
            <a:r>
              <a:rPr lang="en-US" altLang="zh-TW" dirty="0" smtClean="0"/>
              <a:t>                [</a:t>
            </a:r>
            <a:r>
              <a:rPr lang="en-US" altLang="zh-TW" dirty="0" err="1" smtClean="0"/>
              <a:t>messageId</a:t>
            </a:r>
            <a:r>
              <a:rPr lang="en-US" altLang="zh-TW" dirty="0" smtClean="0"/>
              <a:t>] =&gt; 0000014e8af21a89-da54a5ea-fd8f-4ce5-9ad7-5aefbcede02e-000000</a:t>
            </a:r>
          </a:p>
          <a:p>
            <a:r>
              <a:rPr lang="en-US" altLang="zh-TW" dirty="0" smtClean="0"/>
              <a:t>                [destination] =&gt; Array</a:t>
            </a:r>
          </a:p>
          <a:p>
            <a:r>
              <a:rPr lang="en-US" altLang="zh-TW" dirty="0" smtClean="0"/>
              <a:t>                    (</a:t>
            </a:r>
          </a:p>
          <a:p>
            <a:r>
              <a:rPr lang="en-US" altLang="zh-TW" dirty="0" smtClean="0"/>
              <a:t>                        [0] =&gt; fion.a2005@msa.hinet.net</a:t>
            </a:r>
          </a:p>
          <a:p>
            <a:r>
              <a:rPr lang="en-US" altLang="zh-TW" dirty="0" smtClean="0"/>
              <a:t>                    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[</a:t>
            </a:r>
            <a:r>
              <a:rPr lang="en-US" altLang="zh-TW" dirty="0" err="1" smtClean="0"/>
              <a:t>sendingAccountId</a:t>
            </a:r>
            <a:r>
              <a:rPr lang="en-US" altLang="zh-TW" dirty="0" smtClean="0"/>
              <a:t>] =&gt; 611076545478</a:t>
            </a:r>
          </a:p>
          <a:p>
            <a:r>
              <a:rPr lang="en-US" altLang="zh-TW" dirty="0" smtClean="0"/>
              <a:t>            )</a:t>
            </a:r>
          </a:p>
          <a:p>
            <a:r>
              <a:rPr lang="en-US" altLang="zh-TW" dirty="0" smtClean="0"/>
              <a:t>        )</a:t>
            </a:r>
          </a:p>
          <a:p>
            <a:r>
              <a:rPr lang="en-US" altLang="zh-TW" dirty="0" smtClean="0"/>
              <a:t>    )</a:t>
            </a:r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SES</a:t>
            </a:r>
            <a:r>
              <a:rPr lang="zh-TW" altLang="en-US" dirty="0" smtClean="0"/>
              <a:t>信件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回應內容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需要可以全部記錄</a:t>
            </a:r>
            <a:endParaRPr lang="en-US" altLang="zh-TW" dirty="0" smtClean="0"/>
          </a:p>
          <a:p>
            <a:r>
              <a:rPr lang="zh-TW" altLang="en-US" dirty="0" smtClean="0"/>
              <a:t>不同類型的回傳結構不同</a:t>
            </a:r>
            <a:endParaRPr lang="en-US" altLang="zh-TW" dirty="0" smtClean="0"/>
          </a:p>
          <a:p>
            <a:r>
              <a:rPr lang="en-US" altLang="zh-TW" dirty="0" smtClean="0"/>
              <a:t>API</a:t>
            </a:r>
            <a:r>
              <a:rPr lang="zh-TW" altLang="en-US" dirty="0" smtClean="0"/>
              <a:t>回傳的</a:t>
            </a:r>
            <a:r>
              <a:rPr lang="zh-TW" altLang="en-US" dirty="0" smtClean="0"/>
              <a:t>值可能會變</a:t>
            </a:r>
            <a:endParaRPr lang="en-US" altLang="zh-TW" dirty="0" smtClean="0"/>
          </a:p>
          <a:p>
            <a:r>
              <a:rPr lang="zh-TW" altLang="en-US" dirty="0" smtClean="0"/>
              <a:t>我</a:t>
            </a:r>
            <a:r>
              <a:rPr lang="zh-TW" altLang="en-US" dirty="0" smtClean="0"/>
              <a:t>需要建立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MessageId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RequestId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notificationType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bounceSubType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bounceType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reportingMTA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bouncedRecipients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action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emailAddress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status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diagnosticCode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timestamp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feedbackId</a:t>
            </a:r>
            <a:r>
              <a:rPr lang="en-US" altLang="zh-TW" dirty="0" smtClean="0"/>
              <a:t>…</a:t>
            </a:r>
            <a:r>
              <a:rPr lang="zh-TW" altLang="en-US" dirty="0" smtClean="0"/>
              <a:t>等多項欄位 </a:t>
            </a:r>
            <a:r>
              <a:rPr lang="en-US" altLang="zh-TW" dirty="0" smtClean="0"/>
              <a:t>(</a:t>
            </a:r>
            <a:r>
              <a:rPr lang="zh-TW" altLang="en-US" dirty="0" smtClean="0"/>
              <a:t>約</a:t>
            </a:r>
            <a:r>
              <a:rPr lang="en-US" altLang="zh-TW" dirty="0" smtClean="0"/>
              <a:t>30~40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要可以搜尋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科技始終來自於惰性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一個字</a:t>
            </a:r>
            <a:r>
              <a:rPr lang="en-US" altLang="zh-TW" dirty="0" smtClean="0"/>
              <a:t>!</a:t>
            </a:r>
            <a:r>
              <a:rPr lang="zh-TW" altLang="en-US" dirty="0" smtClean="0"/>
              <a:t> </a:t>
            </a:r>
            <a:r>
              <a:rPr lang="en-US" altLang="zh-TW" dirty="0" smtClean="0"/>
              <a:t>~</a:t>
            </a:r>
            <a:r>
              <a:rPr lang="zh-TW" altLang="en-US" sz="10000" dirty="0" smtClean="0"/>
              <a:t>懶</a:t>
            </a:r>
            <a:r>
              <a:rPr lang="en-US" altLang="zh-TW" dirty="0" smtClean="0"/>
              <a:t>~</a:t>
            </a:r>
          </a:p>
          <a:p>
            <a:r>
              <a:rPr lang="zh-TW" altLang="en-US" dirty="0" smtClean="0"/>
              <a:t>懶的正規化資料表</a:t>
            </a:r>
            <a:endParaRPr lang="en-US" altLang="zh-TW" dirty="0" smtClean="0"/>
          </a:p>
          <a:p>
            <a:r>
              <a:rPr lang="zh-TW" altLang="en-US" dirty="0" smtClean="0"/>
              <a:t>懶的開欄位</a:t>
            </a:r>
            <a:endParaRPr lang="en-US" altLang="zh-TW" dirty="0" smtClean="0"/>
          </a:p>
          <a:p>
            <a:r>
              <a:rPr lang="zh-TW" altLang="en-US" dirty="0" smtClean="0"/>
              <a:t>懶的寫程式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 smtClean="0"/>
              <a:t>Mongodb</a:t>
            </a:r>
            <a:endParaRPr lang="en-US" altLang="zh-TW" dirty="0" smtClean="0"/>
          </a:p>
          <a:p>
            <a:r>
              <a:rPr lang="zh-TW" altLang="en-US" dirty="0" smtClean="0"/>
              <a:t>免開資料表、免開欄位</a:t>
            </a:r>
            <a:r>
              <a:rPr lang="en-US" altLang="zh-TW" sz="1600" dirty="0" smtClean="0"/>
              <a:t>(</a:t>
            </a:r>
            <a:r>
              <a:rPr lang="zh-TW" altLang="en-US" sz="1600" dirty="0"/>
              <a:t>文</a:t>
            </a:r>
            <a:r>
              <a:rPr lang="zh-TW" altLang="en-US" sz="1600" dirty="0" smtClean="0"/>
              <a:t>本方式</a:t>
            </a:r>
            <a:r>
              <a:rPr lang="zh-TW" altLang="en-US" sz="1600" dirty="0"/>
              <a:t>儲存的資料庫</a:t>
            </a:r>
            <a:r>
              <a:rPr lang="en-US" altLang="zh-TW" sz="1600" dirty="0"/>
              <a:t>)</a:t>
            </a:r>
          </a:p>
          <a:p>
            <a:r>
              <a:rPr lang="zh-TW" altLang="en-US" dirty="0" smtClean="0"/>
              <a:t>想塞啥就塞啥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600" dirty="0" smtClean="0"/>
              <a:t>(KEY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VALUE</a:t>
            </a:r>
            <a:r>
              <a:rPr lang="zh-TW" altLang="en-US" sz="1600" dirty="0" smtClean="0"/>
              <a:t>的結構，但是</a:t>
            </a:r>
            <a:r>
              <a:rPr lang="zh-TW" altLang="en-US" sz="1600" dirty="0"/>
              <a:t>單筆不能塞超過</a:t>
            </a:r>
            <a:r>
              <a:rPr lang="en-US" altLang="zh-TW" sz="1600" dirty="0"/>
              <a:t>4MB(</a:t>
            </a:r>
            <a:r>
              <a:rPr lang="zh-TW" altLang="en-US" sz="1600" dirty="0"/>
              <a:t>舊版</a:t>
            </a:r>
            <a:r>
              <a:rPr lang="en-US" altLang="zh-TW" sz="1600" dirty="0"/>
              <a:t>)</a:t>
            </a:r>
            <a:r>
              <a:rPr lang="zh-TW" altLang="en-US" sz="1600" dirty="0"/>
              <a:t>、</a:t>
            </a:r>
            <a:r>
              <a:rPr lang="en-US" altLang="zh-TW" sz="1600" dirty="0"/>
              <a:t>16MB(</a:t>
            </a:r>
            <a:r>
              <a:rPr lang="zh-TW" altLang="en-US" sz="1600" dirty="0"/>
              <a:t>新版</a:t>
            </a:r>
            <a:r>
              <a:rPr lang="en-US" altLang="zh-TW" sz="1600" dirty="0"/>
              <a:t>))</a:t>
            </a:r>
          </a:p>
          <a:p>
            <a:r>
              <a:rPr lang="en-US" altLang="zh-TW" dirty="0" err="1" smtClean="0"/>
              <a:t>Javascript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程式語言</a:t>
            </a:r>
            <a:endParaRPr lang="en-US" altLang="zh-TW" dirty="0" smtClean="0"/>
          </a:p>
          <a:p>
            <a:r>
              <a:rPr lang="zh-TW" altLang="en-US" dirty="0" smtClean="0"/>
              <a:t>還是可以搜尋</a:t>
            </a:r>
            <a:r>
              <a:rPr lang="en-US" altLang="zh-TW" sz="1600" dirty="0"/>
              <a:t>(</a:t>
            </a:r>
            <a:r>
              <a:rPr lang="zh-TW" altLang="en-US" sz="1600" dirty="0"/>
              <a:t>但是不支援關聯式搜尋，像是</a:t>
            </a:r>
            <a:r>
              <a:rPr lang="en-US" altLang="zh-TW" sz="1600" dirty="0"/>
              <a:t>join</a:t>
            </a:r>
            <a:r>
              <a:rPr lang="zh-TW" altLang="en-US" sz="1600" dirty="0"/>
              <a:t>等</a:t>
            </a:r>
            <a:r>
              <a:rPr lang="en-US" altLang="zh-TW" sz="1600" dirty="0"/>
              <a:t>)</a:t>
            </a:r>
          </a:p>
          <a:p>
            <a:r>
              <a:rPr lang="zh-TW" altLang="en-US" dirty="0" smtClean="0"/>
              <a:t>指令</a:t>
            </a:r>
            <a:r>
              <a:rPr lang="en-US" altLang="zh-TW" dirty="0" err="1" smtClean="0"/>
              <a:t>db.member.update</a:t>
            </a:r>
            <a:r>
              <a:rPr lang="en-US" altLang="zh-TW" dirty="0"/>
              <a:t>({"age":{"$</a:t>
            </a:r>
            <a:r>
              <a:rPr lang="en-US" altLang="zh-TW" dirty="0" err="1"/>
              <a:t>gte</a:t>
            </a:r>
            <a:r>
              <a:rPr lang="en-US" altLang="zh-TW" dirty="0"/>
              <a:t>":18,"$</a:t>
            </a:r>
            <a:r>
              <a:rPr lang="en-US" altLang="zh-TW" dirty="0" err="1"/>
              <a:t>lte</a:t>
            </a:r>
            <a:r>
              <a:rPr lang="en-US" altLang="zh-TW" dirty="0"/>
              <a:t>":30}}, {$set: {</a:t>
            </a:r>
            <a:r>
              <a:rPr lang="en-US" altLang="zh-TW" dirty="0" err="1"/>
              <a:t>past_it</a:t>
            </a:r>
            <a:r>
              <a:rPr lang="en-US" altLang="zh-TW" dirty="0"/>
              <a:t>: true}}, false</a:t>
            </a:r>
            <a:r>
              <a:rPr lang="en-US" altLang="zh-TW" sz="800" dirty="0" smtClean="0"/>
              <a:t>(</a:t>
            </a:r>
            <a:r>
              <a:rPr lang="zh-TW" altLang="en-US" sz="800" dirty="0" smtClean="0"/>
              <a:t>新增模式</a:t>
            </a:r>
            <a:r>
              <a:rPr lang="en-US" altLang="zh-TW" dirty="0"/>
              <a:t>), true</a:t>
            </a:r>
            <a:r>
              <a:rPr lang="en-US" altLang="zh-TW" sz="800" dirty="0"/>
              <a:t>(multi)</a:t>
            </a:r>
            <a:r>
              <a:rPr lang="en-US" altLang="zh-TW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275</Words>
  <Application>Microsoft Office PowerPoint</Application>
  <PresentationFormat>如螢幕大小 (4:3)</PresentationFormat>
  <Paragraphs>63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MongoDB</vt:lpstr>
      <vt:lpstr>SES信件API回應內容</vt:lpstr>
      <vt:lpstr>需求</vt:lpstr>
      <vt:lpstr>科技始終來自於惰性</vt:lpstr>
      <vt:lpstr>解法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RT002779</dc:creator>
  <cp:lastModifiedBy>RT002779</cp:lastModifiedBy>
  <cp:revision>17</cp:revision>
  <dcterms:created xsi:type="dcterms:W3CDTF">2015-07-20T08:35:39Z</dcterms:created>
  <dcterms:modified xsi:type="dcterms:W3CDTF">2015-07-20T11:07:37Z</dcterms:modified>
</cp:coreProperties>
</file>