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3" r:id="rId6"/>
    <p:sldId id="264" r:id="rId7"/>
    <p:sldId id="260" r:id="rId8"/>
    <p:sldId id="261" r:id="rId9"/>
    <p:sldId id="262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cs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Bootstrap Lab 2</a:t>
            </a:r>
            <a:br>
              <a:rPr lang="en-US" altLang="zh-TW" dirty="0" smtClean="0"/>
            </a:br>
            <a:r>
              <a:rPr lang="en-US" altLang="zh-TW" dirty="0" smtClean="0"/>
              <a:t>Layout</a:t>
            </a:r>
            <a:r>
              <a:rPr lang="en-US" altLang="zh-TW" dirty="0" smtClean="0"/>
              <a:t>, </a:t>
            </a:r>
            <a:r>
              <a:rPr lang="en-US" altLang="zh-TW" dirty="0" smtClean="0"/>
              <a:t>Table, Form Basics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Eric Yu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&lt;form class="form-horizontal</a:t>
            </a:r>
            <a:r>
              <a:rPr lang="en-US" altLang="zh-TW" dirty="0" smtClean="0"/>
              <a:t>"&gt;</a:t>
            </a:r>
          </a:p>
          <a:p>
            <a:pPr lvl="1"/>
            <a:r>
              <a:rPr lang="en-US" altLang="zh-TW" dirty="0" smtClean="0"/>
              <a:t>form-inline</a:t>
            </a:r>
          </a:p>
          <a:p>
            <a:pPr lvl="1"/>
            <a:r>
              <a:rPr lang="en-US" altLang="zh-TW" dirty="0" smtClean="0"/>
              <a:t>form-horizontal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smtClean="0"/>
              <a:t>div class="form-group</a:t>
            </a:r>
            <a:r>
              <a:rPr lang="en-US" altLang="zh-TW" dirty="0" smtClean="0"/>
              <a:t>"&gt;</a:t>
            </a:r>
          </a:p>
          <a:p>
            <a:pPr lvl="1"/>
            <a:r>
              <a:rPr lang="zh-TW" altLang="en-US" dirty="0" smtClean="0"/>
              <a:t>有 </a:t>
            </a:r>
            <a:r>
              <a:rPr lang="en-US" altLang="zh-TW" dirty="0" smtClean="0"/>
              <a:t>.row </a:t>
            </a:r>
            <a:r>
              <a:rPr lang="zh-TW" altLang="en-US" dirty="0" smtClean="0"/>
              <a:t>的特性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但不用再加 </a:t>
            </a:r>
            <a:r>
              <a:rPr lang="en-US" altLang="zh-TW" dirty="0" smtClean="0"/>
              <a:t>row</a:t>
            </a:r>
          </a:p>
          <a:p>
            <a:pPr lvl="1"/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參考 </a:t>
            </a:r>
            <a:r>
              <a:rPr lang="en-US" altLang="zh-TW" dirty="0" smtClean="0"/>
              <a:t>http://getbootstrap.com/css/#forms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放大 </a:t>
            </a:r>
            <a:r>
              <a:rPr lang="en-US" altLang="zh-TW" dirty="0" smtClean="0"/>
              <a:t>Icon </a:t>
            </a:r>
            <a:r>
              <a:rPr lang="zh-TW" altLang="en-US" dirty="0" smtClean="0"/>
              <a:t>不會有鋸齒</a:t>
            </a:r>
            <a:endParaRPr lang="en-US" altLang="zh-TW" dirty="0" smtClean="0"/>
          </a:p>
          <a:p>
            <a:r>
              <a:rPr lang="zh-TW" altLang="en-US" dirty="0" smtClean="0"/>
              <a:t>不用為了 </a:t>
            </a:r>
            <a:r>
              <a:rPr lang="en-US" altLang="zh-TW" dirty="0" smtClean="0"/>
              <a:t>Icon </a:t>
            </a:r>
            <a:r>
              <a:rPr lang="zh-TW" altLang="en-US" dirty="0" smtClean="0"/>
              <a:t>的大小做很多圖檔</a:t>
            </a:r>
            <a:endParaRPr lang="en-US" altLang="zh-TW" dirty="0" smtClean="0"/>
          </a:p>
          <a:p>
            <a:r>
              <a:rPr lang="zh-TW" altLang="en-US" dirty="0" smtClean="0"/>
              <a:t>顏色可以任意調整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Bootstrap</a:t>
            </a:r>
          </a:p>
          <a:p>
            <a:r>
              <a:rPr lang="zh-TW" altLang="en-US" dirty="0" smtClean="0"/>
              <a:t>利用字型的原理進行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Bootstrap </a:t>
            </a:r>
            <a:r>
              <a:rPr lang="zh-TW" altLang="en-US" dirty="0" smtClean="0"/>
              <a:t>提供了一個方便的方式進行</a:t>
            </a:r>
            <a:endParaRPr lang="en-US" altLang="zh-TW" dirty="0" smtClean="0"/>
          </a:p>
          <a:p>
            <a:r>
              <a:rPr lang="zh-TW" altLang="en-US" dirty="0" smtClean="0"/>
              <a:t>提供一組免費的 </a:t>
            </a:r>
            <a:r>
              <a:rPr lang="en-US" altLang="zh-TW" dirty="0" smtClean="0"/>
              <a:t>icon </a:t>
            </a:r>
            <a:r>
              <a:rPr lang="zh-TW" altLang="en-US" smtClean="0"/>
              <a:t>字型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使用向量 </a:t>
            </a:r>
            <a:r>
              <a:rPr lang="en-US" altLang="zh-TW" dirty="0" smtClean="0"/>
              <a:t>Icon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936104"/>
          </a:xfrm>
        </p:spPr>
        <p:txBody>
          <a:bodyPr/>
          <a:lstStyle/>
          <a:p>
            <a:r>
              <a:rPr lang="en-US" altLang="zh-TW" dirty="0" smtClean="0"/>
              <a:t>&lt;span class="</a:t>
            </a:r>
            <a:r>
              <a:rPr lang="en-US" altLang="zh-TW" dirty="0" err="1" smtClean="0"/>
              <a:t>glyphicon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chemeClr val="bg2">
                    <a:lumMod val="50000"/>
                  </a:schemeClr>
                </a:solidFill>
              </a:rPr>
              <a:t>glyphicon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-ok</a:t>
            </a:r>
            <a:r>
              <a:rPr lang="en-US" altLang="zh-TW" dirty="0" smtClean="0"/>
              <a:t>" aria-hidden="true"&gt;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使用向量 </a:t>
            </a:r>
            <a:r>
              <a:rPr lang="en-US" altLang="zh-TW" dirty="0" smtClean="0"/>
              <a:t>Icon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21768"/>
            <a:ext cx="80867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Try it by your self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Chrome Browser</a:t>
            </a:r>
          </a:p>
          <a:p>
            <a:r>
              <a:rPr lang="en-US" altLang="zh-TW" dirty="0" smtClean="0"/>
              <a:t>Text Editor (</a:t>
            </a:r>
            <a:r>
              <a:rPr lang="zh-TW" altLang="en-US" dirty="0" smtClean="0"/>
              <a:t>記事本</a:t>
            </a:r>
            <a:r>
              <a:rPr lang="en-US" altLang="zh-TW" dirty="0" smtClean="0"/>
              <a:t>/Sublime Text 2)</a:t>
            </a:r>
          </a:p>
          <a:p>
            <a:r>
              <a:rPr lang="en-US" altLang="zh-TW" dirty="0" smtClean="0"/>
              <a:t>Local Web Server</a:t>
            </a:r>
          </a:p>
          <a:p>
            <a:pPr lvl="1"/>
            <a:r>
              <a:rPr lang="en-US" altLang="zh-TW" dirty="0" err="1" smtClean="0"/>
              <a:t>npm</a:t>
            </a:r>
            <a:r>
              <a:rPr lang="en-US" altLang="zh-TW" dirty="0" smtClean="0"/>
              <a:t> install </a:t>
            </a:r>
            <a:r>
              <a:rPr lang="en-US" altLang="zh-TW" dirty="0" smtClean="0"/>
              <a:t>live-server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Lab Files</a:t>
            </a:r>
          </a:p>
          <a:p>
            <a:pPr lvl="1"/>
            <a:r>
              <a:rPr lang="en-US" altLang="zh-TW" dirty="0" smtClean="0"/>
              <a:t>Meeting-05/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開發環境準備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按下 </a:t>
            </a:r>
            <a:r>
              <a:rPr lang="en-US" altLang="zh-TW" dirty="0" smtClean="0"/>
              <a:t>F12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Chrome </a:t>
            </a:r>
            <a:r>
              <a:rPr lang="zh-TW" altLang="en-US" dirty="0" smtClean="0"/>
              <a:t>開發人員工具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4864"/>
            <a:ext cx="8324039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Bootstrap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Html </a:t>
            </a:r>
            <a:r>
              <a:rPr lang="zh-TW" altLang="en-US" dirty="0" smtClean="0"/>
              <a:t>加上</a:t>
            </a: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&lt;</a:t>
            </a:r>
            <a:r>
              <a:rPr lang="en-US" altLang="zh-TW" b="1" dirty="0" smtClean="0">
                <a:solidFill>
                  <a:schemeClr val="bg2">
                    <a:lumMod val="25000"/>
                  </a:schemeClr>
                </a:solidFill>
              </a:rPr>
              <a:t>link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stylesheet</a:t>
            </a:r>
            <a:r>
              <a:rPr lang="en-US" altLang="zh-TW" dirty="0" smtClean="0"/>
              <a:t>"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="../bootstrap-3.3.5-dist/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</a:t>
            </a:r>
            <a:r>
              <a:rPr lang="en-US" altLang="zh-TW" b="1" dirty="0" smtClean="0">
                <a:solidFill>
                  <a:schemeClr val="bg2">
                    <a:lumMod val="25000"/>
                  </a:schemeClr>
                </a:solidFill>
              </a:rPr>
              <a:t>bootstrap.css</a:t>
            </a:r>
            <a:r>
              <a:rPr lang="en-US" altLang="zh-TW" dirty="0" smtClean="0"/>
              <a:t>" /&gt;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Bootstrap </a:t>
            </a:r>
            <a:r>
              <a:rPr lang="en-US" altLang="zh-TW" dirty="0" smtClean="0"/>
              <a:t>3 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&lt;div class=“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</a:rPr>
              <a:t>container</a:t>
            </a:r>
            <a:r>
              <a:rPr lang="en-US" altLang="zh-TW" dirty="0" smtClean="0"/>
              <a:t>"&gt;</a:t>
            </a:r>
          </a:p>
          <a:p>
            <a:pPr>
              <a:buNone/>
            </a:pPr>
            <a:r>
              <a:rPr lang="en-US" altLang="zh-TW" dirty="0" smtClean="0"/>
              <a:t>container </a:t>
            </a:r>
            <a:r>
              <a:rPr lang="zh-TW" altLang="en-US" dirty="0" smtClean="0"/>
              <a:t>有寛度有最大值</a:t>
            </a:r>
            <a:r>
              <a:rPr lang="en-US" altLang="zh-TW" dirty="0" smtClean="0"/>
              <a:t>,</a:t>
            </a:r>
            <a:r>
              <a:rPr lang="zh-TW" altLang="en-US" dirty="0" smtClean="0"/>
              <a:t> 超過會留左右邊界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&lt;div class=“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</a:rPr>
              <a:t>container-fluid</a:t>
            </a:r>
            <a:r>
              <a:rPr lang="en-US" altLang="zh-TW" dirty="0" smtClean="0"/>
              <a:t>"&gt;</a:t>
            </a:r>
          </a:p>
          <a:p>
            <a:pPr>
              <a:buNone/>
            </a:pPr>
            <a:r>
              <a:rPr lang="en-US" altLang="zh-TW" dirty="0" smtClean="0"/>
              <a:t>Container-fluid </a:t>
            </a:r>
            <a:r>
              <a:rPr lang="zh-TW" altLang="en-US" dirty="0" smtClean="0"/>
              <a:t>沒有</a:t>
            </a:r>
            <a:r>
              <a:rPr lang="zh-TW" altLang="en-US" dirty="0" smtClean="0"/>
              <a:t>寛</a:t>
            </a:r>
            <a:r>
              <a:rPr lang="zh-TW" altLang="en-US" dirty="0" smtClean="0"/>
              <a:t>度最大值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Bootstrap Container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&lt;div class=“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</a:rPr>
              <a:t>row</a:t>
            </a:r>
            <a:r>
              <a:rPr lang="en-US" altLang="zh-TW" dirty="0" smtClean="0"/>
              <a:t>"&gt;</a:t>
            </a:r>
          </a:p>
          <a:p>
            <a:pPr>
              <a:buNone/>
            </a:pPr>
            <a:r>
              <a:rPr lang="en-US" altLang="zh-TW" dirty="0" smtClean="0"/>
              <a:t>	&lt;div </a:t>
            </a:r>
            <a:r>
              <a:rPr lang="en-US" altLang="zh-TW" dirty="0" smtClean="0"/>
              <a:t>class</a:t>
            </a:r>
            <a:r>
              <a:rPr lang="en-US" altLang="zh-TW" dirty="0" smtClean="0"/>
              <a:t>=“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</a:rPr>
              <a:t>col-sm-4</a:t>
            </a:r>
            <a:r>
              <a:rPr lang="en-US" altLang="zh-TW" dirty="0" smtClean="0"/>
              <a:t>"&gt;&lt;/div&gt;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/>
              <a:t>&lt;</a:t>
            </a:r>
            <a:r>
              <a:rPr lang="en-US" altLang="zh-TW" dirty="0" smtClean="0"/>
              <a:t>div class=“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</a:rPr>
              <a:t>col-sm-4</a:t>
            </a:r>
            <a:r>
              <a:rPr lang="en-US" altLang="zh-TW" dirty="0" smtClean="0"/>
              <a:t>"&gt;&lt;/</a:t>
            </a:r>
            <a:r>
              <a:rPr lang="en-US" altLang="zh-TW" dirty="0" smtClean="0"/>
              <a:t>div&gt;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&lt;</a:t>
            </a:r>
            <a:r>
              <a:rPr lang="en-US" altLang="zh-TW" dirty="0" smtClean="0"/>
              <a:t>div class=“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</a:rPr>
              <a:t>col-sm-4</a:t>
            </a:r>
            <a:r>
              <a:rPr lang="en-US" altLang="zh-TW" dirty="0" smtClean="0"/>
              <a:t>"&gt;&lt;/</a:t>
            </a:r>
            <a:r>
              <a:rPr lang="en-US" altLang="zh-TW" dirty="0" smtClean="0"/>
              <a:t>div&gt;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&lt;/div&gt;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Bootstrap 12 </a:t>
            </a:r>
            <a:r>
              <a:rPr lang="zh-TW" altLang="en-US" dirty="0" smtClean="0"/>
              <a:t>格的排版 </a:t>
            </a:r>
            <a:r>
              <a:rPr lang="en-US" altLang="zh-TW" dirty="0" smtClean="0"/>
              <a:t>row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&lt;</a:t>
            </a:r>
            <a:r>
              <a:rPr lang="en-US" altLang="zh-TW" dirty="0" smtClean="0"/>
              <a:t>table class="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</a:rPr>
              <a:t>table</a:t>
            </a:r>
            <a:r>
              <a:rPr lang="en-US" altLang="zh-TW" dirty="0" smtClean="0"/>
              <a:t> </a:t>
            </a:r>
            <a:r>
              <a:rPr lang="en-US" altLang="zh-TW" b="1" dirty="0" err="1" smtClean="0">
                <a:solidFill>
                  <a:schemeClr val="bg2">
                    <a:lumMod val="50000"/>
                  </a:schemeClr>
                </a:solidFill>
              </a:rPr>
              <a:t>table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</a:rPr>
              <a:t>-hover</a:t>
            </a:r>
            <a:r>
              <a:rPr lang="en-US" altLang="zh-TW" dirty="0" smtClean="0"/>
              <a:t>"&gt;</a:t>
            </a:r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Bootstrap Table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二種方式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&lt;</a:t>
            </a:r>
            <a:r>
              <a:rPr lang="en-US" altLang="zh-TW" dirty="0" smtClean="0"/>
              <a:t>a class="</a:t>
            </a:r>
            <a:r>
              <a:rPr lang="en-US" altLang="zh-TW" b="1" dirty="0" err="1" smtClean="0">
                <a:solidFill>
                  <a:schemeClr val="bg2">
                    <a:lumMod val="50000"/>
                  </a:schemeClr>
                </a:solidFill>
              </a:rPr>
              <a:t>btn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b="1" dirty="0" err="1" smtClean="0">
                <a:solidFill>
                  <a:schemeClr val="bg2">
                    <a:lumMod val="50000"/>
                  </a:schemeClr>
                </a:solidFill>
              </a:rPr>
              <a:t>btn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</a:rPr>
              <a:t>-primary</a:t>
            </a:r>
            <a:r>
              <a:rPr lang="en-US" altLang="zh-TW" dirty="0" smtClean="0"/>
              <a:t>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="form.html"&gt;Form Page&lt;/a</a:t>
            </a:r>
            <a:r>
              <a:rPr lang="en-US" altLang="zh-TW" dirty="0" smtClean="0"/>
              <a:t>&gt;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&lt;input type=“button" class="</a:t>
            </a:r>
            <a:r>
              <a:rPr lang="en-US" altLang="zh-TW" b="1" dirty="0" err="1" smtClean="0">
                <a:solidFill>
                  <a:schemeClr val="bg2">
                    <a:lumMod val="50000"/>
                  </a:schemeClr>
                </a:solidFill>
              </a:rPr>
              <a:t>btn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b="1" dirty="0" err="1" smtClean="0">
                <a:solidFill>
                  <a:schemeClr val="bg2">
                    <a:lumMod val="50000"/>
                  </a:schemeClr>
                </a:solidFill>
              </a:rPr>
              <a:t>btn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</a:rPr>
              <a:t>-primary</a:t>
            </a:r>
            <a:r>
              <a:rPr lang="en-US" altLang="zh-TW" dirty="0" smtClean="0"/>
              <a:t>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</a:t>
            </a:r>
            <a:r>
              <a:rPr lang="en-US" altLang="zh-TW" dirty="0" smtClean="0"/>
              <a:t>form.html“ name="</a:t>
            </a:r>
            <a:r>
              <a:rPr lang="en-US" altLang="zh-TW" dirty="0" smtClean="0"/>
              <a:t> Form Page </a:t>
            </a:r>
            <a:r>
              <a:rPr lang="en-US" altLang="zh-TW" dirty="0" smtClean="0"/>
              <a:t>"&gt;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Bootstrap Button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hlinkClick r:id="rId2"/>
              </a:rPr>
              <a:t>http://getbootstrap.com/css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只要加上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&lt;meta name="viewport" content="width=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device-width</a:t>
            </a:r>
            <a:r>
              <a:rPr lang="en-US" altLang="zh-TW" dirty="0" smtClean="0"/>
              <a:t>, initial-scale=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altLang="zh-TW" dirty="0" smtClean="0"/>
              <a:t>"&gt;</a:t>
            </a:r>
          </a:p>
          <a:p>
            <a:pPr>
              <a:buNone/>
            </a:pPr>
            <a:endParaRPr lang="en-US" altLang="zh-TW" dirty="0" smtClean="0">
              <a:hlinkClick r:id="rId2"/>
            </a:endParaRPr>
          </a:p>
          <a:p>
            <a:pPr>
              <a:buNone/>
            </a:pPr>
            <a:r>
              <a:rPr lang="en-US" altLang="zh-TW" dirty="0" smtClean="0"/>
              <a:t>Apple </a:t>
            </a:r>
            <a:r>
              <a:rPr lang="zh-TW" altLang="en-US" dirty="0" smtClean="0"/>
              <a:t>針對 </a:t>
            </a:r>
            <a:r>
              <a:rPr lang="en-US" altLang="zh-TW" dirty="0" smtClean="0"/>
              <a:t>Viewport </a:t>
            </a:r>
            <a:r>
              <a:rPr lang="zh-TW" altLang="en-US" dirty="0" smtClean="0"/>
              <a:t>的說明 </a:t>
            </a:r>
            <a:r>
              <a:rPr lang="en-US" altLang="zh-TW" dirty="0" smtClean="0"/>
              <a:t>(</a:t>
            </a:r>
            <a:r>
              <a:rPr lang="zh-TW" altLang="en-US" dirty="0" smtClean="0"/>
              <a:t>很詳細很長</a:t>
            </a:r>
            <a:r>
              <a:rPr lang="en-US" altLang="zh-TW" dirty="0" smtClean="0"/>
              <a:t>)</a:t>
            </a:r>
            <a:endParaRPr lang="en-US" altLang="zh-TW" dirty="0" smtClean="0"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 smtClean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developer.apple.com/library/safari/documentation/AppleApplications/Reference/SafariWebContent/UsingtheViewport/UsingtheViewport.html</a:t>
            </a:r>
          </a:p>
          <a:p>
            <a:endParaRPr lang="zh-TW" altLang="en-US" dirty="0" smtClean="0">
              <a:hlinkClick r:id="rId2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Viewport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</TotalTime>
  <Words>278</Words>
  <Application>Microsoft Office PowerPoint</Application>
  <PresentationFormat>如螢幕大小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匯合</vt:lpstr>
      <vt:lpstr>Bootstrap Lab 2 Layout, Table, Form Basics</vt:lpstr>
      <vt:lpstr> 開發環境準備</vt:lpstr>
      <vt:lpstr>Chrome 開發人員工具</vt:lpstr>
      <vt:lpstr>Install Bootstrap 3 </vt:lpstr>
      <vt:lpstr>Bootstrap Container</vt:lpstr>
      <vt:lpstr>Bootstrap 12 格的排版 row</vt:lpstr>
      <vt:lpstr>Bootstrap Table</vt:lpstr>
      <vt:lpstr>Bootstrap Button</vt:lpstr>
      <vt:lpstr>Viewport</vt:lpstr>
      <vt:lpstr>Form</vt:lpstr>
      <vt:lpstr>使用向量 Icon</vt:lpstr>
      <vt:lpstr>使用向量 Icon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Lab 2 Basic, Layout, Table</dc:title>
  <dc:creator>T2427</dc:creator>
  <cp:lastModifiedBy>T2427</cp:lastModifiedBy>
  <cp:revision>34</cp:revision>
  <dcterms:created xsi:type="dcterms:W3CDTF">2015-07-29T06:09:58Z</dcterms:created>
  <dcterms:modified xsi:type="dcterms:W3CDTF">2015-07-29T09:18:05Z</dcterms:modified>
</cp:coreProperties>
</file>