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＞形箭號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＞形箭號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＞形箭號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＞形箭號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1C75A3A-FFC9-496D-9971-903CC23E4870}" type="datetimeFigureOut">
              <a:rPr lang="zh-TW" altLang="en-US" smtClean="0"/>
              <a:pPr/>
              <a:t>2015/7/29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0E535CB-B810-4BB6-9FBD-FD859713057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bootstra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Bootstrap Lab </a:t>
            </a:r>
            <a:r>
              <a:rPr lang="en-US" altLang="zh-TW" dirty="0" smtClean="0"/>
              <a:t>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Navbar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Eric Yu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Chrome Browser</a:t>
            </a:r>
          </a:p>
          <a:p>
            <a:r>
              <a:rPr lang="en-US" altLang="zh-TW" dirty="0" smtClean="0"/>
              <a:t>Text Editor (</a:t>
            </a:r>
            <a:r>
              <a:rPr lang="zh-TW" altLang="en-US" dirty="0" smtClean="0"/>
              <a:t>記事本</a:t>
            </a:r>
            <a:r>
              <a:rPr lang="en-US" altLang="zh-TW" dirty="0" smtClean="0"/>
              <a:t>/Sublime Text 2)</a:t>
            </a:r>
          </a:p>
          <a:p>
            <a:r>
              <a:rPr lang="en-US" altLang="zh-TW" dirty="0" smtClean="0"/>
              <a:t>Local Web Server</a:t>
            </a:r>
          </a:p>
          <a:p>
            <a:pPr lvl="1"/>
            <a:r>
              <a:rPr lang="en-US" altLang="zh-TW" dirty="0" err="1" smtClean="0"/>
              <a:t>npm</a:t>
            </a:r>
            <a:r>
              <a:rPr lang="en-US" altLang="zh-TW" dirty="0" smtClean="0"/>
              <a:t> install live-server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Lab Files</a:t>
            </a:r>
          </a:p>
          <a:p>
            <a:pPr lvl="1"/>
            <a:r>
              <a:rPr lang="en-US" altLang="zh-TW" dirty="0" smtClean="0"/>
              <a:t>Meeting-05/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r>
              <a:rPr lang="zh-TW" altLang="en-US" dirty="0" smtClean="0"/>
              <a:t>開發環境準備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altLang="zh-TW" dirty="0" smtClean="0"/>
              <a:t>Copy from </a:t>
            </a:r>
            <a:r>
              <a:rPr lang="en-US" altLang="zh-TW" dirty="0" smtClean="0">
                <a:hlinkClick r:id="rId2"/>
              </a:rPr>
              <a:t>www.getbootstrap.com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把不需要的功能</a:t>
            </a:r>
            <a:r>
              <a:rPr lang="en-US" altLang="zh-TW" dirty="0" smtClean="0"/>
              <a:t>Link</a:t>
            </a:r>
            <a:r>
              <a:rPr lang="zh-TW" altLang="en-US" dirty="0" smtClean="0"/>
              <a:t>移除</a:t>
            </a:r>
            <a:endParaRPr lang="en-US" altLang="zh-TW" dirty="0" smtClean="0"/>
          </a:p>
          <a:p>
            <a:pPr marL="624078" indent="-514350">
              <a:buFont typeface="+mj-lt"/>
              <a:buAutoNum type="arabicPeriod"/>
            </a:pP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zh-TW" altLang="en-US" dirty="0" smtClean="0"/>
              <a:t>顏色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navbar</a:t>
            </a:r>
            <a:r>
              <a:rPr lang="en-US" altLang="zh-TW" dirty="0" smtClean="0"/>
              <a:t>-inverse</a:t>
            </a:r>
          </a:p>
          <a:p>
            <a:pPr lvl="1"/>
            <a:r>
              <a:rPr lang="en-US" altLang="zh-TW" dirty="0" err="1" smtClean="0"/>
              <a:t>navbar</a:t>
            </a:r>
            <a:r>
              <a:rPr lang="en-US" altLang="zh-TW" dirty="0" smtClean="0"/>
              <a:t>-default</a:t>
            </a:r>
          </a:p>
          <a:p>
            <a:pPr marL="624078" indent="-514350">
              <a:buFont typeface="+mj-lt"/>
              <a:buAutoNum type="arabicPeriod"/>
            </a:pPr>
            <a:r>
              <a:rPr lang="en-US" altLang="zh-TW" dirty="0" err="1" smtClean="0"/>
              <a:t>Navbar</a:t>
            </a:r>
            <a:r>
              <a:rPr lang="en-US" altLang="zh-TW" dirty="0" smtClean="0"/>
              <a:t> </a:t>
            </a:r>
            <a:r>
              <a:rPr lang="zh-TW" altLang="en-US" dirty="0" smtClean="0"/>
              <a:t>填滿畫面</a:t>
            </a:r>
            <a:endParaRPr lang="en-US" altLang="zh-TW" dirty="0" smtClean="0"/>
          </a:p>
          <a:p>
            <a:pPr marL="880110" lvl="1" indent="-514350"/>
            <a:r>
              <a:rPr lang="en-US" altLang="zh-TW" dirty="0" smtClean="0"/>
              <a:t>app.css (container-fluid class)</a:t>
            </a:r>
          </a:p>
          <a:p>
            <a:pPr marL="624078" indent="-514350">
              <a:buFont typeface="+mj-lt"/>
              <a:buAutoNum type="arabicPeriod"/>
            </a:pPr>
            <a:r>
              <a:rPr lang="zh-TW" altLang="en-US" dirty="0" smtClean="0"/>
              <a:t>永遠保留在最上方</a:t>
            </a:r>
            <a:endParaRPr lang="en-US" altLang="zh-TW" dirty="0" smtClean="0"/>
          </a:p>
          <a:p>
            <a:pPr marL="880110" lvl="1" indent="-514350"/>
            <a:r>
              <a:rPr lang="en-US" altLang="zh-TW" dirty="0" err="1" smtClean="0"/>
              <a:t>navbar</a:t>
            </a:r>
            <a:r>
              <a:rPr lang="en-US" altLang="zh-TW" dirty="0" smtClean="0"/>
              <a:t>-static-top</a:t>
            </a:r>
          </a:p>
          <a:p>
            <a:pPr marL="880110" lvl="1" indent="-514350"/>
            <a:r>
              <a:rPr lang="en-US" altLang="zh-TW" dirty="0" err="1" smtClean="0"/>
              <a:t>Navbar</a:t>
            </a:r>
            <a:r>
              <a:rPr lang="en-US" altLang="zh-TW" dirty="0" smtClean="0"/>
              <a:t>-fixed-top</a:t>
            </a:r>
          </a:p>
          <a:p>
            <a:pPr marL="624078" indent="-51435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Navbar</a:t>
            </a:r>
            <a:r>
              <a:rPr lang="en-US" altLang="zh-TW" dirty="0" smtClean="0"/>
              <a:t> Customized (1)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調整 </a:t>
            </a:r>
            <a:r>
              <a:rPr lang="en-US" altLang="zh-TW" dirty="0" smtClean="0"/>
              <a:t>brand image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Navbar</a:t>
            </a:r>
            <a:r>
              <a:rPr lang="en-US" altLang="zh-TW" dirty="0" smtClean="0"/>
              <a:t> Customized </a:t>
            </a:r>
            <a:r>
              <a:rPr lang="en-US" altLang="zh-TW" dirty="0" smtClean="0"/>
              <a:t>(2)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Badge</a:t>
            </a:r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190</TotalTime>
  <Words>73</Words>
  <Application>Microsoft Office PowerPoint</Application>
  <PresentationFormat>如螢幕大小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匯合</vt:lpstr>
      <vt:lpstr>Bootstrap Lab 3 Navbar</vt:lpstr>
      <vt:lpstr> 開發環境準備</vt:lpstr>
      <vt:lpstr>Navbar Customized (1)</vt:lpstr>
      <vt:lpstr>Navbar Customized (2)</vt:lpstr>
      <vt:lpstr>Badge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Lab 2 Basic, Layout, Table</dc:title>
  <dc:creator>T2427</dc:creator>
  <cp:lastModifiedBy>T2427</cp:lastModifiedBy>
  <cp:revision>46</cp:revision>
  <dcterms:created xsi:type="dcterms:W3CDTF">2015-07-29T06:09:58Z</dcterms:created>
  <dcterms:modified xsi:type="dcterms:W3CDTF">2015-07-29T10:16:18Z</dcterms:modified>
</cp:coreProperties>
</file>