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6" r:id="rId8"/>
    <p:sldId id="261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F090135-BFCB-47B1-A5C1-4A04DD1D2142}" type="datetimeFigureOut">
              <a:rPr lang="zh-TW" altLang="en-US" smtClean="0"/>
              <a:t>2015/6/26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C0C57F-B486-4DC8-B5E8-E14DFB062AB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Hybrid App 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 Yu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Platform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可以是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android,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wp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blackberry……</a:t>
            </a:r>
          </a:p>
          <a:p>
            <a:pPr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讓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Cordova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加上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android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的支援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[Cordova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目錄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cordova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platform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android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 </a:t>
            </a:r>
            <a:r>
              <a:rPr lang="en-US" altLang="zh-TW" dirty="0" smtClean="0"/>
              <a:t>platform </a:t>
            </a:r>
            <a:r>
              <a:rPr lang="zh-TW" altLang="en-US" dirty="0" smtClean="0"/>
              <a:t>至 </a:t>
            </a:r>
            <a:r>
              <a:rPr lang="en-US" altLang="zh-TW" dirty="0" smtClean="0"/>
              <a:t>Cordova 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Android APK file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cordova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build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android</a:t>
            </a:r>
          </a:p>
          <a:p>
            <a:pPr lvl="1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/>
              <a:t>Build IOS Project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cordova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build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ios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/>
              <a:t>Build and deploy on your </a:t>
            </a:r>
            <a:r>
              <a:rPr lang="en-US" altLang="zh-TW" dirty="0" smtClean="0"/>
              <a:t>phone (</a:t>
            </a:r>
            <a:r>
              <a:rPr lang="zh-TW" altLang="en-US" dirty="0" smtClean="0"/>
              <a:t>需確認 </a:t>
            </a:r>
            <a:r>
              <a:rPr lang="en-US" altLang="zh-TW" dirty="0" err="1" smtClean="0"/>
              <a:t>adb</a:t>
            </a:r>
            <a:r>
              <a:rPr lang="en-US" altLang="zh-TW" dirty="0" smtClean="0"/>
              <a:t> connected)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cordova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build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android --device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到手機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Cordova Overview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39552" y="2348880"/>
            <a:ext cx="2304256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Cordova </a:t>
            </a:r>
            <a:r>
              <a:rPr lang="en-US" altLang="zh-TW" dirty="0" err="1" smtClean="0"/>
              <a:t>Proj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35896" y="1844824"/>
            <a:ext cx="230425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Android SDK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563888" y="3645024"/>
            <a:ext cx="244827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iOS</a:t>
            </a:r>
            <a:r>
              <a:rPr lang="en-US" altLang="zh-TW" dirty="0" smtClean="0"/>
              <a:t> SDK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err="1" smtClean="0"/>
              <a:t>Xcode</a:t>
            </a:r>
            <a:r>
              <a:rPr lang="en-US" altLang="zh-TW" dirty="0" smtClean="0"/>
              <a:t>  only runs on Mac OSX)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3"/>
            <a:endCxn id="5" idx="1"/>
          </p:cNvCxnSpPr>
          <p:nvPr/>
        </p:nvCxnSpPr>
        <p:spPr>
          <a:xfrm flipV="1">
            <a:off x="2843808" y="2528900"/>
            <a:ext cx="792088" cy="10801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3"/>
            <a:endCxn id="6" idx="1"/>
          </p:cNvCxnSpPr>
          <p:nvPr/>
        </p:nvCxnSpPr>
        <p:spPr>
          <a:xfrm>
            <a:off x="2843808" y="3609020"/>
            <a:ext cx="720080" cy="7200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" idx="3"/>
            <a:endCxn id="19" idx="1"/>
          </p:cNvCxnSpPr>
          <p:nvPr/>
        </p:nvCxnSpPr>
        <p:spPr>
          <a:xfrm>
            <a:off x="5940152" y="2528900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88224" y="1988840"/>
            <a:ext cx="13681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APK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88224" y="3789040"/>
            <a:ext cx="13681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IPA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6" idx="3"/>
            <a:endCxn id="24" idx="1"/>
          </p:cNvCxnSpPr>
          <p:nvPr/>
        </p:nvCxnSpPr>
        <p:spPr>
          <a:xfrm>
            <a:off x="6012160" y="4329100"/>
            <a:ext cx="57606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1115616" y="3933056"/>
            <a:ext cx="1296144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www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 1.7</a:t>
            </a:r>
          </a:p>
          <a:p>
            <a:pPr lvl="1"/>
            <a:r>
              <a:rPr lang="en-US" altLang="zh-TW" dirty="0" smtClean="0"/>
              <a:t>jdk-7u45-windows-i586.exe</a:t>
            </a:r>
            <a:endParaRPr lang="en-US" altLang="zh-TW" dirty="0" smtClean="0"/>
          </a:p>
          <a:p>
            <a:r>
              <a:rPr lang="en-US" altLang="zh-TW" dirty="0" smtClean="0"/>
              <a:t>Node JS</a:t>
            </a:r>
          </a:p>
          <a:p>
            <a:pPr lvl="1"/>
            <a:r>
              <a:rPr lang="en-US" altLang="zh-TW" dirty="0" smtClean="0"/>
              <a:t>(Windows) </a:t>
            </a:r>
            <a:r>
              <a:rPr lang="en-US" altLang="zh-TW" dirty="0" smtClean="0"/>
              <a:t> node-v0.10.33-x86.msi</a:t>
            </a:r>
          </a:p>
          <a:p>
            <a:pPr lvl="1"/>
            <a:r>
              <a:rPr lang="en-US" altLang="zh-TW" dirty="0" smtClean="0"/>
              <a:t>https://nodejs.org/download/</a:t>
            </a:r>
            <a:endParaRPr lang="en-US" altLang="zh-TW" dirty="0" smtClean="0"/>
          </a:p>
          <a:p>
            <a:r>
              <a:rPr lang="en-US" altLang="zh-TW" dirty="0" smtClean="0"/>
              <a:t>Android SDK</a:t>
            </a:r>
          </a:p>
          <a:p>
            <a:pPr lvl="1"/>
            <a:r>
              <a:rPr lang="en-US" altLang="zh-TW" dirty="0" smtClean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developer.android.com/sdk/index.html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Or Use Eric version SDK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安裝需要的檔案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zh-TW" altLang="en-US" dirty="0" smtClean="0"/>
              <a:t>下載</a:t>
            </a:r>
            <a:r>
              <a:rPr lang="zh-TW" altLang="en-US" dirty="0" smtClean="0"/>
              <a:t>及安裝最新版的 </a:t>
            </a:r>
            <a:r>
              <a:rPr lang="en-US" altLang="zh-TW" dirty="0" err="1" smtClean="0"/>
              <a:t>corodva</a:t>
            </a:r>
            <a:endParaRPr lang="en-US" altLang="zh-TW" dirty="0" smtClean="0"/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(Node Package Management)</a:t>
            </a:r>
          </a:p>
          <a:p>
            <a:r>
              <a:rPr lang="en-US" altLang="zh-TW" dirty="0" smtClean="0"/>
              <a:t>-</a:t>
            </a:r>
            <a:r>
              <a:rPr lang="en-US" altLang="zh-TW" dirty="0" smtClean="0"/>
              <a:t>g </a:t>
            </a:r>
            <a:r>
              <a:rPr lang="zh-TW" altLang="en-US" dirty="0" smtClean="0"/>
              <a:t>代表 </a:t>
            </a:r>
            <a:r>
              <a:rPr lang="en-US" altLang="zh-TW" dirty="0" smtClean="0"/>
              <a:t>Global (</a:t>
            </a:r>
            <a:r>
              <a:rPr lang="zh-TW" altLang="en-US" dirty="0" smtClean="0"/>
              <a:t>適用於未來所有專案</a:t>
            </a:r>
            <a:r>
              <a:rPr lang="en-US" altLang="zh-TW" dirty="0" smtClean="0"/>
              <a:t>)</a:t>
            </a:r>
            <a:endParaRPr lang="en-US" altLang="zh-TW" dirty="0" smtClean="0">
              <a:latin typeface="Courier" pitchFamily="49" charset="0"/>
            </a:endParaRP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install -g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cordova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確認安裝完成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可能最新的版本會是 </a:t>
            </a:r>
            <a:r>
              <a:rPr lang="en-US" altLang="zh-TW" dirty="0" smtClean="0"/>
              <a:t>5.x.x)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cordova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-v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4.3.0</a:t>
            </a:r>
            <a:endParaRPr lang="zh-TW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Cordova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設定系統環境變數 </a:t>
            </a:r>
            <a:r>
              <a:rPr lang="en-US" altLang="zh-TW" dirty="0" smtClean="0"/>
              <a:t>ANDROID_HOME</a:t>
            </a:r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ANDROID_HOME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:\adt-bundle-windows-x86_64-20140321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\sdk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zh-TW" altLang="en-US" dirty="0" smtClean="0"/>
              <a:t>系統環境變數 </a:t>
            </a:r>
            <a:r>
              <a:rPr lang="en-US" altLang="zh-TW" dirty="0" smtClean="0"/>
              <a:t>PATH</a:t>
            </a:r>
          </a:p>
          <a:p>
            <a:pPr lvl="1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=…;%ANDROID_HOME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%\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sdk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\platform-tools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;%ANDROID_HOME%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sdk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\tools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 SDK Path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SDK Manager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android</a:t>
            </a:r>
            <a:endParaRPr lang="en-US" altLang="zh-TW" dirty="0" smtClean="0"/>
          </a:p>
          <a:p>
            <a:r>
              <a:rPr lang="zh-TW" altLang="en-US" dirty="0" smtClean="0"/>
              <a:t>一定要安裝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Tools &gt; Android SDK Build-tools 19.1</a:t>
            </a:r>
          </a:p>
          <a:p>
            <a:pPr lvl="1"/>
            <a:r>
              <a:rPr lang="en-US" altLang="zh-TW" dirty="0" smtClean="0"/>
              <a:t>Android 5.1.1 (API 22)  &gt; SDK Platform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Android SDK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7784" y="3672408"/>
            <a:ext cx="4866624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77784" y="4608512"/>
            <a:ext cx="42484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77784" y="5328592"/>
            <a:ext cx="42484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設定模擬器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android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avd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ADB (Android Device Bridge)</a:t>
            </a:r>
          </a:p>
          <a:p>
            <a:pPr lvl="1"/>
            <a:r>
              <a:rPr lang="zh-TW" altLang="en-US" dirty="0" smtClean="0"/>
              <a:t>確認手機是否連線</a:t>
            </a:r>
            <a:endParaRPr lang="en-US" altLang="zh-TW" dirty="0" smtClean="0"/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devices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Android SDK(</a:t>
            </a:r>
            <a:r>
              <a:rPr lang="zh-TW" altLang="en-US" dirty="0" smtClean="0"/>
              <a:t>選項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cordova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create [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目錄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AppId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AppName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AppId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上架時不能跟別人一樣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所以使用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com.testritegroup.app.xxx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比較保險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AppName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會出現在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Icon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下面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Example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cordova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TestriteSCM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com.testritegroup.app.testritescm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TestriteSCM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 </a:t>
            </a:r>
            <a:r>
              <a:rPr lang="en-US" altLang="zh-TW" dirty="0" smtClean="0"/>
              <a:t>Cordova 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config.xml</a:t>
            </a:r>
          </a:p>
          <a:p>
            <a:pPr lvl="1"/>
            <a:r>
              <a:rPr lang="en-US" altLang="zh-TW" dirty="0" smtClean="0"/>
              <a:t>Cordova </a:t>
            </a:r>
            <a:r>
              <a:rPr lang="zh-TW" altLang="en-US" dirty="0" smtClean="0"/>
              <a:t>專案的主要設定檔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適用於所有平台的 </a:t>
            </a:r>
            <a:r>
              <a:rPr lang="en-US" altLang="zh-TW" dirty="0" smtClean="0"/>
              <a:t>Global 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www </a:t>
            </a:r>
            <a:r>
              <a:rPr lang="zh-TW" altLang="en-US" dirty="0" smtClean="0"/>
              <a:t>目錄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/image/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zh-TW" altLang="en-US" dirty="0" smtClean="0"/>
              <a:t>全都放在這裡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Hybrid App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default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 root (index.html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platforms </a:t>
            </a:r>
            <a:r>
              <a:rPr lang="zh-TW" altLang="en-US" dirty="0" smtClean="0"/>
              <a:t>目錄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不同平台的相關檔案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剛建立時是空的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瞭解 </a:t>
            </a:r>
            <a:r>
              <a:rPr lang="en-US" altLang="zh-TW" dirty="0" smtClean="0"/>
              <a:t>Cordova 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330</Words>
  <Application>Microsoft Office PowerPoint</Application>
  <PresentationFormat>如螢幕大小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匯合</vt:lpstr>
      <vt:lpstr>Hybrid App 開發環境</vt:lpstr>
      <vt:lpstr>Cordova Overview</vt:lpstr>
      <vt:lpstr>安裝需要的檔案</vt:lpstr>
      <vt:lpstr>安裝 Cordova</vt:lpstr>
      <vt:lpstr>Android SDK Path</vt:lpstr>
      <vt:lpstr>設定 Android SDK</vt:lpstr>
      <vt:lpstr>設定 Android SDK(選項)</vt:lpstr>
      <vt:lpstr>建立 Cordova 專案</vt:lpstr>
      <vt:lpstr>瞭解 Cordova 專案</vt:lpstr>
      <vt:lpstr>增加 platform 至 Cordova 專案</vt:lpstr>
      <vt:lpstr>安裝 App 到手機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Cordova Installation</dc:title>
  <dc:creator>T2427</dc:creator>
  <cp:lastModifiedBy>T2427</cp:lastModifiedBy>
  <cp:revision>11</cp:revision>
  <dcterms:created xsi:type="dcterms:W3CDTF">2015-06-26T08:12:17Z</dcterms:created>
  <dcterms:modified xsi:type="dcterms:W3CDTF">2015-06-26T09:23:29Z</dcterms:modified>
</cp:coreProperties>
</file>