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2015/7/31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Bootstrap </a:t>
            </a:r>
            <a:r>
              <a:rPr lang="en-US" altLang="zh-TW" smtClean="0"/>
              <a:t>Lab </a:t>
            </a:r>
            <a:r>
              <a:rPr lang="en-US" altLang="zh-TW" smtClean="0"/>
              <a:t>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Carousel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 Yu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Chrome Browser</a:t>
            </a:r>
          </a:p>
          <a:p>
            <a:r>
              <a:rPr lang="en-US" altLang="zh-TW" dirty="0" smtClean="0"/>
              <a:t>Text Editor (</a:t>
            </a:r>
            <a:r>
              <a:rPr lang="zh-TW" altLang="en-US" dirty="0" smtClean="0"/>
              <a:t>記事本</a:t>
            </a:r>
            <a:r>
              <a:rPr lang="en-US" altLang="zh-TW" dirty="0" smtClean="0"/>
              <a:t>/Sublime Text 2)</a:t>
            </a:r>
          </a:p>
          <a:p>
            <a:r>
              <a:rPr lang="en-US" altLang="zh-TW" dirty="0" smtClean="0"/>
              <a:t>Local Web Server</a:t>
            </a:r>
          </a:p>
          <a:p>
            <a:pPr lvl="1"/>
            <a:r>
              <a:rPr lang="en-US" altLang="zh-TW" dirty="0" err="1" smtClean="0"/>
              <a:t>npm</a:t>
            </a:r>
            <a:r>
              <a:rPr lang="en-US" altLang="zh-TW" dirty="0" smtClean="0"/>
              <a:t> install live-server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Lab Files</a:t>
            </a:r>
          </a:p>
          <a:p>
            <a:pPr lvl="1"/>
            <a:r>
              <a:rPr lang="en-US" altLang="zh-TW" dirty="0" smtClean="0"/>
              <a:t>Meeting-05/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開發環境準備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輪播照片的效果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固定時間換張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可以使用 </a:t>
            </a:r>
            <a:r>
              <a:rPr lang="en-US" altLang="zh-TW" dirty="0" smtClean="0"/>
              <a:t>Indicator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Carousel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altLang="zh-TW" dirty="0" smtClean="0"/>
              <a:t>Copy from </a:t>
            </a:r>
            <a:r>
              <a:rPr lang="en-US" altLang="zh-TW" dirty="0" smtClean="0">
                <a:hlinkClick r:id="rId2"/>
              </a:rPr>
              <a:t>www.getbootstrap.com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調</a:t>
            </a:r>
            <a:r>
              <a:rPr lang="zh-TW" altLang="en-US" dirty="0" smtClean="0"/>
              <a:t>整頁面上所有的</a:t>
            </a:r>
            <a:r>
              <a:rPr lang="en-US" altLang="zh-TW" dirty="0" smtClean="0"/>
              <a:t> </a:t>
            </a:r>
            <a:r>
              <a:rPr lang="en-US" altLang="zh-TW" dirty="0" smtClean="0"/>
              <a:t>carousel-example-generic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carousel</a:t>
            </a:r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增加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數量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只能有一個 </a:t>
            </a:r>
            <a:r>
              <a:rPr lang="en-US" altLang="zh-TW" dirty="0" smtClean="0"/>
              <a:t>active)</a:t>
            </a:r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調整輪播的速度 </a:t>
            </a:r>
            <a:r>
              <a:rPr lang="en-US" altLang="zh-TW" dirty="0" smtClean="0"/>
              <a:t>data-interval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Carousel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211</TotalTime>
  <Words>72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匯合</vt:lpstr>
      <vt:lpstr>Bootstrap Lab 4 Carousel</vt:lpstr>
      <vt:lpstr> 開發環境準備</vt:lpstr>
      <vt:lpstr>Carousel</vt:lpstr>
      <vt:lpstr>Carousel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Lab 2 Basic, Layout, Table</dc:title>
  <dc:creator>T2427</dc:creator>
  <cp:lastModifiedBy>T2427</cp:lastModifiedBy>
  <cp:revision>53</cp:revision>
  <dcterms:created xsi:type="dcterms:W3CDTF">2015-07-29T06:09:58Z</dcterms:created>
  <dcterms:modified xsi:type="dcterms:W3CDTF">2015-07-31T07:20:28Z</dcterms:modified>
</cp:coreProperties>
</file>