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523F6F-BCE3-4CA7-9C31-12065C5BA5C6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127FB2-4D82-40C7-936F-D527BF5A39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找幫手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系統架構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Resource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瀏覽服務內容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未加入會員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加入會員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提出需求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加入</a:t>
            </a:r>
            <a:r>
              <a:rPr lang="zh-TW" altLang="en-US" dirty="0" smtClean="0"/>
              <a:t>會員</a:t>
            </a:r>
            <a:r>
              <a:rPr lang="en-US" altLang="zh-TW" dirty="0" smtClean="0"/>
              <a:t>,</a:t>
            </a:r>
            <a:r>
              <a:rPr lang="zh-TW" altLang="en-US" dirty="0" smtClean="0"/>
              <a:t> 提供服務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施</a:t>
            </a:r>
            <a:r>
              <a:rPr lang="zh-TW" altLang="en-US" dirty="0" smtClean="0"/>
              <a:t>作紀錄及服務紀錄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分享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TBD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離線操作</a:t>
            </a:r>
            <a:r>
              <a:rPr lang="zh-TW" altLang="en-US" dirty="0" smtClean="0"/>
              <a:t>作業</a:t>
            </a:r>
            <a:endParaRPr lang="en-US" altLang="zh-TW" dirty="0" smtClean="0"/>
          </a:p>
          <a:p>
            <a:r>
              <a:rPr lang="zh-TW" altLang="en-US" dirty="0" smtClean="0"/>
              <a:t>資料安全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35896" y="2132856"/>
            <a:ext cx="208823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Helper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63688" y="3717032"/>
            <a:ext cx="208823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Member</a:t>
            </a:r>
          </a:p>
        </p:txBody>
      </p:sp>
      <p:cxnSp>
        <p:nvCxnSpPr>
          <p:cNvPr id="6" name="圖案 5"/>
          <p:cNvCxnSpPr>
            <a:stCxn id="4" idx="1"/>
            <a:endCxn id="5" idx="0"/>
          </p:cNvCxnSpPr>
          <p:nvPr/>
        </p:nvCxnSpPr>
        <p:spPr>
          <a:xfrm rot="10800000" flipV="1">
            <a:off x="2807804" y="2425244"/>
            <a:ext cx="828092" cy="129178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64088" y="3717032"/>
            <a:ext cx="208823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</a:t>
            </a:r>
            <a:r>
              <a:rPr lang="en-US" altLang="zh-TW" sz="3200" dirty="0" smtClean="0"/>
              <a:t>eal</a:t>
            </a:r>
          </a:p>
        </p:txBody>
      </p:sp>
      <p:cxnSp>
        <p:nvCxnSpPr>
          <p:cNvPr id="8" name="圖案 7"/>
          <p:cNvCxnSpPr>
            <a:stCxn id="10" idx="1"/>
            <a:endCxn id="5" idx="2"/>
          </p:cNvCxnSpPr>
          <p:nvPr/>
        </p:nvCxnSpPr>
        <p:spPr>
          <a:xfrm rot="10800000">
            <a:off x="2807804" y="4301808"/>
            <a:ext cx="684076" cy="136379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19"/>
          <p:cNvCxnSpPr>
            <a:stCxn id="7" idx="0"/>
            <a:endCxn id="4" idx="3"/>
          </p:cNvCxnSpPr>
          <p:nvPr/>
        </p:nvCxnSpPr>
        <p:spPr>
          <a:xfrm rot="16200000" flipV="1">
            <a:off x="5420272" y="2729100"/>
            <a:ext cx="1291788" cy="68407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491880" y="5373216"/>
            <a:ext cx="259228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Requirement</a:t>
            </a:r>
          </a:p>
        </p:txBody>
      </p:sp>
      <p:cxnSp>
        <p:nvCxnSpPr>
          <p:cNvPr id="11" name="圖案 10"/>
          <p:cNvCxnSpPr>
            <a:stCxn id="7" idx="2"/>
            <a:endCxn id="10" idx="3"/>
          </p:cNvCxnSpPr>
          <p:nvPr/>
        </p:nvCxnSpPr>
        <p:spPr>
          <a:xfrm rot="5400000">
            <a:off x="5564288" y="4821687"/>
            <a:ext cx="1363797" cy="32403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79512" y="436510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會員資料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消費者及幫手都是會員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聯絡資訊 </a:t>
            </a:r>
            <a:r>
              <a:rPr lang="en-US" altLang="zh-TW" dirty="0" smtClean="0"/>
              <a:t>email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大頭貼</a:t>
            </a:r>
            <a:endParaRPr lang="en-US" altLang="zh-TW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2195736" y="65552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幫手資料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服務內容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服務地點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地理座標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Star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Comments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516216" y="2060848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任務成交資料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服務內容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服務時間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服務結果 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Comments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44208" y="566124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需求資料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需求內容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需求時間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 </a:t>
            </a:r>
            <a:r>
              <a:rPr lang="en-US" altLang="zh-TW" dirty="0" smtClean="0"/>
              <a:t>(Front End)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Ionic</a:t>
            </a:r>
          </a:p>
          <a:p>
            <a:pPr lvl="1"/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Services</a:t>
            </a:r>
          </a:p>
          <a:p>
            <a:r>
              <a:rPr lang="en-US" altLang="zh-TW" dirty="0" smtClean="0"/>
              <a:t>Plug-in</a:t>
            </a:r>
          </a:p>
          <a:p>
            <a:pPr lvl="1"/>
            <a:r>
              <a:rPr lang="en-US" altLang="zh-TW" dirty="0" smtClean="0"/>
              <a:t>Device Info</a:t>
            </a:r>
          </a:p>
          <a:p>
            <a:pPr lvl="1"/>
            <a:r>
              <a:rPr lang="en-US" altLang="zh-TW" dirty="0" smtClean="0"/>
              <a:t>Camera</a:t>
            </a:r>
          </a:p>
          <a:p>
            <a:pPr lvl="1"/>
            <a:r>
              <a:rPr lang="en-US" altLang="zh-TW" dirty="0" smtClean="0"/>
              <a:t>GPS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 </a:t>
            </a:r>
            <a:r>
              <a:rPr lang="en-US" altLang="zh-TW" dirty="0" smtClean="0"/>
              <a:t>(Back End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Sails (node.js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Back End Framework)</a:t>
            </a:r>
          </a:p>
          <a:p>
            <a:pPr lvl="1"/>
            <a:r>
              <a:rPr lang="en-US" altLang="zh-TW" dirty="0" smtClean="0"/>
              <a:t>Node.js</a:t>
            </a:r>
          </a:p>
          <a:p>
            <a:pPr lvl="1"/>
            <a:r>
              <a:rPr lang="en-US" altLang="zh-TW" dirty="0" smtClean="0"/>
              <a:t>Mongo DB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</TotalTime>
  <Words>129</Words>
  <Application>Microsoft Office PowerPoint</Application>
  <PresentationFormat>如螢幕大小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流線</vt:lpstr>
      <vt:lpstr>找幫手App系統架構</vt:lpstr>
      <vt:lpstr>內容</vt:lpstr>
      <vt:lpstr>功能清單</vt:lpstr>
      <vt:lpstr>系統功能</vt:lpstr>
      <vt:lpstr>資料</vt:lpstr>
      <vt:lpstr>系統架構 (Front End)</vt:lpstr>
      <vt:lpstr>系統架構 (Back End)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T2427</dc:creator>
  <cp:lastModifiedBy>T2427</cp:lastModifiedBy>
  <cp:revision>18</cp:revision>
  <dcterms:created xsi:type="dcterms:W3CDTF">2015-10-23T01:09:25Z</dcterms:created>
  <dcterms:modified xsi:type="dcterms:W3CDTF">2015-10-28T09:54:25Z</dcterms:modified>
</cp:coreProperties>
</file>