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A93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1684-5033-4018-8772-3A2369757BC2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694A2-E0FE-4DF7-B85A-6BE466A27C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365F-BDB8-44F0-B0BE-28C4267D083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365F-BDB8-44F0-B0BE-28C4267D083A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清潔公司應於限期內確認接單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365F-BDB8-44F0-B0BE-28C4267D083A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3284984"/>
          </a:xfrm>
          <a:prstGeom prst="rect">
            <a:avLst/>
          </a:prstGeom>
          <a:solidFill>
            <a:srgbClr val="42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3568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特力找幫手 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App </a:t>
            </a: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企劃書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6" name="Picture 2" descr="C:\Users\T2539\Documents\GitHub\jabanso-app\www\img\logi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76672"/>
            <a:ext cx="3816424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系統功能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離線操作作業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資料安全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系統功能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635896" y="2289646"/>
            <a:ext cx="2088232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F6F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Helper</a:t>
            </a:r>
            <a:endParaRPr kumimoji="0" lang="zh-TW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51720" y="3873822"/>
            <a:ext cx="2088232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F6F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Member</a:t>
            </a:r>
          </a:p>
        </p:txBody>
      </p:sp>
      <p:cxnSp>
        <p:nvCxnSpPr>
          <p:cNvPr id="24" name="圖案 23"/>
          <p:cNvCxnSpPr>
            <a:stCxn id="22" idx="1"/>
            <a:endCxn id="23" idx="0"/>
          </p:cNvCxnSpPr>
          <p:nvPr/>
        </p:nvCxnSpPr>
        <p:spPr>
          <a:xfrm rot="10800000" flipV="1">
            <a:off x="3095836" y="2582034"/>
            <a:ext cx="540060" cy="1291788"/>
          </a:xfrm>
          <a:prstGeom prst="bentConnector2">
            <a:avLst/>
          </a:prstGeom>
          <a:noFill/>
          <a:ln w="57150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5364088" y="3873822"/>
            <a:ext cx="2088232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F6F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Deal</a:t>
            </a:r>
          </a:p>
        </p:txBody>
      </p:sp>
      <p:cxnSp>
        <p:nvCxnSpPr>
          <p:cNvPr id="26" name="圖案 25"/>
          <p:cNvCxnSpPr>
            <a:stCxn id="28" idx="1"/>
            <a:endCxn id="23" idx="2"/>
          </p:cNvCxnSpPr>
          <p:nvPr/>
        </p:nvCxnSpPr>
        <p:spPr>
          <a:xfrm rot="10800000">
            <a:off x="3095836" y="4458598"/>
            <a:ext cx="252028" cy="1363797"/>
          </a:xfrm>
          <a:prstGeom prst="bentConnector2">
            <a:avLst/>
          </a:prstGeom>
          <a:noFill/>
          <a:ln w="57150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肘形接點 19"/>
          <p:cNvCxnSpPr>
            <a:stCxn id="25" idx="0"/>
            <a:endCxn id="22" idx="3"/>
          </p:cNvCxnSpPr>
          <p:nvPr/>
        </p:nvCxnSpPr>
        <p:spPr>
          <a:xfrm rot="16200000" flipV="1">
            <a:off x="5420272" y="2885890"/>
            <a:ext cx="1291788" cy="684076"/>
          </a:xfrm>
          <a:prstGeom prst="bentConnector2">
            <a:avLst/>
          </a:prstGeom>
          <a:noFill/>
          <a:ln w="57150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  <a:tailEnd type="arrow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3347864" y="5530006"/>
            <a:ext cx="2736304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F6F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Requirement</a:t>
            </a:r>
          </a:p>
        </p:txBody>
      </p:sp>
      <p:cxnSp>
        <p:nvCxnSpPr>
          <p:cNvPr id="29" name="圖案 28"/>
          <p:cNvCxnSpPr>
            <a:stCxn id="25" idx="2"/>
            <a:endCxn id="28" idx="3"/>
          </p:cNvCxnSpPr>
          <p:nvPr/>
        </p:nvCxnSpPr>
        <p:spPr>
          <a:xfrm rot="5400000">
            <a:off x="5564288" y="4978477"/>
            <a:ext cx="1363797" cy="324036"/>
          </a:xfrm>
          <a:prstGeom prst="bentConnector2">
            <a:avLst/>
          </a:prstGeom>
          <a:noFill/>
          <a:ln w="57150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  <a:tailEnd type="arrow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179512" y="256490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會員資料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消費者及幫手都是會員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聯絡資訊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email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大頭貼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1840" y="812318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幫手資料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服務內容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服務地點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地理座標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Star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Comments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732240" y="2217638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任務成交資料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服務內容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服務時間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服務結果 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Comments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732240" y="551723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需求資料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需求內容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需求時間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系統架構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(Front End)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US" altLang="zh-TW" dirty="0" smtClean="0"/>
              <a:t>Ionic</a:t>
            </a:r>
          </a:p>
          <a:p>
            <a:pPr lvl="1"/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smtClean="0"/>
              <a:t>Services</a:t>
            </a:r>
          </a:p>
          <a:p>
            <a:r>
              <a:rPr lang="en-US" altLang="zh-TW" dirty="0" smtClean="0"/>
              <a:t>Plug-in</a:t>
            </a:r>
          </a:p>
          <a:p>
            <a:pPr lvl="1"/>
            <a:r>
              <a:rPr lang="en-US" altLang="zh-TW" dirty="0" smtClean="0"/>
              <a:t>Device Info</a:t>
            </a:r>
          </a:p>
          <a:p>
            <a:pPr lvl="1"/>
            <a:r>
              <a:rPr lang="en-US" altLang="zh-TW" dirty="0" smtClean="0"/>
              <a:t>Camera</a:t>
            </a:r>
          </a:p>
          <a:p>
            <a:pPr lvl="1"/>
            <a:r>
              <a:rPr lang="en-US" altLang="zh-TW" dirty="0" smtClean="0"/>
              <a:t>GPS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系統架構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(Back End)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US" altLang="zh-TW" dirty="0" smtClean="0"/>
              <a:t>Sails (node.js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Back End Framework)</a:t>
            </a:r>
          </a:p>
          <a:p>
            <a:pPr lvl="1"/>
            <a:r>
              <a:rPr lang="en-US" altLang="zh-TW" dirty="0" smtClean="0"/>
              <a:t>Node.js</a:t>
            </a:r>
          </a:p>
          <a:p>
            <a:pPr lvl="1"/>
            <a:r>
              <a:rPr lang="en-US" altLang="zh-TW" dirty="0" smtClean="0"/>
              <a:t>Mongo DB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3568" y="8367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特力找幫手 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App 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草圖 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Wireframe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48955" cy="48691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5877272"/>
            <a:ext cx="295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https://wireframe.cc/1u0LP3</a:t>
            </a:r>
            <a:endParaRPr lang="zh-TW" altLang="en-US" dirty="0"/>
          </a:p>
        </p:txBody>
      </p:sp>
      <p:grpSp>
        <p:nvGrpSpPr>
          <p:cNvPr id="2" name="群組 9"/>
          <p:cNvGrpSpPr/>
          <p:nvPr/>
        </p:nvGrpSpPr>
        <p:grpSpPr>
          <a:xfrm>
            <a:off x="827584" y="1054476"/>
            <a:ext cx="2304256" cy="1078380"/>
            <a:chOff x="539552" y="2204864"/>
            <a:chExt cx="2304256" cy="1078380"/>
          </a:xfrm>
        </p:grpSpPr>
        <p:sp>
          <p:nvSpPr>
            <p:cNvPr id="8" name="矩形 7"/>
            <p:cNvSpPr/>
            <p:nvPr/>
          </p:nvSpPr>
          <p:spPr>
            <a:xfrm>
              <a:off x="611560" y="2204864"/>
              <a:ext cx="504056" cy="36004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82778" y="2204864"/>
              <a:ext cx="5328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</a:rPr>
                <a:t>love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39552" y="2636913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輕易找到選擇過的好幫手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群組 14"/>
          <p:cNvGrpSpPr/>
          <p:nvPr/>
        </p:nvGrpSpPr>
        <p:grpSpPr>
          <a:xfrm>
            <a:off x="827584" y="2265839"/>
            <a:ext cx="2088232" cy="1019145"/>
            <a:chOff x="467544" y="2924944"/>
            <a:chExt cx="2088232" cy="1019145"/>
          </a:xfrm>
        </p:grpSpPr>
        <p:sp>
          <p:nvSpPr>
            <p:cNvPr id="13" name="文字方塊 12"/>
            <p:cNvSpPr txBox="1"/>
            <p:nvPr/>
          </p:nvSpPr>
          <p:spPr>
            <a:xfrm>
              <a:off x="539552" y="2924944"/>
              <a:ext cx="50937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Info</a:t>
              </a:r>
              <a:endParaRPr lang="zh-TW" altLang="en-US" sz="16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67544" y="3297758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系統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提供使用者訊息、通知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15"/>
          <p:cNvGrpSpPr/>
          <p:nvPr/>
        </p:nvGrpSpPr>
        <p:grpSpPr>
          <a:xfrm>
            <a:off x="827584" y="3489975"/>
            <a:ext cx="2088232" cy="1019145"/>
            <a:chOff x="467544" y="2924944"/>
            <a:chExt cx="2088232" cy="1019145"/>
          </a:xfrm>
        </p:grpSpPr>
        <p:sp>
          <p:nvSpPr>
            <p:cNvPr id="17" name="文字方塊 16"/>
            <p:cNvSpPr txBox="1"/>
            <p:nvPr/>
          </p:nvSpPr>
          <p:spPr>
            <a:xfrm>
              <a:off x="539552" y="2924944"/>
              <a:ext cx="74270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Search</a:t>
              </a:r>
              <a:endParaRPr lang="zh-TW" altLang="en-US" sz="16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67544" y="3297758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使用者可由此直接搜尋好幫手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" name="群組 18"/>
          <p:cNvGrpSpPr/>
          <p:nvPr/>
        </p:nvGrpSpPr>
        <p:grpSpPr>
          <a:xfrm>
            <a:off x="6300192" y="1052736"/>
            <a:ext cx="2088232" cy="2404139"/>
            <a:chOff x="467544" y="2924944"/>
            <a:chExt cx="2088232" cy="2404139"/>
          </a:xfrm>
        </p:grpSpPr>
        <p:sp>
          <p:nvSpPr>
            <p:cNvPr id="20" name="文字方塊 19"/>
            <p:cNvSpPr txBox="1"/>
            <p:nvPr/>
          </p:nvSpPr>
          <p:spPr>
            <a:xfrm>
              <a:off x="539552" y="2924944"/>
              <a:ext cx="38985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/>
                <a:t>三</a:t>
              </a:r>
              <a:endParaRPr lang="zh-TW" altLang="en-US" sz="16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67544" y="3297758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主選單 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:</a:t>
              </a: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登出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關於找幫手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修改個人資訊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找幫手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>
                  <a:latin typeface="微軟正黑體" pitchFamily="34" charset="-120"/>
                  <a:ea typeface="微軟正黑體" pitchFamily="34" charset="-120"/>
                </a:rPr>
                <a:t>我是好幫手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" name="群組 22"/>
          <p:cNvGrpSpPr/>
          <p:nvPr/>
        </p:nvGrpSpPr>
        <p:grpSpPr>
          <a:xfrm>
            <a:off x="6372200" y="3501008"/>
            <a:ext cx="2088232" cy="742146"/>
            <a:chOff x="467544" y="2924944"/>
            <a:chExt cx="2088232" cy="742146"/>
          </a:xfrm>
        </p:grpSpPr>
        <p:sp>
          <p:nvSpPr>
            <p:cNvPr id="24" name="文字方塊 23"/>
            <p:cNvSpPr txBox="1"/>
            <p:nvPr/>
          </p:nvSpPr>
          <p:spPr>
            <a:xfrm>
              <a:off x="539552" y="2924944"/>
              <a:ext cx="9790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 smtClean="0">
                  <a:solidFill>
                    <a:schemeClr val="bg1"/>
                  </a:solidFill>
                </a:rPr>
                <a:t>Facebook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67544" y="32977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latin typeface="微軟正黑體" pitchFamily="34" charset="-120"/>
                  <a:ea typeface="微軟正黑體" pitchFamily="34" charset="-120"/>
                </a:rPr>
                <a:t>facebook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登入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" name="群組 25"/>
          <p:cNvGrpSpPr/>
          <p:nvPr/>
        </p:nvGrpSpPr>
        <p:grpSpPr>
          <a:xfrm>
            <a:off x="6372200" y="4653136"/>
            <a:ext cx="2088232" cy="742146"/>
            <a:chOff x="467544" y="2924944"/>
            <a:chExt cx="2088232" cy="742146"/>
          </a:xfrm>
        </p:grpSpPr>
        <p:sp>
          <p:nvSpPr>
            <p:cNvPr id="27" name="文字方塊 26"/>
            <p:cNvSpPr txBox="1"/>
            <p:nvPr/>
          </p:nvSpPr>
          <p:spPr>
            <a:xfrm>
              <a:off x="539552" y="2924944"/>
              <a:ext cx="639919" cy="3385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</a:rPr>
                <a:t>Email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67544" y="32977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Email 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登入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" name="群組 28"/>
          <p:cNvGrpSpPr/>
          <p:nvPr/>
        </p:nvGrpSpPr>
        <p:grpSpPr>
          <a:xfrm>
            <a:off x="827584" y="4775086"/>
            <a:ext cx="2088232" cy="742146"/>
            <a:chOff x="467544" y="2924944"/>
            <a:chExt cx="2088232" cy="742146"/>
          </a:xfrm>
        </p:grpSpPr>
        <p:sp>
          <p:nvSpPr>
            <p:cNvPr id="30" name="文字方塊 29"/>
            <p:cNvSpPr txBox="1"/>
            <p:nvPr/>
          </p:nvSpPr>
          <p:spPr>
            <a:xfrm>
              <a:off x="539552" y="2924944"/>
              <a:ext cx="1165704" cy="338554"/>
            </a:xfrm>
            <a:prstGeom prst="rec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居家修繕</a:t>
              </a:r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…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67544" y="32977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圖片檔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884368" y="18864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登入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5877272"/>
            <a:ext cx="295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https://wireframe.cc/kUKGe2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24798" y="188640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找幫手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0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5877272"/>
            <a:ext cx="280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https://wireframe.cc/bjIq93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48264" y="188640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搜尋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媒合 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5877272"/>
            <a:ext cx="280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https://wireframe.cc/gKjt6S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73476" y="18864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合乎條件清單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5877272"/>
            <a:ext cx="29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https://wireframe.cc/d4wXdi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60232" y="18864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選擇其一內容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91683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清潔公司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位置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詳細說明與作品介紹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問題與機會：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1126009"/>
            <a:ext cx="79930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消費行為改變，</a:t>
            </a:r>
            <a:r>
              <a:rPr kumimoji="1" lang="zh-TW" altLang="en-US" sz="2800" b="1" kern="0" dirty="0" smtClean="0">
                <a:solidFill>
                  <a:srgbClr val="3333CC"/>
                </a:solidFill>
                <a:latin typeface="微軟正黑體" pitchFamily="34" charset="-120"/>
                <a:ea typeface="微軟正黑體" pitchFamily="34" charset="-120"/>
              </a:rPr>
              <a:t>消費</a:t>
            </a: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kumimoji="1" lang="zh-TW" altLang="en-US" sz="2800" b="1" kern="0" dirty="0" smtClean="0">
                <a:solidFill>
                  <a:srgbClr val="3333CC"/>
                </a:solidFill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應更有效率</a:t>
            </a:r>
            <a:endParaRPr kumimoji="1" lang="en-US" altLang="zh-TW" sz="2800" b="1" kern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endParaRPr kumimoji="1" lang="en-US" altLang="zh-TW" sz="2800" b="1" kern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消費者來店瞭解商品，再透過網路比價與下單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無實體店面交易迅速且發展快速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虛擬通路成熟與安全性，加快網路交易的發展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行動消費模式漸成主流</a:t>
            </a: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7653" name="Picture 5" descr="C:\Users\T2539\Documents\GitHub\jabanso-app\www\img\helper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1144" y="4725144"/>
            <a:ext cx="2132856" cy="213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5877272"/>
            <a:ext cx="297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https://wireframe.cc/1u0OBd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89029" y="1886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預約明細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980728"/>
            <a:ext cx="2769616" cy="4905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5877272"/>
            <a:ext cx="28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https://wireframe.cc/lLeUy0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60232" y="18864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傳送成功通知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3848" y="5877272"/>
            <a:ext cx="3021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https://wireframe.cc/SOFdW2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好幫手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24328" y="188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填寫資料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5536" y="191683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清潔公司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登入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填寫基本資料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 descr="0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8838" y="1008346"/>
            <a:ext cx="2703322" cy="48689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971516"/>
            <a:ext cx="2769616" cy="4905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5877272"/>
            <a:ext cx="3111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https://wireframe.cc/OQGHDQ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好幫手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介面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48264" y="1886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接收推播內容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5536" y="191683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清潔公司收到訂購內容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159023"/>
            <a:ext cx="621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市場：如何擴大幫手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的市場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1126009"/>
            <a:ext cx="8065071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市場觀察</a:t>
            </a:r>
            <a:endParaRPr kumimoji="1" lang="en-US" altLang="zh-TW" sz="2800" b="1" kern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消費者必需親臨門店提出需求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消費者大多為上班族，沒太多時間處理家中修繕工作</a:t>
            </a:r>
            <a:endParaRPr kumimoji="1" lang="en-US" altLang="zh-TW" sz="2400" b="1" kern="0" dirty="0" smtClean="0">
              <a:solidFill>
                <a:srgbClr val="FF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</a:t>
            </a:r>
            <a:r>
              <a:rPr kumimoji="1" lang="en-US" altLang="zh-TW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DIY</a:t>
            </a: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經驗不足，傾向付費尋求專業協助</a:t>
            </a:r>
            <a:endParaRPr kumimoji="1" lang="en-US" altLang="zh-TW" sz="2400" b="1" kern="0" dirty="0" smtClean="0">
              <a:solidFill>
                <a:srgbClr val="FF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僅能被動接單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幫手之間無競爭壓力，服務品質難再升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6625" name="Picture 1" descr="C:\Users\T2539\Documents\GitHub\jabanso-app\www\img\help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4878288"/>
            <a:ext cx="1979712" cy="1979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1520" y="159023"/>
            <a:ext cx="874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消費者與幫手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媒合平台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5576" y="1126009"/>
            <a:ext cx="79930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kumimoji="1" lang="en-US" altLang="zh-TW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消費者提需求，就近找幫手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消費者不再受時間限制，</a:t>
            </a:r>
            <a:r>
              <a:rPr kumimoji="1" lang="en-US" altLang="zh-TW" sz="2400" b="1" kern="0" dirty="0" smtClean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Any where, any time.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彼此競合提高服務品質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就近主動接單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透過平台審核幫手再上架、品質有保障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5601" name="Picture 1" descr="C:\Users\T2539\Documents\GitHub\jabanso-app\www\img\help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152" y="4797152"/>
            <a:ext cx="2060848" cy="2060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1520" y="159023"/>
            <a:ext cx="874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消費者與幫手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媒合平台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837977"/>
            <a:ext cx="79930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App</a:t>
            </a:r>
            <a:endParaRPr lang="zh-TW" altLang="en-US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latin typeface="微軟正黑體" pitchFamily="34" charset="-120"/>
                <a:ea typeface="微軟正黑體" pitchFamily="34" charset="-120"/>
              </a:rPr>
              <a:t>提供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kumimoji="1" lang="zh-TW" altLang="en-US" sz="2400" b="1" kern="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消費者</a:t>
            </a:r>
            <a:r>
              <a:rPr kumimoji="1" lang="zh-TW" altLang="en-US" sz="2400" b="1" kern="0" dirty="0" smtClean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媒合平台 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95536" y="2545740"/>
            <a:ext cx="5832648" cy="3763580"/>
            <a:chOff x="1403648" y="2340169"/>
            <a:chExt cx="5832648" cy="3763580"/>
          </a:xfrm>
        </p:grpSpPr>
        <p:sp>
          <p:nvSpPr>
            <p:cNvPr id="6" name="文字方塊 5"/>
            <p:cNvSpPr txBox="1"/>
            <p:nvPr/>
          </p:nvSpPr>
          <p:spPr>
            <a:xfrm>
              <a:off x="3419872" y="2340169"/>
              <a:ext cx="2088232" cy="95410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我是幫手</a:t>
              </a:r>
              <a:endPara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(</a:t>
              </a: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會員</a:t>
              </a:r>
              <a:r>
                <a: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)</a:t>
              </a:r>
              <a:endPara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03648" y="3987061"/>
              <a:ext cx="2376264" cy="95410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消費者找幫手</a:t>
              </a:r>
              <a:endPara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(</a:t>
              </a: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會員</a:t>
              </a:r>
              <a:r>
                <a:rPr kumimoji="0" lang="en-US" altLang="zh-TW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)</a:t>
              </a:r>
            </a:p>
          </p:txBody>
        </p:sp>
        <p:cxnSp>
          <p:nvCxnSpPr>
            <p:cNvPr id="8" name="圖案 7"/>
            <p:cNvCxnSpPr>
              <a:stCxn id="6" idx="1"/>
              <a:endCxn id="7" idx="0"/>
            </p:cNvCxnSpPr>
            <p:nvPr/>
          </p:nvCxnSpPr>
          <p:spPr>
            <a:xfrm rot="10800000" flipV="1">
              <a:off x="2591780" y="2817223"/>
              <a:ext cx="828092" cy="1169838"/>
            </a:xfrm>
            <a:prstGeom prst="bentConnector2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" name="文字方塊 8"/>
            <p:cNvSpPr txBox="1"/>
            <p:nvPr/>
          </p:nvSpPr>
          <p:spPr>
            <a:xfrm>
              <a:off x="5148064" y="4140369"/>
              <a:ext cx="2088232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交易</a:t>
              </a:r>
              <a:endPara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cxnSp>
          <p:nvCxnSpPr>
            <p:cNvPr id="10" name="圖案 9"/>
            <p:cNvCxnSpPr>
              <a:stCxn id="12" idx="1"/>
              <a:endCxn id="7" idx="2"/>
            </p:cNvCxnSpPr>
            <p:nvPr/>
          </p:nvCxnSpPr>
          <p:spPr>
            <a:xfrm rot="10800000">
              <a:off x="2591780" y="4941169"/>
              <a:ext cx="684076" cy="900971"/>
            </a:xfrm>
            <a:prstGeom prst="bentConnector2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" name="肘形接點 19"/>
            <p:cNvCxnSpPr>
              <a:stCxn id="9" idx="0"/>
              <a:endCxn id="6" idx="3"/>
            </p:cNvCxnSpPr>
            <p:nvPr/>
          </p:nvCxnSpPr>
          <p:spPr>
            <a:xfrm rot="16200000" flipV="1">
              <a:off x="5188569" y="3136758"/>
              <a:ext cx="1323146" cy="684076"/>
            </a:xfrm>
            <a:prstGeom prst="bentConnector2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" name="文字方塊 11"/>
            <p:cNvSpPr txBox="1"/>
            <p:nvPr/>
          </p:nvSpPr>
          <p:spPr>
            <a:xfrm>
              <a:off x="3275856" y="5580529"/>
              <a:ext cx="2592288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需求</a:t>
              </a:r>
              <a:endPara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endParaRPr>
            </a:p>
          </p:txBody>
        </p:sp>
        <p:cxnSp>
          <p:nvCxnSpPr>
            <p:cNvPr id="13" name="圖案 12"/>
            <p:cNvCxnSpPr>
              <a:stCxn id="9" idx="2"/>
              <a:endCxn id="12" idx="3"/>
            </p:cNvCxnSpPr>
            <p:nvPr/>
          </p:nvCxnSpPr>
          <p:spPr>
            <a:xfrm rot="5400000">
              <a:off x="5440887" y="5090846"/>
              <a:ext cx="1178550" cy="324036"/>
            </a:xfrm>
            <a:prstGeom prst="bentConnector2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14" name="圓角矩形 13"/>
          <p:cNvSpPr/>
          <p:nvPr/>
        </p:nvSpPr>
        <p:spPr>
          <a:xfrm>
            <a:off x="6660232" y="2291030"/>
            <a:ext cx="2016224" cy="4162306"/>
          </a:xfrm>
          <a:prstGeom prst="roundRect">
            <a:avLst/>
          </a:prstGeom>
          <a:solidFill>
            <a:srgbClr val="4BACC6">
              <a:lumMod val="60000"/>
              <a:lumOff val="4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多元服務：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裝修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清潔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抓漏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地板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木作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TW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油漆</a:t>
            </a: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…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1520" y="1590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如合獲利？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5576" y="980728"/>
            <a:ext cx="7993063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r>
              <a:rPr kumimoji="1" lang="zh-TW" altLang="en-US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特力找幫手 </a:t>
            </a:r>
            <a:r>
              <a:rPr kumimoji="1" lang="en-US" altLang="zh-TW" sz="2800" b="1" kern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p"/>
              <a:defRPr/>
            </a:pPr>
            <a:endParaRPr kumimoji="1" lang="en-US" altLang="zh-TW" sz="2800" b="1" kern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交易完成向幫手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工班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收取交易之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xx%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費用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幫手會員第一年免費，一年後以年費的方式收費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保留 </a:t>
            </a:r>
            <a:r>
              <a:rPr kumimoji="1" lang="en-US" altLang="zh-TW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Banner</a:t>
            </a:r>
            <a:r>
              <a:rPr kumimoji="1" lang="zh-TW" altLang="en-US" sz="2400" b="1" kern="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空間，廣告收入</a:t>
            </a:r>
            <a:endParaRPr kumimoji="1" lang="en-US" altLang="zh-TW" sz="2400" b="1" kern="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73D37"/>
              </a:buClr>
              <a:buFont typeface="Wingdings" pitchFamily="2" charset="2"/>
              <a:buChar char="l"/>
              <a:defRPr/>
            </a:pPr>
            <a:endParaRPr kumimoji="1" lang="en-US" altLang="zh-TW" sz="2400" b="1" kern="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1986" name="Picture 2" descr="http://www.businesstoday.com.tw/images/111056/6DA5803A-7DAF-4C0C-ACF4-C32EDE68AB6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0366" y="4508028"/>
            <a:ext cx="4311874" cy="2349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3568" y="8367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找幫手 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App 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系統架構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內容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89120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功能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系統架構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Resource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瀏覽服務內容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未加入會員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加入會員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提出需求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加入會員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提供服務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施作紀錄及服務紀錄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分享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TBD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功能清單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594</Words>
  <Application>Microsoft Office PowerPoint</Application>
  <PresentationFormat>如螢幕大小 (4:3)</PresentationFormat>
  <Paragraphs>157</Paragraphs>
  <Slides>23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內容</vt:lpstr>
      <vt:lpstr>功能清單</vt:lpstr>
      <vt:lpstr>系統功能</vt:lpstr>
      <vt:lpstr>系統功能</vt:lpstr>
      <vt:lpstr>系統架構 (Front End)</vt:lpstr>
      <vt:lpstr>系統架構 (Back End)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Joseph.Chung_鐘學志</dc:creator>
  <cp:lastModifiedBy>T2429</cp:lastModifiedBy>
  <cp:revision>9</cp:revision>
  <dcterms:created xsi:type="dcterms:W3CDTF">2015-11-04T03:16:50Z</dcterms:created>
  <dcterms:modified xsi:type="dcterms:W3CDTF">2015-11-16T09:31:35Z</dcterms:modified>
</cp:coreProperties>
</file>