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02" y="-10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</a:p>
          <a:p>
            <a:pPr marL="288000" lvl="1">
              <a:spcAft>
                <a:spcPts val="1134"/>
              </a:spcAft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Second Outline Level</a:t>
            </a:r>
          </a:p>
          <a:p>
            <a:pPr marL="576000" lvl="2">
              <a:spcAft>
                <a:spcPts val="850"/>
              </a:spcAft>
            </a:pPr>
            <a:r>
              <a:rPr lang="en-US" sz="1800" b="0" strike="noStrike" spc="-1">
                <a:solidFill>
                  <a:srgbClr val="1C1C1C"/>
                </a:solidFill>
                <a:latin typeface="Source Sans Pro Light"/>
              </a:rPr>
              <a:t>Third Outline Level</a:t>
            </a:r>
          </a:p>
          <a:p>
            <a:pPr marL="864000" lvl="3">
              <a:spcAft>
                <a:spcPts val="567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Fourth Outline Level</a:t>
            </a:r>
          </a:p>
          <a:p>
            <a:pPr marL="1152000" lvl="4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Fifth Outline Level</a:t>
            </a:r>
          </a:p>
          <a:p>
            <a:pPr marL="1440000" lvl="5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Sixth Outline Level</a:t>
            </a:r>
          </a:p>
          <a:p>
            <a:pPr marL="1728000" lvl="6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Seventh Outline Level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r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&lt;date/time&gt;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&lt;footer&gt;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D435D510-6522-4218-9F38-AC7241C3C12E}" type="slidenum"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</a:p>
          <a:p>
            <a:pPr marL="288000" lvl="1">
              <a:spcAft>
                <a:spcPts val="1131"/>
              </a:spcAft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Second Outline Level</a:t>
            </a:r>
          </a:p>
          <a:p>
            <a:pPr marL="576000" lvl="2">
              <a:spcAft>
                <a:spcPts val="850"/>
              </a:spcAft>
            </a:pPr>
            <a:r>
              <a:rPr lang="en-US" sz="1800" b="0" strike="noStrike" spc="-1">
                <a:solidFill>
                  <a:srgbClr val="1C1C1C"/>
                </a:solidFill>
                <a:latin typeface="Source Sans Pro Light"/>
              </a:rPr>
              <a:t>Third Outline Level</a:t>
            </a:r>
          </a:p>
          <a:p>
            <a:pPr marL="864000" lvl="3">
              <a:spcAft>
                <a:spcPts val="567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Fourth Outline Level</a:t>
            </a:r>
          </a:p>
          <a:p>
            <a:pPr marL="1152000" lvl="4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Fifth Outline Level</a:t>
            </a:r>
          </a:p>
          <a:p>
            <a:pPr marL="1440000" lvl="5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Sixth Outline Level</a:t>
            </a:r>
          </a:p>
          <a:p>
            <a:pPr marL="1728000" lvl="6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Seventh Outline Level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1" strike="noStrike" spc="-1">
                <a:solidFill>
                  <a:srgbClr val="E74C3C"/>
                </a:solidFill>
                <a:latin typeface="Source Sans Pro Black"/>
              </a:rPr>
              <a:t>&lt;date/time&gt;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E74C3C"/>
                </a:solidFill>
                <a:latin typeface="Source Sans Pro Black"/>
              </a:rPr>
              <a:t>&lt;footer&gt;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3CD34170-8EDD-4BA3-8E1A-A66A8111CF74}" type="slidenum">
              <a:rPr lang="en-US" sz="1800" b="1" strike="noStrike" spc="-1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48640" y="3474720"/>
            <a:ext cx="137160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Source Sans Pro"/>
              </a:rPr>
              <a:t>VisionLink</a:t>
            </a:r>
          </a:p>
        </p:txBody>
      </p:sp>
      <p:sp>
        <p:nvSpPr>
          <p:cNvPr id="91" name="CustomShape 3"/>
          <p:cNvSpPr/>
          <p:nvPr/>
        </p:nvSpPr>
        <p:spPr>
          <a:xfrm>
            <a:off x="3200400" y="3474720"/>
            <a:ext cx="137160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Source Sans Pro"/>
              </a:rPr>
              <a:t>Aplikasi </a:t>
            </a:r>
          </a:p>
          <a:p>
            <a:pPr algn="ctr"/>
            <a:r>
              <a:rPr lang="en-US" sz="1800" b="0" strike="noStrike" spc="-1">
                <a:latin typeface="Source Sans Pro"/>
              </a:rPr>
              <a:t>Gateway</a:t>
            </a:r>
          </a:p>
        </p:txBody>
      </p:sp>
      <p:sp>
        <p:nvSpPr>
          <p:cNvPr id="92" name="CustomShape 4"/>
          <p:cNvSpPr/>
          <p:nvPr/>
        </p:nvSpPr>
        <p:spPr>
          <a:xfrm>
            <a:off x="7832880" y="2560320"/>
            <a:ext cx="128016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7832880" y="3383280"/>
            <a:ext cx="128016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7832880" y="4206240"/>
            <a:ext cx="128016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7"/>
          <p:cNvSpPr/>
          <p:nvPr/>
        </p:nvSpPr>
        <p:spPr>
          <a:xfrm>
            <a:off x="1920240" y="3749040"/>
            <a:ext cx="1188720" cy="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8"/>
          <p:cNvSpPr/>
          <p:nvPr/>
        </p:nvSpPr>
        <p:spPr>
          <a:xfrm flipV="1">
            <a:off x="4663440" y="2926080"/>
            <a:ext cx="1554480" cy="731520"/>
          </a:xfrm>
          <a:prstGeom prst="line">
            <a:avLst/>
          </a:prstGeom>
          <a:ln w="72000">
            <a:solidFill>
              <a:srgbClr val="2C3E50"/>
            </a:solidFill>
            <a:custDash>
              <a:ds d="127000" sp="63000"/>
              <a:ds d="127000" sp="63000"/>
              <a:ds d="127000" sp="63000"/>
              <a:ds d="25000" sp="63000"/>
              <a:ds d="25000" sp="63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9"/>
          <p:cNvSpPr/>
          <p:nvPr/>
        </p:nvSpPr>
        <p:spPr>
          <a:xfrm>
            <a:off x="4846320" y="3749040"/>
            <a:ext cx="1280160" cy="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10"/>
          <p:cNvSpPr/>
          <p:nvPr/>
        </p:nvSpPr>
        <p:spPr>
          <a:xfrm>
            <a:off x="4846320" y="3931920"/>
            <a:ext cx="1280160" cy="731520"/>
          </a:xfrm>
          <a:prstGeom prst="line">
            <a:avLst/>
          </a:prstGeom>
          <a:ln w="72000">
            <a:solidFill>
              <a:srgbClr val="2C3E50"/>
            </a:solidFill>
            <a:custDash>
              <a:ds d="127000" sp="63000"/>
              <a:ds d="127000" sp="63000"/>
              <a:ds d="127000" sp="63000"/>
              <a:ds d="25000" sp="63000"/>
              <a:ds d="25000" sp="63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TextShape 11"/>
          <p:cNvSpPr txBox="1"/>
          <p:nvPr/>
        </p:nvSpPr>
        <p:spPr>
          <a:xfrm>
            <a:off x="1391194" y="4110003"/>
            <a:ext cx="2514600" cy="64487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1800" b="0" strike="noStrike" spc="-1" dirty="0" smtClean="0">
                <a:latin typeface="Source Sans Pro"/>
              </a:rPr>
              <a:t>ISO8583</a:t>
            </a:r>
          </a:p>
          <a:p>
            <a:r>
              <a:rPr lang="en-US" spc="-1" dirty="0" smtClean="0">
                <a:latin typeface="Source Sans Pro"/>
              </a:rPr>
              <a:t>(</a:t>
            </a:r>
            <a:r>
              <a:rPr lang="en-US" spc="-1" dirty="0" err="1" smtClean="0">
                <a:latin typeface="Source Sans Pro"/>
              </a:rPr>
              <a:t>spek</a:t>
            </a:r>
            <a:r>
              <a:rPr lang="en-US" spc="-1" dirty="0" smtClean="0">
                <a:latin typeface="Source Sans Pro"/>
              </a:rPr>
              <a:t> sp2d </a:t>
            </a:r>
            <a:r>
              <a:rPr lang="en-US" spc="-1" dirty="0" err="1" smtClean="0">
                <a:latin typeface="Source Sans Pro"/>
              </a:rPr>
              <a:t>vlink</a:t>
            </a:r>
            <a:r>
              <a:rPr lang="en-US" spc="-1" dirty="0" smtClean="0">
                <a:latin typeface="Source Sans Pro"/>
              </a:rPr>
              <a:t> – </a:t>
            </a:r>
            <a:r>
              <a:rPr lang="en-US" spc="-1" dirty="0" err="1" smtClean="0">
                <a:latin typeface="Source Sans Pro"/>
              </a:rPr>
              <a:t>pg</a:t>
            </a:r>
            <a:r>
              <a:rPr lang="en-US" spc="-1" dirty="0" smtClean="0">
                <a:latin typeface="Source Sans Pro"/>
              </a:rPr>
              <a:t>)</a:t>
            </a:r>
            <a:endParaRPr lang="en-US" sz="1800" b="0" strike="noStrike" spc="-1" dirty="0">
              <a:latin typeface="Source Sans Pro"/>
            </a:endParaRPr>
          </a:p>
        </p:txBody>
      </p:sp>
      <p:sp>
        <p:nvSpPr>
          <p:cNvPr id="100" name="TextShape 12"/>
          <p:cNvSpPr txBox="1"/>
          <p:nvPr/>
        </p:nvSpPr>
        <p:spPr>
          <a:xfrm>
            <a:off x="7223760" y="2570400"/>
            <a:ext cx="87552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Source Sans Pro"/>
              </a:rPr>
              <a:t>Query</a:t>
            </a:r>
          </a:p>
        </p:txBody>
      </p:sp>
      <p:sp>
        <p:nvSpPr>
          <p:cNvPr id="101" name="TextShape 13"/>
          <p:cNvSpPr txBox="1"/>
          <p:nvPr/>
        </p:nvSpPr>
        <p:spPr>
          <a:xfrm>
            <a:off x="8107200" y="2661840"/>
            <a:ext cx="85896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Source Sans Pro"/>
              </a:rPr>
              <a:t>Dati II</a:t>
            </a:r>
          </a:p>
        </p:txBody>
      </p:sp>
      <p:sp>
        <p:nvSpPr>
          <p:cNvPr id="102" name="CustomShape 14"/>
          <p:cNvSpPr/>
          <p:nvPr/>
        </p:nvSpPr>
        <p:spPr>
          <a:xfrm>
            <a:off x="6309360" y="2560320"/>
            <a:ext cx="914400" cy="640080"/>
          </a:xfrm>
          <a:prstGeom prst="rect">
            <a:avLst/>
          </a:prstGeom>
          <a:solidFill>
            <a:srgbClr val="069A2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100" b="0" strike="noStrike" spc="-1">
                <a:latin typeface="Source Sans Pro"/>
              </a:rPr>
              <a:t>HTTPS</a:t>
            </a:r>
          </a:p>
          <a:p>
            <a:pPr algn="ctr"/>
            <a:r>
              <a:rPr lang="en-US" sz="1100" b="0" strike="noStrike" spc="-1">
                <a:latin typeface="Source Sans Pro"/>
              </a:rPr>
              <a:t>Json to db</a:t>
            </a:r>
          </a:p>
        </p:txBody>
      </p:sp>
      <p:sp>
        <p:nvSpPr>
          <p:cNvPr id="103" name="TextShape 15"/>
          <p:cNvSpPr txBox="1"/>
          <p:nvPr/>
        </p:nvSpPr>
        <p:spPr>
          <a:xfrm>
            <a:off x="5017680" y="2926080"/>
            <a:ext cx="74304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Source Sans Pro"/>
              </a:rPr>
              <a:t>JSON</a:t>
            </a:r>
          </a:p>
        </p:txBody>
      </p:sp>
      <p:sp>
        <p:nvSpPr>
          <p:cNvPr id="104" name="CustomShape 16"/>
          <p:cNvSpPr/>
          <p:nvPr/>
        </p:nvSpPr>
        <p:spPr>
          <a:xfrm>
            <a:off x="6309360" y="3383280"/>
            <a:ext cx="914400" cy="640080"/>
          </a:xfrm>
          <a:prstGeom prst="rect">
            <a:avLst/>
          </a:prstGeom>
          <a:solidFill>
            <a:srgbClr val="069A2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7"/>
          <p:cNvSpPr/>
          <p:nvPr/>
        </p:nvSpPr>
        <p:spPr>
          <a:xfrm>
            <a:off x="6309360" y="4206240"/>
            <a:ext cx="914400" cy="640080"/>
          </a:xfrm>
          <a:prstGeom prst="rect">
            <a:avLst/>
          </a:prstGeom>
          <a:solidFill>
            <a:srgbClr val="069A2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Line 18"/>
          <p:cNvSpPr/>
          <p:nvPr/>
        </p:nvSpPr>
        <p:spPr>
          <a:xfrm>
            <a:off x="7223760" y="2926080"/>
            <a:ext cx="548640" cy="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Line 19"/>
          <p:cNvSpPr/>
          <p:nvPr/>
        </p:nvSpPr>
        <p:spPr>
          <a:xfrm>
            <a:off x="7248240" y="3729600"/>
            <a:ext cx="548640" cy="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Line 20"/>
          <p:cNvSpPr/>
          <p:nvPr/>
        </p:nvSpPr>
        <p:spPr>
          <a:xfrm>
            <a:off x="7223760" y="4536000"/>
            <a:ext cx="548640" cy="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1"/>
          <p:cNvSpPr/>
          <p:nvPr/>
        </p:nvSpPr>
        <p:spPr>
          <a:xfrm>
            <a:off x="3383280" y="5212080"/>
            <a:ext cx="118872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Line 22"/>
          <p:cNvSpPr/>
          <p:nvPr/>
        </p:nvSpPr>
        <p:spPr>
          <a:xfrm>
            <a:off x="3931920" y="4114800"/>
            <a:ext cx="0" cy="128016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Requirement</a:t>
            </a:r>
          </a:p>
        </p:txBody>
      </p:sp>
      <p:sp>
        <p:nvSpPr>
          <p:cNvPr id="11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Definisi API: ISO8583, JSON (REST)</a:t>
            </a: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Routing / Logic / Routebuilder</a:t>
            </a: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Mapping / Endpoint</a:t>
            </a: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Batch</a:t>
            </a: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Logging</a:t>
            </a: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UI</a:t>
            </a: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JSON to JDBC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131400" y="1917000"/>
            <a:ext cx="9835560" cy="283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3212</TotalTime>
  <Words>50</Words>
  <Application>Microsoft Office PowerPoint</Application>
  <PresentationFormat>Custom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Harda Elnanda</cp:lastModifiedBy>
  <cp:revision>16</cp:revision>
  <dcterms:created xsi:type="dcterms:W3CDTF">2020-07-29T09:40:38Z</dcterms:created>
  <dcterms:modified xsi:type="dcterms:W3CDTF">2020-09-04T04:22:43Z</dcterms:modified>
  <dc:language>en-US</dc:language>
</cp:coreProperties>
</file>