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1" r:id="rId4"/>
    <p:sldMasterId id="214748371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oppins"/>
      <p:regular r:id="rId24"/>
      <p:bold r:id="rId25"/>
      <p:italic r:id="rId26"/>
      <p:boldItalic r:id="rId27"/>
    </p:embeddedFont>
    <p:embeddedFont>
      <p:font typeface="Urbanist Medium"/>
      <p:regular r:id="rId28"/>
      <p:bold r:id="rId29"/>
      <p:italic r:id="rId30"/>
      <p:boldItalic r:id="rId31"/>
    </p:embeddedFont>
    <p:embeddedFont>
      <p:font typeface="Urbanist SemiBold"/>
      <p:regular r:id="rId32"/>
      <p:bold r:id="rId33"/>
      <p:italic r:id="rId34"/>
      <p:boldItalic r:id="rId35"/>
    </p:embeddedFont>
    <p:embeddedFont>
      <p:font typeface="Urbanist"/>
      <p:regular r:id="rId36"/>
      <p:bold r:id="rId37"/>
      <p:italic r:id="rId38"/>
      <p:boldItalic r:id="rId39"/>
    </p:embeddedFont>
    <p:embeddedFont>
      <p:font typeface="Poppins SemiBol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SemiBold-regular.fntdata"/><Relationship Id="rId42" Type="http://schemas.openxmlformats.org/officeDocument/2006/relationships/font" Target="fonts/PoppinsSemiBold-italic.fntdata"/><Relationship Id="rId41" Type="http://schemas.openxmlformats.org/officeDocument/2006/relationships/font" Target="fonts/PoppinsSemiBold-bold.fntdata"/><Relationship Id="rId43" Type="http://schemas.openxmlformats.org/officeDocument/2006/relationships/font" Target="fonts/Poppins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UrbanistMedium-boldItalic.fntdata"/><Relationship Id="rId30" Type="http://schemas.openxmlformats.org/officeDocument/2006/relationships/font" Target="fonts/UrbanistMedium-italic.fntdata"/><Relationship Id="rId33" Type="http://schemas.openxmlformats.org/officeDocument/2006/relationships/font" Target="fonts/UrbanistSemiBold-bold.fntdata"/><Relationship Id="rId32" Type="http://schemas.openxmlformats.org/officeDocument/2006/relationships/font" Target="fonts/UrbanistSemiBold-regular.fntdata"/><Relationship Id="rId35" Type="http://schemas.openxmlformats.org/officeDocument/2006/relationships/font" Target="fonts/UrbanistSemiBold-boldItalic.fntdata"/><Relationship Id="rId34" Type="http://schemas.openxmlformats.org/officeDocument/2006/relationships/font" Target="fonts/UrbanistSemiBold-italic.fntdata"/><Relationship Id="rId37" Type="http://schemas.openxmlformats.org/officeDocument/2006/relationships/font" Target="fonts/Urbanist-bold.fntdata"/><Relationship Id="rId36" Type="http://schemas.openxmlformats.org/officeDocument/2006/relationships/font" Target="fonts/Urbanist-regular.fntdata"/><Relationship Id="rId39" Type="http://schemas.openxmlformats.org/officeDocument/2006/relationships/font" Target="fonts/Urbanist-boldItalic.fntdata"/><Relationship Id="rId38" Type="http://schemas.openxmlformats.org/officeDocument/2006/relationships/font" Target="fonts/Urbanist-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oppins-regular.fntdata"/><Relationship Id="rId23" Type="http://schemas.openxmlformats.org/officeDocument/2006/relationships/slide" Target="slides/slide17.xml"/><Relationship Id="rId26" Type="http://schemas.openxmlformats.org/officeDocument/2006/relationships/font" Target="fonts/Poppins-italic.fntdata"/><Relationship Id="rId25" Type="http://schemas.openxmlformats.org/officeDocument/2006/relationships/font" Target="fonts/Poppins-bold.fntdata"/><Relationship Id="rId28" Type="http://schemas.openxmlformats.org/officeDocument/2006/relationships/font" Target="fonts/UrbanistMedium-regular.fntdata"/><Relationship Id="rId27" Type="http://schemas.openxmlformats.org/officeDocument/2006/relationships/font" Target="fonts/Poppins-boldItalic.fntdata"/><Relationship Id="rId29" Type="http://schemas.openxmlformats.org/officeDocument/2006/relationships/font" Target="fonts/UrbanistMedium-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359954fea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359954fea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355dbb9f76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355dbb9f76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g355dbb9f76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7" name="Google Shape;747;g355dbb9f76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355dbb9f762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355dbb9f762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355dbb9f762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355dbb9f762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305272055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305272055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3052720552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3052720552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3052720552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3052720552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3052720552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3052720552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3052720552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3052720552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052720552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052720552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355dbb9f7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355dbb9f7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Urbanist"/>
                <a:ea typeface="Urbanist"/>
                <a:cs typeface="Urbanist"/>
                <a:sym typeface="Urbanist"/>
              </a:rPr>
              <a:t>A </a:t>
            </a:r>
            <a:r>
              <a:rPr b="1" lang="en" sz="1200">
                <a:solidFill>
                  <a:schemeClr val="dk1"/>
                </a:solidFill>
                <a:latin typeface="Urbanist"/>
                <a:ea typeface="Urbanist"/>
                <a:cs typeface="Urbanist"/>
                <a:sym typeface="Urbanist"/>
              </a:rPr>
              <a:t>Wazuh Manager</a:t>
            </a:r>
            <a:r>
              <a:rPr lang="en" sz="1200">
                <a:solidFill>
                  <a:schemeClr val="dk1"/>
                </a:solidFill>
                <a:latin typeface="Urbanist"/>
                <a:ea typeface="Urbanist"/>
                <a:cs typeface="Urbanist"/>
                <a:sym typeface="Urbanist"/>
              </a:rPr>
              <a:t> can be used to provide a centralized system to monitor log files and node health. </a:t>
            </a:r>
            <a:r>
              <a:rPr b="1" lang="en" sz="1200">
                <a:solidFill>
                  <a:schemeClr val="dk1"/>
                </a:solidFill>
                <a:latin typeface="Urbanist"/>
                <a:ea typeface="Urbanist"/>
                <a:cs typeface="Urbanist"/>
                <a:sym typeface="Urbanist"/>
              </a:rPr>
              <a:t>Wazuh Agent’s </a:t>
            </a:r>
            <a:r>
              <a:rPr lang="en" sz="1200">
                <a:solidFill>
                  <a:schemeClr val="dk1"/>
                </a:solidFill>
                <a:latin typeface="Urbanist"/>
                <a:ea typeface="Urbanist"/>
                <a:cs typeface="Urbanist"/>
                <a:sym typeface="Urbanist"/>
              </a:rPr>
              <a:t>can be installed on other systems/instances to monitor their files/directories and health.</a:t>
            </a:r>
            <a:endParaRPr sz="1200">
              <a:solidFill>
                <a:schemeClr val="dk1"/>
              </a:solidFill>
              <a:latin typeface="Urbanist"/>
              <a:ea typeface="Urbanist"/>
              <a:cs typeface="Urbanist"/>
              <a:sym typeface="Urbanist"/>
            </a:endParaRPr>
          </a:p>
          <a:p>
            <a:pPr indent="0" lvl="0" marL="0" rtl="0" algn="l">
              <a:spcBef>
                <a:spcPts val="0"/>
              </a:spcBef>
              <a:spcAft>
                <a:spcPts val="0"/>
              </a:spcAft>
              <a:buNone/>
            </a:pPr>
            <a:r>
              <a:t/>
            </a:r>
            <a:endParaRPr sz="1200">
              <a:solidFill>
                <a:schemeClr val="dk1"/>
              </a:solidFill>
              <a:latin typeface="Urbanist"/>
              <a:ea typeface="Urbanist"/>
              <a:cs typeface="Urbanist"/>
              <a:sym typeface="Urbanist"/>
            </a:endParaRPr>
          </a:p>
          <a:p>
            <a:pPr indent="0" lvl="0" marL="0" rtl="0" algn="l">
              <a:spcBef>
                <a:spcPts val="0"/>
              </a:spcBef>
              <a:spcAft>
                <a:spcPts val="0"/>
              </a:spcAft>
              <a:buNone/>
            </a:pPr>
            <a:r>
              <a:rPr lang="en" sz="1200">
                <a:solidFill>
                  <a:schemeClr val="dk1"/>
                </a:solidFill>
                <a:latin typeface="Urbanist"/>
                <a:ea typeface="Urbanist"/>
                <a:cs typeface="Urbanist"/>
                <a:sym typeface="Urbanist"/>
              </a:rPr>
              <a:t>FIX! - This allows for utilization of syslog as well as other security monitoring tools like vulnerability detection and osquery. Wazuh can also monitor sensitive log files Zabbix monitors, but unlike Zabbix this way offers threat detection.</a:t>
            </a:r>
            <a:endParaRPr sz="1200">
              <a:solidFill>
                <a:schemeClr val="dk1"/>
              </a:solidFill>
              <a:latin typeface="Urbanist"/>
              <a:ea typeface="Urbanist"/>
              <a:cs typeface="Urbanist"/>
              <a:sym typeface="Urbanist"/>
            </a:endParaRPr>
          </a:p>
          <a:p>
            <a:pPr indent="0" lvl="0" marL="0" rtl="0" algn="l">
              <a:spcBef>
                <a:spcPts val="0"/>
              </a:spcBef>
              <a:spcAft>
                <a:spcPts val="0"/>
              </a:spcAft>
              <a:buNone/>
            </a:pPr>
            <a:r>
              <a:t/>
            </a:r>
            <a:endParaRPr sz="1200">
              <a:solidFill>
                <a:schemeClr val="dk1"/>
              </a:solidFill>
              <a:latin typeface="Urbanist"/>
              <a:ea typeface="Urbanist"/>
              <a:cs typeface="Urbanist"/>
              <a:sym typeface="Urbanist"/>
            </a:endParaRPr>
          </a:p>
          <a:p>
            <a:pPr indent="0" lvl="0" marL="0" rtl="0" algn="l">
              <a:lnSpc>
                <a:spcPct val="115000"/>
              </a:lnSpc>
              <a:spcBef>
                <a:spcPts val="0"/>
              </a:spcBef>
              <a:spcAft>
                <a:spcPts val="0"/>
              </a:spcAft>
              <a:buNone/>
            </a:pPr>
            <a:r>
              <a:rPr lang="en" sz="1200">
                <a:solidFill>
                  <a:schemeClr val="dk1"/>
                </a:solidFill>
                <a:latin typeface="Urbanist"/>
                <a:ea typeface="Urbanist"/>
                <a:cs typeface="Urbanist"/>
                <a:sym typeface="Urbanist"/>
              </a:rPr>
              <a:t>Zabbix is used to monitor network health and pfSense is the centralized firewall service which controls all of the ingoing and outgoing traffic of all machines on the network. There are node clusters which host the public facing services/web application, and two storage servers.</a:t>
            </a:r>
            <a:endParaRPr sz="1200">
              <a:solidFill>
                <a:schemeClr val="dk1"/>
              </a:solidFill>
              <a:latin typeface="Urbanist"/>
              <a:ea typeface="Urbanist"/>
              <a:cs typeface="Urbanist"/>
              <a:sym typeface="Urbanis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359954fea80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359954fea80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355dbb9f762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355dbb9f762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355dbb9f76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355dbb9f76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355dbb9f762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355dbb9f762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3052720552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3052720552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1">
  <p:cSld name="BLANK_1">
    <p:spTree>
      <p:nvGrpSpPr>
        <p:cNvPr id="53" name="Shape 53"/>
        <p:cNvGrpSpPr/>
        <p:nvPr/>
      </p:nvGrpSpPr>
      <p:grpSpPr>
        <a:xfrm>
          <a:off x="0" y="0"/>
          <a:ext cx="0" cy="0"/>
          <a:chOff x="0" y="0"/>
          <a:chExt cx="0" cy="0"/>
        </a:xfrm>
      </p:grpSpPr>
      <p:sp>
        <p:nvSpPr>
          <p:cNvPr id="54" name="Google Shape;54;p14"/>
          <p:cNvSpPr txBox="1"/>
          <p:nvPr>
            <p:ph type="title"/>
          </p:nvPr>
        </p:nvSpPr>
        <p:spPr>
          <a:xfrm>
            <a:off x="3236625" y="837723"/>
            <a:ext cx="5622600" cy="22752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a:lvl1pPr>
            <a:lvl2pPr lvl="1">
              <a:lnSpc>
                <a:spcPct val="115000"/>
              </a:lnSpc>
              <a:spcBef>
                <a:spcPts val="0"/>
              </a:spcBef>
              <a:spcAft>
                <a:spcPts val="0"/>
              </a:spcAft>
              <a:buNone/>
              <a:defRPr sz="4800"/>
            </a:lvl2pPr>
            <a:lvl3pPr lvl="2">
              <a:lnSpc>
                <a:spcPct val="115000"/>
              </a:lnSpc>
              <a:spcBef>
                <a:spcPts val="0"/>
              </a:spcBef>
              <a:spcAft>
                <a:spcPts val="0"/>
              </a:spcAft>
              <a:buNone/>
              <a:defRPr sz="4800"/>
            </a:lvl3pPr>
            <a:lvl4pPr lvl="3">
              <a:lnSpc>
                <a:spcPct val="115000"/>
              </a:lnSpc>
              <a:spcBef>
                <a:spcPts val="0"/>
              </a:spcBef>
              <a:spcAft>
                <a:spcPts val="0"/>
              </a:spcAft>
              <a:buNone/>
              <a:defRPr sz="4800"/>
            </a:lvl4pPr>
            <a:lvl5pPr lvl="4">
              <a:lnSpc>
                <a:spcPct val="115000"/>
              </a:lnSpc>
              <a:spcBef>
                <a:spcPts val="0"/>
              </a:spcBef>
              <a:spcAft>
                <a:spcPts val="0"/>
              </a:spcAft>
              <a:buNone/>
              <a:defRPr sz="4800"/>
            </a:lvl5pPr>
            <a:lvl6pPr lvl="5">
              <a:lnSpc>
                <a:spcPct val="115000"/>
              </a:lnSpc>
              <a:spcBef>
                <a:spcPts val="0"/>
              </a:spcBef>
              <a:spcAft>
                <a:spcPts val="0"/>
              </a:spcAft>
              <a:buNone/>
              <a:defRPr sz="4800"/>
            </a:lvl6pPr>
            <a:lvl7pPr lvl="6">
              <a:lnSpc>
                <a:spcPct val="115000"/>
              </a:lnSpc>
              <a:spcBef>
                <a:spcPts val="0"/>
              </a:spcBef>
              <a:spcAft>
                <a:spcPts val="0"/>
              </a:spcAft>
              <a:buNone/>
              <a:defRPr sz="4800"/>
            </a:lvl7pPr>
            <a:lvl8pPr lvl="7">
              <a:lnSpc>
                <a:spcPct val="115000"/>
              </a:lnSpc>
              <a:spcBef>
                <a:spcPts val="0"/>
              </a:spcBef>
              <a:spcAft>
                <a:spcPts val="0"/>
              </a:spcAft>
              <a:buNone/>
              <a:defRPr sz="4800"/>
            </a:lvl8pPr>
            <a:lvl9pPr lvl="8">
              <a:lnSpc>
                <a:spcPct val="115000"/>
              </a:lnSpc>
              <a:spcBef>
                <a:spcPts val="0"/>
              </a:spcBef>
              <a:spcAft>
                <a:spcPts val="0"/>
              </a:spcAft>
              <a:buNone/>
              <a:defRPr sz="4800"/>
            </a:lvl9pPr>
          </a:lstStyle>
          <a:p/>
        </p:txBody>
      </p:sp>
      <p:sp>
        <p:nvSpPr>
          <p:cNvPr id="55" name="Google Shape;55;p14"/>
          <p:cNvSpPr/>
          <p:nvPr/>
        </p:nvSpPr>
        <p:spPr>
          <a:xfrm flipH="1">
            <a:off x="1350050" y="2493850"/>
            <a:ext cx="2836800" cy="2649600"/>
          </a:xfrm>
          <a:prstGeom prst="pie">
            <a:avLst>
              <a:gd fmla="val 21585343"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6" name="Google Shape;56;p14"/>
          <p:cNvSpPr/>
          <p:nvPr/>
        </p:nvSpPr>
        <p:spPr>
          <a:xfrm flipH="1" rot="5400000">
            <a:off x="5850" y="3807650"/>
            <a:ext cx="2688900" cy="2700600"/>
          </a:xfrm>
          <a:prstGeom prst="pie">
            <a:avLst>
              <a:gd fmla="val 0"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7" name="Google Shape;57;p14"/>
          <p:cNvSpPr/>
          <p:nvPr/>
        </p:nvSpPr>
        <p:spPr>
          <a:xfrm>
            <a:off x="0" y="0"/>
            <a:ext cx="2768400" cy="2699100"/>
          </a:xfrm>
          <a:prstGeom prst="round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8" name="Google Shape;58;p14"/>
          <p:cNvSpPr/>
          <p:nvPr/>
        </p:nvSpPr>
        <p:spPr>
          <a:xfrm>
            <a:off x="-100" y="2699025"/>
            <a:ext cx="1653900" cy="1114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9" name="Google Shape;59;p14"/>
          <p:cNvSpPr/>
          <p:nvPr/>
        </p:nvSpPr>
        <p:spPr>
          <a:xfrm>
            <a:off x="1653900" y="2701600"/>
            <a:ext cx="1114500" cy="11145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0" name="Google Shape;60;p14"/>
          <p:cNvSpPr txBox="1"/>
          <p:nvPr>
            <p:ph idx="1" type="subTitle"/>
          </p:nvPr>
        </p:nvSpPr>
        <p:spPr>
          <a:xfrm>
            <a:off x="3236625" y="3183150"/>
            <a:ext cx="5430300" cy="6303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1pPr>
            <a:lvl2pPr lvl="1">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2pPr>
            <a:lvl3pPr lvl="2">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3pPr>
            <a:lvl4pPr lvl="3">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4pPr>
            <a:lvl5pPr lvl="4">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5pPr>
            <a:lvl6pPr lvl="5">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6pPr>
            <a:lvl7pPr lvl="6">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7pPr>
            <a:lvl8pPr lvl="7">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8pPr>
            <a:lvl9pPr lvl="8">
              <a:spcBef>
                <a:spcPts val="0"/>
              </a:spcBef>
              <a:spcAft>
                <a:spcPts val="0"/>
              </a:spcAft>
              <a:buClr>
                <a:schemeClr val="lt1"/>
              </a:buClr>
              <a:buSzPts val="1600"/>
              <a:buFont typeface="Poppins SemiBold"/>
              <a:buNone/>
              <a:defRPr sz="1600">
                <a:latin typeface="Poppins SemiBold"/>
                <a:ea typeface="Poppins SemiBold"/>
                <a:cs typeface="Poppins SemiBold"/>
                <a:sym typeface="Poppins SemiBold"/>
              </a:defRPr>
            </a:lvl9pPr>
          </a:lstStyle>
          <a:p/>
        </p:txBody>
      </p:sp>
      <p:sp>
        <p:nvSpPr>
          <p:cNvPr id="61" name="Google Shape;61;p14"/>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Alt 1">
  <p:cSld name="BLANK_1_1">
    <p:spTree>
      <p:nvGrpSpPr>
        <p:cNvPr id="62" name="Shape 62"/>
        <p:cNvGrpSpPr/>
        <p:nvPr/>
      </p:nvGrpSpPr>
      <p:grpSpPr>
        <a:xfrm>
          <a:off x="0" y="0"/>
          <a:ext cx="0" cy="0"/>
          <a:chOff x="0" y="0"/>
          <a:chExt cx="0" cy="0"/>
        </a:xfrm>
      </p:grpSpPr>
      <p:sp>
        <p:nvSpPr>
          <p:cNvPr id="63" name="Google Shape;63;p15"/>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4" name="Google Shape;64;p15"/>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65" name="Google Shape;65;p15"/>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66" name="Google Shape;66;p15"/>
          <p:cNvSpPr/>
          <p:nvPr/>
        </p:nvSpPr>
        <p:spPr>
          <a:xfrm flipH="1">
            <a:off x="284701" y="533157"/>
            <a:ext cx="4074000" cy="40740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7" name="Google Shape;67;p15"/>
          <p:cNvSpPr/>
          <p:nvPr/>
        </p:nvSpPr>
        <p:spPr>
          <a:xfrm>
            <a:off x="927633" y="474750"/>
            <a:ext cx="1463400" cy="429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sp>
        <p:nvSpPr>
          <p:cNvPr id="68" name="Google Shape;68;p15"/>
          <p:cNvSpPr/>
          <p:nvPr/>
        </p:nvSpPr>
        <p:spPr>
          <a:xfrm flipH="1">
            <a:off x="1322410" y="533157"/>
            <a:ext cx="4074000" cy="40740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69" name="Google Shape;69;p15"/>
          <p:cNvSpPr/>
          <p:nvPr/>
        </p:nvSpPr>
        <p:spPr>
          <a:xfrm>
            <a:off x="2309186" y="474990"/>
            <a:ext cx="1399200" cy="429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sp>
        <p:nvSpPr>
          <p:cNvPr id="70" name="Google Shape;70;p15"/>
          <p:cNvSpPr/>
          <p:nvPr/>
        </p:nvSpPr>
        <p:spPr>
          <a:xfrm flipH="1">
            <a:off x="2685553" y="533157"/>
            <a:ext cx="4074000" cy="40740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71" name="Google Shape;71;p15"/>
          <p:cNvSpPr txBox="1"/>
          <p:nvPr>
            <p:ph type="title"/>
          </p:nvPr>
        </p:nvSpPr>
        <p:spPr>
          <a:xfrm>
            <a:off x="3708375" y="1585475"/>
            <a:ext cx="5190300" cy="2031900"/>
          </a:xfrm>
          <a:prstGeom prst="rect">
            <a:avLst/>
          </a:prstGeom>
        </p:spPr>
        <p:txBody>
          <a:bodyPr anchorCtr="0" anchor="ctr" bIns="0" lIns="0" spcFirstLastPara="1" rIns="91425" wrap="square" tIns="0">
            <a:noAutofit/>
          </a:bodyPr>
          <a:lstStyle>
            <a:lvl1pPr lvl="0">
              <a:spcBef>
                <a:spcPts val="0"/>
              </a:spcBef>
              <a:spcAft>
                <a:spcPts val="0"/>
              </a:spcAft>
              <a:buNone/>
              <a:defRPr sz="4400"/>
            </a:lvl1pPr>
            <a:lvl2pPr lvl="1">
              <a:spcBef>
                <a:spcPts val="0"/>
              </a:spcBef>
              <a:spcAft>
                <a:spcPts val="0"/>
              </a:spcAft>
              <a:buSzPts val="4400"/>
              <a:buNone/>
              <a:defRPr sz="4400"/>
            </a:lvl2pPr>
            <a:lvl3pPr lvl="2">
              <a:spcBef>
                <a:spcPts val="0"/>
              </a:spcBef>
              <a:spcAft>
                <a:spcPts val="0"/>
              </a:spcAft>
              <a:buSzPts val="4400"/>
              <a:buNone/>
              <a:defRPr sz="4400"/>
            </a:lvl3pPr>
            <a:lvl4pPr lvl="3">
              <a:spcBef>
                <a:spcPts val="0"/>
              </a:spcBef>
              <a:spcAft>
                <a:spcPts val="0"/>
              </a:spcAft>
              <a:buSzPts val="4400"/>
              <a:buNone/>
              <a:defRPr sz="4400"/>
            </a:lvl4pPr>
            <a:lvl5pPr lvl="4">
              <a:spcBef>
                <a:spcPts val="0"/>
              </a:spcBef>
              <a:spcAft>
                <a:spcPts val="0"/>
              </a:spcAft>
              <a:buSzPts val="4400"/>
              <a:buNone/>
              <a:defRPr sz="4400"/>
            </a:lvl5pPr>
            <a:lvl6pPr lvl="5">
              <a:spcBef>
                <a:spcPts val="0"/>
              </a:spcBef>
              <a:spcAft>
                <a:spcPts val="0"/>
              </a:spcAft>
              <a:buSzPts val="4400"/>
              <a:buNone/>
              <a:defRPr sz="4400"/>
            </a:lvl6pPr>
            <a:lvl7pPr lvl="6">
              <a:spcBef>
                <a:spcPts val="0"/>
              </a:spcBef>
              <a:spcAft>
                <a:spcPts val="0"/>
              </a:spcAft>
              <a:buSzPts val="4400"/>
              <a:buNone/>
              <a:defRPr sz="4400"/>
            </a:lvl7pPr>
            <a:lvl8pPr lvl="7">
              <a:spcBef>
                <a:spcPts val="0"/>
              </a:spcBef>
              <a:spcAft>
                <a:spcPts val="0"/>
              </a:spcAft>
              <a:buSzPts val="4400"/>
              <a:buNone/>
              <a:defRPr sz="4400"/>
            </a:lvl8pPr>
            <a:lvl9pPr lvl="8">
              <a:spcBef>
                <a:spcPts val="0"/>
              </a:spcBef>
              <a:spcAft>
                <a:spcPts val="0"/>
              </a:spcAft>
              <a:buSzPts val="4400"/>
              <a:buNone/>
              <a:defRPr sz="4400"/>
            </a:lvl9pPr>
          </a:lstStyle>
          <a:p/>
        </p:txBody>
      </p:sp>
      <p:sp>
        <p:nvSpPr>
          <p:cNvPr id="72" name="Google Shape;72;p15"/>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only">
  <p:cSld name="BLANK_1_1_1_1_1">
    <p:spTree>
      <p:nvGrpSpPr>
        <p:cNvPr id="73" name="Shape 73"/>
        <p:cNvGrpSpPr/>
        <p:nvPr/>
      </p:nvGrpSpPr>
      <p:grpSpPr>
        <a:xfrm>
          <a:off x="0" y="0"/>
          <a:ext cx="0" cy="0"/>
          <a:chOff x="0" y="0"/>
          <a:chExt cx="0" cy="0"/>
        </a:xfrm>
      </p:grpSpPr>
      <p:sp>
        <p:nvSpPr>
          <p:cNvPr id="74" name="Google Shape;74;p16"/>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75" name="Google Shape;75;p16"/>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76" name="Google Shape;76;p16"/>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77" name="Google Shape;77;p16"/>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78" name="Google Shape;78;p16"/>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BLANK_1_1_1_1_1_2">
    <p:spTree>
      <p:nvGrpSpPr>
        <p:cNvPr id="79" name="Shape 79"/>
        <p:cNvGrpSpPr/>
        <p:nvPr/>
      </p:nvGrpSpPr>
      <p:grpSpPr>
        <a:xfrm>
          <a:off x="0" y="0"/>
          <a:ext cx="0" cy="0"/>
          <a:chOff x="0" y="0"/>
          <a:chExt cx="0" cy="0"/>
        </a:xfrm>
      </p:grpSpPr>
      <p:sp>
        <p:nvSpPr>
          <p:cNvPr id="80" name="Google Shape;80;p17"/>
          <p:cNvSpPr txBox="1"/>
          <p:nvPr>
            <p:ph idx="1" type="subTitle"/>
          </p:nvPr>
        </p:nvSpPr>
        <p:spPr>
          <a:xfrm>
            <a:off x="286975" y="1143000"/>
            <a:ext cx="4429800" cy="513600"/>
          </a:xfrm>
          <a:prstGeom prst="rect">
            <a:avLst/>
          </a:prstGeom>
        </p:spPr>
        <p:txBody>
          <a:bodyPr anchorCtr="0" anchor="t" bIns="0" lIns="0" spcFirstLastPara="1" rIns="0" wrap="square" tIns="0">
            <a:normAutofit/>
          </a:bodyPr>
          <a:lstStyle>
            <a:lvl1pPr lvl="0">
              <a:spcBef>
                <a:spcPts val="0"/>
              </a:spcBef>
              <a:spcAft>
                <a:spcPts val="0"/>
              </a:spcAft>
              <a:buNone/>
              <a:defRPr sz="1100"/>
            </a:lvl1pPr>
            <a:lvl2pPr lvl="1">
              <a:spcBef>
                <a:spcPts val="0"/>
              </a:spcBef>
              <a:spcAft>
                <a:spcPts val="0"/>
              </a:spcAft>
              <a:buSzPts val="1100"/>
              <a:buNone/>
              <a:defRPr sz="1100"/>
            </a:lvl2pPr>
            <a:lvl3pPr lvl="2">
              <a:spcBef>
                <a:spcPts val="0"/>
              </a:spcBef>
              <a:spcAft>
                <a:spcPts val="0"/>
              </a:spcAft>
              <a:buSzPts val="1100"/>
              <a:buNone/>
              <a:defRPr sz="1100"/>
            </a:lvl3pPr>
            <a:lvl4pPr lvl="3">
              <a:spcBef>
                <a:spcPts val="0"/>
              </a:spcBef>
              <a:spcAft>
                <a:spcPts val="0"/>
              </a:spcAft>
              <a:buSzPts val="1100"/>
              <a:buNone/>
              <a:defRPr sz="1100"/>
            </a:lvl4pPr>
            <a:lvl5pPr lvl="4">
              <a:spcBef>
                <a:spcPts val="0"/>
              </a:spcBef>
              <a:spcAft>
                <a:spcPts val="0"/>
              </a:spcAft>
              <a:buSzPts val="1100"/>
              <a:buNone/>
              <a:defRPr sz="1100"/>
            </a:lvl5pPr>
            <a:lvl6pPr lvl="5">
              <a:spcBef>
                <a:spcPts val="0"/>
              </a:spcBef>
              <a:spcAft>
                <a:spcPts val="0"/>
              </a:spcAft>
              <a:buSzPts val="1100"/>
              <a:buNone/>
              <a:defRPr sz="1100"/>
            </a:lvl6pPr>
            <a:lvl7pPr lvl="6">
              <a:spcBef>
                <a:spcPts val="0"/>
              </a:spcBef>
              <a:spcAft>
                <a:spcPts val="0"/>
              </a:spcAft>
              <a:buSzPts val="1100"/>
              <a:buNone/>
              <a:defRPr sz="1100"/>
            </a:lvl7pPr>
            <a:lvl8pPr lvl="7">
              <a:spcBef>
                <a:spcPts val="0"/>
              </a:spcBef>
              <a:spcAft>
                <a:spcPts val="0"/>
              </a:spcAft>
              <a:buSzPts val="1100"/>
              <a:buNone/>
              <a:defRPr sz="1100"/>
            </a:lvl8pPr>
            <a:lvl9pPr lvl="8">
              <a:spcBef>
                <a:spcPts val="0"/>
              </a:spcBef>
              <a:spcAft>
                <a:spcPts val="0"/>
              </a:spcAft>
              <a:buSzPts val="1100"/>
              <a:buNone/>
              <a:defRPr sz="1100"/>
            </a:lvl9pPr>
          </a:lstStyle>
          <a:p/>
        </p:txBody>
      </p:sp>
      <p:sp>
        <p:nvSpPr>
          <p:cNvPr id="81" name="Google Shape;81;p17"/>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82" name="Google Shape;82;p17"/>
          <p:cNvSpPr txBox="1"/>
          <p:nvPr>
            <p:ph idx="2"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83" name="Google Shape;83;p17"/>
          <p:cNvSpPr txBox="1"/>
          <p:nvPr>
            <p:ph idx="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84" name="Google Shape;84;p17"/>
          <p:cNvSpPr txBox="1"/>
          <p:nvPr>
            <p:ph idx="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85" name="Google Shape;85;p17"/>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roadmap">
  <p:cSld name="BLANK_1_1_1_1_1_2_1">
    <p:spTree>
      <p:nvGrpSpPr>
        <p:cNvPr id="86" name="Shape 86"/>
        <p:cNvGrpSpPr/>
        <p:nvPr/>
      </p:nvGrpSpPr>
      <p:grpSpPr>
        <a:xfrm>
          <a:off x="0" y="0"/>
          <a:ext cx="0" cy="0"/>
          <a:chOff x="0" y="0"/>
          <a:chExt cx="0" cy="0"/>
        </a:xfrm>
      </p:grpSpPr>
      <p:sp>
        <p:nvSpPr>
          <p:cNvPr id="87" name="Google Shape;87;p18"/>
          <p:cNvSpPr txBox="1"/>
          <p:nvPr>
            <p:ph idx="1" type="subTitle"/>
          </p:nvPr>
        </p:nvSpPr>
        <p:spPr>
          <a:xfrm>
            <a:off x="271250"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1pPr>
            <a:lvl2pPr lvl="1">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2pPr>
            <a:lvl3pPr lvl="2">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3pPr>
            <a:lvl4pPr lvl="3">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4pPr>
            <a:lvl5pPr lvl="4">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5pPr>
            <a:lvl6pPr lvl="5">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6pPr>
            <a:lvl7pPr lvl="6">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7pPr>
            <a:lvl8pPr lvl="7">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8pPr>
            <a:lvl9pPr lvl="8">
              <a:spcBef>
                <a:spcPts val="0"/>
              </a:spcBef>
              <a:spcAft>
                <a:spcPts val="0"/>
              </a:spcAft>
              <a:buClr>
                <a:schemeClr val="accent4"/>
              </a:buClr>
              <a:buSzPts val="1000"/>
              <a:buFont typeface="Poppins SemiBold"/>
              <a:buNone/>
              <a:defRPr sz="1000">
                <a:solidFill>
                  <a:schemeClr val="accent4"/>
                </a:solidFill>
                <a:latin typeface="Poppins SemiBold"/>
                <a:ea typeface="Poppins SemiBold"/>
                <a:cs typeface="Poppins SemiBold"/>
                <a:sym typeface="Poppins SemiBold"/>
              </a:defRPr>
            </a:lvl9pPr>
          </a:lstStyle>
          <a:p/>
        </p:txBody>
      </p:sp>
      <p:sp>
        <p:nvSpPr>
          <p:cNvPr id="88" name="Google Shape;88;p18"/>
          <p:cNvSpPr txBox="1"/>
          <p:nvPr>
            <p:ph idx="2" type="subTitle"/>
          </p:nvPr>
        </p:nvSpPr>
        <p:spPr>
          <a:xfrm>
            <a:off x="2030598"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1pPr>
            <a:lvl2pPr lvl="1">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2pPr>
            <a:lvl3pPr lvl="2">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3pPr>
            <a:lvl4pPr lvl="3">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4pPr>
            <a:lvl5pPr lvl="4">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5pPr>
            <a:lvl6pPr lvl="5">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6pPr>
            <a:lvl7pPr lvl="6">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7pPr>
            <a:lvl8pPr lvl="7">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8pPr>
            <a:lvl9pPr lvl="8">
              <a:spcBef>
                <a:spcPts val="0"/>
              </a:spcBef>
              <a:spcAft>
                <a:spcPts val="0"/>
              </a:spcAft>
              <a:buClr>
                <a:schemeClr val="accent3"/>
              </a:buClr>
              <a:buSzPts val="1000"/>
              <a:buFont typeface="Poppins SemiBold"/>
              <a:buNone/>
              <a:defRPr sz="1000">
                <a:solidFill>
                  <a:schemeClr val="accent3"/>
                </a:solidFill>
                <a:latin typeface="Poppins SemiBold"/>
                <a:ea typeface="Poppins SemiBold"/>
                <a:cs typeface="Poppins SemiBold"/>
                <a:sym typeface="Poppins SemiBold"/>
              </a:defRPr>
            </a:lvl9pPr>
          </a:lstStyle>
          <a:p/>
        </p:txBody>
      </p:sp>
      <p:sp>
        <p:nvSpPr>
          <p:cNvPr id="89" name="Google Shape;89;p18"/>
          <p:cNvSpPr txBox="1"/>
          <p:nvPr>
            <p:ph idx="3" type="subTitle"/>
          </p:nvPr>
        </p:nvSpPr>
        <p:spPr>
          <a:xfrm>
            <a:off x="3795488"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1pPr>
            <a:lvl2pPr lvl="1">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2pPr>
            <a:lvl3pPr lvl="2">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3pPr>
            <a:lvl4pPr lvl="3">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4pPr>
            <a:lvl5pPr lvl="4">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5pPr>
            <a:lvl6pPr lvl="5">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6pPr>
            <a:lvl7pPr lvl="6">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7pPr>
            <a:lvl8pPr lvl="7">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8pPr>
            <a:lvl9pPr lvl="8">
              <a:spcBef>
                <a:spcPts val="0"/>
              </a:spcBef>
              <a:spcAft>
                <a:spcPts val="0"/>
              </a:spcAft>
              <a:buClr>
                <a:schemeClr val="accent5"/>
              </a:buClr>
              <a:buSzPts val="1000"/>
              <a:buFont typeface="Poppins SemiBold"/>
              <a:buNone/>
              <a:defRPr sz="1000">
                <a:solidFill>
                  <a:schemeClr val="accent5"/>
                </a:solidFill>
                <a:latin typeface="Poppins SemiBold"/>
                <a:ea typeface="Poppins SemiBold"/>
                <a:cs typeface="Poppins SemiBold"/>
                <a:sym typeface="Poppins SemiBold"/>
              </a:defRPr>
            </a:lvl9pPr>
          </a:lstStyle>
          <a:p/>
        </p:txBody>
      </p:sp>
      <p:sp>
        <p:nvSpPr>
          <p:cNvPr id="90" name="Google Shape;90;p18"/>
          <p:cNvSpPr txBox="1"/>
          <p:nvPr>
            <p:ph idx="4" type="subTitle"/>
          </p:nvPr>
        </p:nvSpPr>
        <p:spPr>
          <a:xfrm>
            <a:off x="5556416"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1pPr>
            <a:lvl2pPr lvl="1">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2pPr>
            <a:lvl3pPr lvl="2">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3pPr>
            <a:lvl4pPr lvl="3">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4pPr>
            <a:lvl5pPr lvl="4">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5pPr>
            <a:lvl6pPr lvl="5">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6pPr>
            <a:lvl7pPr lvl="6">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7pPr>
            <a:lvl8pPr lvl="7">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8pPr>
            <a:lvl9pPr lvl="8">
              <a:spcBef>
                <a:spcPts val="0"/>
              </a:spcBef>
              <a:spcAft>
                <a:spcPts val="0"/>
              </a:spcAft>
              <a:buClr>
                <a:schemeClr val="dk2"/>
              </a:buClr>
              <a:buSzPts val="1000"/>
              <a:buFont typeface="Poppins SemiBold"/>
              <a:buNone/>
              <a:defRPr sz="1000">
                <a:solidFill>
                  <a:schemeClr val="dk2"/>
                </a:solidFill>
                <a:latin typeface="Poppins SemiBold"/>
                <a:ea typeface="Poppins SemiBold"/>
                <a:cs typeface="Poppins SemiBold"/>
                <a:sym typeface="Poppins SemiBold"/>
              </a:defRPr>
            </a:lvl9pPr>
          </a:lstStyle>
          <a:p/>
        </p:txBody>
      </p:sp>
      <p:sp>
        <p:nvSpPr>
          <p:cNvPr id="91" name="Google Shape;91;p18"/>
          <p:cNvSpPr txBox="1"/>
          <p:nvPr>
            <p:ph idx="5" type="subTitle"/>
          </p:nvPr>
        </p:nvSpPr>
        <p:spPr>
          <a:xfrm>
            <a:off x="7318138" y="2269625"/>
            <a:ext cx="1508700" cy="302100"/>
          </a:xfrm>
          <a:prstGeom prst="rect">
            <a:avLst/>
          </a:prstGeom>
        </p:spPr>
        <p:txBody>
          <a:bodyPr anchorCtr="0" anchor="ctr" bIns="0" lIns="0" spcFirstLastPara="1" rIns="0" wrap="square" tIns="0">
            <a:normAutofit/>
          </a:bodyPr>
          <a:lstStyle>
            <a:lvl1pPr lvl="0">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1pPr>
            <a:lvl2pPr lvl="1">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2pPr>
            <a:lvl3pPr lvl="2">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3pPr>
            <a:lvl4pPr lvl="3">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4pPr>
            <a:lvl5pPr lvl="4">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5pPr>
            <a:lvl6pPr lvl="5">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6pPr>
            <a:lvl7pPr lvl="6">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7pPr>
            <a:lvl8pPr lvl="7">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8pPr>
            <a:lvl9pPr lvl="8">
              <a:spcBef>
                <a:spcPts val="0"/>
              </a:spcBef>
              <a:spcAft>
                <a:spcPts val="0"/>
              </a:spcAft>
              <a:buClr>
                <a:schemeClr val="accent6"/>
              </a:buClr>
              <a:buSzPts val="1000"/>
              <a:buFont typeface="Poppins SemiBold"/>
              <a:buNone/>
              <a:defRPr sz="1000">
                <a:solidFill>
                  <a:schemeClr val="accent6"/>
                </a:solidFill>
                <a:latin typeface="Poppins SemiBold"/>
                <a:ea typeface="Poppins SemiBold"/>
                <a:cs typeface="Poppins SemiBold"/>
                <a:sym typeface="Poppins SemiBold"/>
              </a:defRPr>
            </a:lvl9pPr>
          </a:lstStyle>
          <a:p/>
        </p:txBody>
      </p:sp>
      <p:sp>
        <p:nvSpPr>
          <p:cNvPr id="92" name="Google Shape;92;p18"/>
          <p:cNvSpPr txBox="1"/>
          <p:nvPr>
            <p:ph idx="6" type="body"/>
          </p:nvPr>
        </p:nvSpPr>
        <p:spPr>
          <a:xfrm>
            <a:off x="271250" y="3263085"/>
            <a:ext cx="1508700" cy="827100"/>
          </a:xfrm>
          <a:prstGeom prst="rect">
            <a:avLst/>
          </a:prstGeom>
        </p:spPr>
        <p:txBody>
          <a:bodyPr anchorCtr="0" anchor="t" bIns="0" lIns="0" spcFirstLastPara="1" rIns="0"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93" name="Google Shape;93;p18"/>
          <p:cNvSpPr txBox="1"/>
          <p:nvPr>
            <p:ph idx="7" type="body"/>
          </p:nvPr>
        </p:nvSpPr>
        <p:spPr>
          <a:xfrm>
            <a:off x="2028213" y="3263085"/>
            <a:ext cx="1508700" cy="827100"/>
          </a:xfrm>
          <a:prstGeom prst="rect">
            <a:avLst/>
          </a:prstGeom>
        </p:spPr>
        <p:txBody>
          <a:bodyPr anchorCtr="0" anchor="t" bIns="0" lIns="0" spcFirstLastPara="1" rIns="91425"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94" name="Google Shape;94;p18"/>
          <p:cNvSpPr txBox="1"/>
          <p:nvPr>
            <p:ph idx="8" type="body"/>
          </p:nvPr>
        </p:nvSpPr>
        <p:spPr>
          <a:xfrm>
            <a:off x="3785175" y="3263085"/>
            <a:ext cx="1508700" cy="827100"/>
          </a:xfrm>
          <a:prstGeom prst="rect">
            <a:avLst/>
          </a:prstGeom>
        </p:spPr>
        <p:txBody>
          <a:bodyPr anchorCtr="0" anchor="t" bIns="0" lIns="0" spcFirstLastPara="1" rIns="91425"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95" name="Google Shape;95;p18"/>
          <p:cNvSpPr txBox="1"/>
          <p:nvPr>
            <p:ph idx="9" type="body"/>
          </p:nvPr>
        </p:nvSpPr>
        <p:spPr>
          <a:xfrm>
            <a:off x="5542138" y="3263085"/>
            <a:ext cx="1508700" cy="827100"/>
          </a:xfrm>
          <a:prstGeom prst="rect">
            <a:avLst/>
          </a:prstGeom>
        </p:spPr>
        <p:txBody>
          <a:bodyPr anchorCtr="0" anchor="t" bIns="0" lIns="0" spcFirstLastPara="1" rIns="91425"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96" name="Google Shape;96;p18"/>
          <p:cNvSpPr txBox="1"/>
          <p:nvPr>
            <p:ph idx="13" type="body"/>
          </p:nvPr>
        </p:nvSpPr>
        <p:spPr>
          <a:xfrm>
            <a:off x="7299100" y="3263085"/>
            <a:ext cx="1508700" cy="827100"/>
          </a:xfrm>
          <a:prstGeom prst="rect">
            <a:avLst/>
          </a:prstGeom>
        </p:spPr>
        <p:txBody>
          <a:bodyPr anchorCtr="0" anchor="t" bIns="0" lIns="0" spcFirstLastPara="1" rIns="91425" wrap="square" tIns="0">
            <a:noAutofit/>
          </a:bodyPr>
          <a:lstStyle>
            <a:lvl1pPr indent="-285750" lvl="0" marL="457200">
              <a:lnSpc>
                <a:spcPct val="100000"/>
              </a:lnSpc>
              <a:spcBef>
                <a:spcPts val="0"/>
              </a:spcBef>
              <a:spcAft>
                <a:spcPts val="0"/>
              </a:spcAft>
              <a:buSzPts val="900"/>
              <a:buChar char="●"/>
              <a:defRPr sz="900"/>
            </a:lvl1pPr>
            <a:lvl2pPr indent="-285750" lvl="1" marL="914400">
              <a:lnSpc>
                <a:spcPct val="100000"/>
              </a:lnSpc>
              <a:spcBef>
                <a:spcPts val="1000"/>
              </a:spcBef>
              <a:spcAft>
                <a:spcPts val="0"/>
              </a:spcAft>
              <a:buSzPts val="900"/>
              <a:buChar char="○"/>
              <a:defRPr sz="900"/>
            </a:lvl2pPr>
            <a:lvl3pPr indent="-285750" lvl="2" marL="1371600">
              <a:lnSpc>
                <a:spcPct val="100000"/>
              </a:lnSpc>
              <a:spcBef>
                <a:spcPts val="1000"/>
              </a:spcBef>
              <a:spcAft>
                <a:spcPts val="0"/>
              </a:spcAft>
              <a:buSzPts val="900"/>
              <a:buChar char="■"/>
              <a:defRPr sz="900"/>
            </a:lvl3pPr>
            <a:lvl4pPr indent="-285750" lvl="3" marL="1828800">
              <a:lnSpc>
                <a:spcPct val="100000"/>
              </a:lnSpc>
              <a:spcBef>
                <a:spcPts val="1000"/>
              </a:spcBef>
              <a:spcAft>
                <a:spcPts val="0"/>
              </a:spcAft>
              <a:buSzPts val="900"/>
              <a:buChar char="●"/>
              <a:defRPr sz="900"/>
            </a:lvl4pPr>
            <a:lvl5pPr indent="-285750" lvl="4" marL="2286000">
              <a:lnSpc>
                <a:spcPct val="100000"/>
              </a:lnSpc>
              <a:spcBef>
                <a:spcPts val="1000"/>
              </a:spcBef>
              <a:spcAft>
                <a:spcPts val="0"/>
              </a:spcAft>
              <a:buSzPts val="900"/>
              <a:buChar char="○"/>
              <a:defRPr sz="900"/>
            </a:lvl5pPr>
            <a:lvl6pPr indent="-285750" lvl="5" marL="2743200">
              <a:lnSpc>
                <a:spcPct val="100000"/>
              </a:lnSpc>
              <a:spcBef>
                <a:spcPts val="1000"/>
              </a:spcBef>
              <a:spcAft>
                <a:spcPts val="0"/>
              </a:spcAft>
              <a:buSzPts val="900"/>
              <a:buChar char="■"/>
              <a:defRPr sz="900"/>
            </a:lvl6pPr>
            <a:lvl7pPr indent="-285750" lvl="6" marL="3200400">
              <a:lnSpc>
                <a:spcPct val="100000"/>
              </a:lnSpc>
              <a:spcBef>
                <a:spcPts val="1000"/>
              </a:spcBef>
              <a:spcAft>
                <a:spcPts val="0"/>
              </a:spcAft>
              <a:buSzPts val="900"/>
              <a:buChar char="●"/>
              <a:defRPr sz="900"/>
            </a:lvl7pPr>
            <a:lvl8pPr indent="-285750" lvl="7" marL="3657600">
              <a:lnSpc>
                <a:spcPct val="100000"/>
              </a:lnSpc>
              <a:spcBef>
                <a:spcPts val="1000"/>
              </a:spcBef>
              <a:spcAft>
                <a:spcPts val="0"/>
              </a:spcAft>
              <a:buSzPts val="900"/>
              <a:buChar char="○"/>
              <a:defRPr sz="900"/>
            </a:lvl8pPr>
            <a:lvl9pPr indent="-285750" lvl="8" marL="4114800">
              <a:lnSpc>
                <a:spcPct val="100000"/>
              </a:lnSpc>
              <a:spcBef>
                <a:spcPts val="1000"/>
              </a:spcBef>
              <a:spcAft>
                <a:spcPts val="1000"/>
              </a:spcAft>
              <a:buSzPts val="900"/>
              <a:buChar char="■"/>
              <a:defRPr sz="900"/>
            </a:lvl9pPr>
          </a:lstStyle>
          <a:p/>
        </p:txBody>
      </p:sp>
      <p:sp>
        <p:nvSpPr>
          <p:cNvPr id="97" name="Google Shape;97;p18"/>
          <p:cNvSpPr txBox="1"/>
          <p:nvPr>
            <p:ph idx="14" type="subTitle"/>
          </p:nvPr>
        </p:nvSpPr>
        <p:spPr>
          <a:xfrm>
            <a:off x="271250" y="2737064"/>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98" name="Google Shape;98;p18"/>
          <p:cNvSpPr txBox="1"/>
          <p:nvPr>
            <p:ph idx="15" type="subTitle"/>
          </p:nvPr>
        </p:nvSpPr>
        <p:spPr>
          <a:xfrm>
            <a:off x="2030598" y="2737064"/>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99" name="Google Shape;99;p18"/>
          <p:cNvSpPr txBox="1"/>
          <p:nvPr>
            <p:ph idx="16" type="subTitle"/>
          </p:nvPr>
        </p:nvSpPr>
        <p:spPr>
          <a:xfrm>
            <a:off x="3795488" y="2737075"/>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100" name="Google Shape;100;p18"/>
          <p:cNvSpPr txBox="1"/>
          <p:nvPr>
            <p:ph idx="17" type="subTitle"/>
          </p:nvPr>
        </p:nvSpPr>
        <p:spPr>
          <a:xfrm>
            <a:off x="5556416" y="2737075"/>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101" name="Google Shape;101;p18"/>
          <p:cNvSpPr txBox="1"/>
          <p:nvPr>
            <p:ph idx="18" type="subTitle"/>
          </p:nvPr>
        </p:nvSpPr>
        <p:spPr>
          <a:xfrm>
            <a:off x="7318138" y="2737075"/>
            <a:ext cx="1508700" cy="338700"/>
          </a:xfrm>
          <a:prstGeom prst="rect">
            <a:avLst/>
          </a:prstGeom>
        </p:spPr>
        <p:txBody>
          <a:bodyPr anchorCtr="0" anchor="t" bIns="0" lIns="0" spcFirstLastPara="1" rIns="0" wrap="square" tIns="0">
            <a:norm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102" name="Google Shape;102;p18"/>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103" name="Google Shape;103;p18"/>
          <p:cNvSpPr txBox="1"/>
          <p:nvPr>
            <p:ph idx="19"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04" name="Google Shape;104;p18"/>
          <p:cNvSpPr txBox="1"/>
          <p:nvPr>
            <p:ph idx="20"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05" name="Google Shape;105;p18"/>
          <p:cNvSpPr txBox="1"/>
          <p:nvPr>
            <p:ph idx="21"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06" name="Google Shape;106;p18"/>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with Shape">
  <p:cSld name="BLANK_1_1_1_1_1_1_1_2">
    <p:spTree>
      <p:nvGrpSpPr>
        <p:cNvPr id="107" name="Shape 107"/>
        <p:cNvGrpSpPr/>
        <p:nvPr/>
      </p:nvGrpSpPr>
      <p:grpSpPr>
        <a:xfrm>
          <a:off x="0" y="0"/>
          <a:ext cx="0" cy="0"/>
          <a:chOff x="0" y="0"/>
          <a:chExt cx="0" cy="0"/>
        </a:xfrm>
      </p:grpSpPr>
      <p:sp>
        <p:nvSpPr>
          <p:cNvPr id="108" name="Google Shape;108;p19"/>
          <p:cNvSpPr/>
          <p:nvPr/>
        </p:nvSpPr>
        <p:spPr>
          <a:xfrm>
            <a:off x="0" y="3859125"/>
            <a:ext cx="2004300" cy="1282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09" name="Google Shape;109;p19"/>
          <p:cNvSpPr/>
          <p:nvPr/>
        </p:nvSpPr>
        <p:spPr>
          <a:xfrm flipH="1" rot="10800000">
            <a:off x="6571675" y="3851200"/>
            <a:ext cx="1270800" cy="12828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10" name="Google Shape;110;p19"/>
          <p:cNvSpPr/>
          <p:nvPr/>
        </p:nvSpPr>
        <p:spPr>
          <a:xfrm flipH="1" rot="10800000">
            <a:off x="7217867" y="3851200"/>
            <a:ext cx="1282500" cy="12828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11" name="Google Shape;111;p19"/>
          <p:cNvSpPr/>
          <p:nvPr/>
        </p:nvSpPr>
        <p:spPr>
          <a:xfrm rot="5400000">
            <a:off x="3193350" y="-1811400"/>
            <a:ext cx="2757600" cy="8574300"/>
          </a:xfrm>
          <a:prstGeom prst="round2DiagRect">
            <a:avLst>
              <a:gd fmla="val 50000" name="adj1"/>
              <a:gd fmla="val 0" name="adj2"/>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Poppins"/>
              <a:ea typeface="Poppins"/>
              <a:cs typeface="Poppins"/>
              <a:sym typeface="Poppins"/>
            </a:endParaRPr>
          </a:p>
        </p:txBody>
      </p:sp>
      <p:sp>
        <p:nvSpPr>
          <p:cNvPr id="112" name="Google Shape;112;p19"/>
          <p:cNvSpPr txBox="1"/>
          <p:nvPr>
            <p:ph type="title"/>
          </p:nvPr>
        </p:nvSpPr>
        <p:spPr>
          <a:xfrm>
            <a:off x="283475" y="1096954"/>
            <a:ext cx="8575800" cy="2757600"/>
          </a:xfrm>
          <a:prstGeom prst="rect">
            <a:avLst/>
          </a:prstGeom>
        </p:spPr>
        <p:txBody>
          <a:bodyPr anchorCtr="0" anchor="ctr" bIns="0" lIns="0" spcFirstLastPara="1" rIns="91425" wrap="square" tIns="0">
            <a:noAutofit/>
          </a:bodyPr>
          <a:lstStyle>
            <a:lvl1pPr lvl="0" algn="ctr">
              <a:lnSpc>
                <a:spcPct val="90000"/>
              </a:lnSpc>
              <a:spcBef>
                <a:spcPts val="0"/>
              </a:spcBef>
              <a:spcAft>
                <a:spcPts val="0"/>
              </a:spcAft>
              <a:buClr>
                <a:schemeClr val="lt1"/>
              </a:buClr>
              <a:buSzPts val="4000"/>
              <a:buNone/>
              <a:defRPr/>
            </a:lvl1pPr>
            <a:lvl2pPr lvl="1" algn="ctr">
              <a:spcBef>
                <a:spcPts val="0"/>
              </a:spcBef>
              <a:spcAft>
                <a:spcPts val="0"/>
              </a:spcAft>
              <a:buSzPts val="4000"/>
              <a:buNone/>
              <a:defRPr/>
            </a:lvl2pPr>
            <a:lvl3pPr lvl="2" algn="ctr">
              <a:spcBef>
                <a:spcPts val="0"/>
              </a:spcBef>
              <a:spcAft>
                <a:spcPts val="0"/>
              </a:spcAft>
              <a:buSzPts val="4000"/>
              <a:buNone/>
              <a:defRPr/>
            </a:lvl3pPr>
            <a:lvl4pPr lvl="3" algn="ctr">
              <a:spcBef>
                <a:spcPts val="0"/>
              </a:spcBef>
              <a:spcAft>
                <a:spcPts val="0"/>
              </a:spcAft>
              <a:buSzPts val="4000"/>
              <a:buNone/>
              <a:defRPr/>
            </a:lvl4pPr>
            <a:lvl5pPr lvl="4" algn="ctr">
              <a:spcBef>
                <a:spcPts val="0"/>
              </a:spcBef>
              <a:spcAft>
                <a:spcPts val="0"/>
              </a:spcAft>
              <a:buSzPts val="4000"/>
              <a:buNone/>
              <a:defRPr/>
            </a:lvl5pPr>
            <a:lvl6pPr lvl="5" algn="ctr">
              <a:spcBef>
                <a:spcPts val="0"/>
              </a:spcBef>
              <a:spcAft>
                <a:spcPts val="0"/>
              </a:spcAft>
              <a:buSzPts val="4000"/>
              <a:buNone/>
              <a:defRPr/>
            </a:lvl6pPr>
            <a:lvl7pPr lvl="6" algn="ctr">
              <a:spcBef>
                <a:spcPts val="0"/>
              </a:spcBef>
              <a:spcAft>
                <a:spcPts val="0"/>
              </a:spcAft>
              <a:buSzPts val="4000"/>
              <a:buNone/>
              <a:defRPr/>
            </a:lvl7pPr>
            <a:lvl8pPr lvl="7" algn="ctr">
              <a:spcBef>
                <a:spcPts val="0"/>
              </a:spcBef>
              <a:spcAft>
                <a:spcPts val="0"/>
              </a:spcAft>
              <a:buSzPts val="4000"/>
              <a:buNone/>
              <a:defRPr/>
            </a:lvl8pPr>
            <a:lvl9pPr lvl="8" algn="ctr">
              <a:spcBef>
                <a:spcPts val="0"/>
              </a:spcBef>
              <a:spcAft>
                <a:spcPts val="0"/>
              </a:spcAft>
              <a:buSzPts val="4000"/>
              <a:buNone/>
              <a:defRPr/>
            </a:lvl9pPr>
          </a:lstStyle>
          <a:p/>
        </p:txBody>
      </p:sp>
      <p:sp>
        <p:nvSpPr>
          <p:cNvPr id="113" name="Google Shape;113;p19"/>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14" name="Google Shape;114;p19"/>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15" name="Google Shape;115;p19"/>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16" name="Google Shape;116;p19"/>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1">
  <p:cSld name="BLANK_1_1_1_1_1_1_1_1">
    <p:spTree>
      <p:nvGrpSpPr>
        <p:cNvPr id="117" name="Shape 117"/>
        <p:cNvGrpSpPr/>
        <p:nvPr/>
      </p:nvGrpSpPr>
      <p:grpSpPr>
        <a:xfrm>
          <a:off x="0" y="0"/>
          <a:ext cx="0" cy="0"/>
          <a:chOff x="0" y="0"/>
          <a:chExt cx="0" cy="0"/>
        </a:xfrm>
      </p:grpSpPr>
      <p:sp>
        <p:nvSpPr>
          <p:cNvPr id="118" name="Google Shape;118;p20"/>
          <p:cNvSpPr txBox="1"/>
          <p:nvPr>
            <p:ph idx="1" type="subTitle"/>
          </p:nvPr>
        </p:nvSpPr>
        <p:spPr>
          <a:xfrm>
            <a:off x="284700" y="2574275"/>
            <a:ext cx="4287300" cy="408900"/>
          </a:xfrm>
          <a:prstGeom prst="rect">
            <a:avLst/>
          </a:prstGeom>
        </p:spPr>
        <p:txBody>
          <a:bodyPr anchorCtr="0" anchor="t" bIns="91425" lIns="0" spcFirstLastPara="1" rIns="91425" wrap="square" tIns="91425">
            <a:normAutofit/>
          </a:bodyPr>
          <a:lstStyle>
            <a:lvl1pPr lvl="0">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1pPr>
            <a:lvl2pPr lvl="1">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2pPr>
            <a:lvl3pPr lvl="2">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3pPr>
            <a:lvl4pPr lvl="3">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4pPr>
            <a:lvl5pPr lvl="4">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5pPr>
            <a:lvl6pPr lvl="5">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6pPr>
            <a:lvl7pPr lvl="6">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7pPr>
            <a:lvl8pPr lvl="7">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8pPr>
            <a:lvl9pPr lvl="8">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9pPr>
          </a:lstStyle>
          <a:p/>
        </p:txBody>
      </p:sp>
      <p:sp>
        <p:nvSpPr>
          <p:cNvPr id="119" name="Google Shape;119;p20"/>
          <p:cNvSpPr/>
          <p:nvPr/>
        </p:nvSpPr>
        <p:spPr>
          <a:xfrm flipH="1" rot="5400000">
            <a:off x="6571675" y="2571675"/>
            <a:ext cx="5143500" cy="5143500"/>
          </a:xfrm>
          <a:prstGeom prst="pie">
            <a:avLst>
              <a:gd fmla="val 21589913"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chemeClr val="dk1"/>
              </a:solidFill>
              <a:latin typeface="Urbanist"/>
              <a:ea typeface="Urbanist"/>
              <a:cs typeface="Urbanist"/>
              <a:sym typeface="Urbanist"/>
            </a:endParaRPr>
          </a:p>
        </p:txBody>
      </p:sp>
      <p:sp>
        <p:nvSpPr>
          <p:cNvPr id="120" name="Google Shape;120;p20"/>
          <p:cNvSpPr/>
          <p:nvPr/>
        </p:nvSpPr>
        <p:spPr>
          <a:xfrm flipH="1" rot="5400000">
            <a:off x="6571675" y="-8"/>
            <a:ext cx="5143500" cy="51435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chemeClr val="dk1"/>
              </a:solidFill>
              <a:latin typeface="Urbanist"/>
              <a:ea typeface="Urbanist"/>
              <a:cs typeface="Urbanist"/>
              <a:sym typeface="Urbanist"/>
            </a:endParaRPr>
          </a:p>
        </p:txBody>
      </p:sp>
      <p:sp>
        <p:nvSpPr>
          <p:cNvPr id="121" name="Google Shape;121;p20"/>
          <p:cNvSpPr txBox="1"/>
          <p:nvPr>
            <p:ph type="title"/>
          </p:nvPr>
        </p:nvSpPr>
        <p:spPr>
          <a:xfrm>
            <a:off x="284700" y="474750"/>
            <a:ext cx="5622600" cy="17943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a:lvl1pPr>
            <a:lvl2pPr lvl="1">
              <a:lnSpc>
                <a:spcPct val="115000"/>
              </a:lnSpc>
              <a:spcBef>
                <a:spcPts val="0"/>
              </a:spcBef>
              <a:spcAft>
                <a:spcPts val="0"/>
              </a:spcAft>
              <a:buNone/>
              <a:defRPr sz="4800"/>
            </a:lvl2pPr>
            <a:lvl3pPr lvl="2">
              <a:lnSpc>
                <a:spcPct val="115000"/>
              </a:lnSpc>
              <a:spcBef>
                <a:spcPts val="0"/>
              </a:spcBef>
              <a:spcAft>
                <a:spcPts val="0"/>
              </a:spcAft>
              <a:buNone/>
              <a:defRPr sz="4800"/>
            </a:lvl3pPr>
            <a:lvl4pPr lvl="3">
              <a:lnSpc>
                <a:spcPct val="115000"/>
              </a:lnSpc>
              <a:spcBef>
                <a:spcPts val="0"/>
              </a:spcBef>
              <a:spcAft>
                <a:spcPts val="0"/>
              </a:spcAft>
              <a:buNone/>
              <a:defRPr sz="4800"/>
            </a:lvl4pPr>
            <a:lvl5pPr lvl="4">
              <a:lnSpc>
                <a:spcPct val="115000"/>
              </a:lnSpc>
              <a:spcBef>
                <a:spcPts val="0"/>
              </a:spcBef>
              <a:spcAft>
                <a:spcPts val="0"/>
              </a:spcAft>
              <a:buNone/>
              <a:defRPr sz="4800"/>
            </a:lvl5pPr>
            <a:lvl6pPr lvl="5">
              <a:lnSpc>
                <a:spcPct val="115000"/>
              </a:lnSpc>
              <a:spcBef>
                <a:spcPts val="0"/>
              </a:spcBef>
              <a:spcAft>
                <a:spcPts val="0"/>
              </a:spcAft>
              <a:buNone/>
              <a:defRPr sz="4800"/>
            </a:lvl6pPr>
            <a:lvl7pPr lvl="6">
              <a:lnSpc>
                <a:spcPct val="115000"/>
              </a:lnSpc>
              <a:spcBef>
                <a:spcPts val="0"/>
              </a:spcBef>
              <a:spcAft>
                <a:spcPts val="0"/>
              </a:spcAft>
              <a:buNone/>
              <a:defRPr sz="4800"/>
            </a:lvl7pPr>
            <a:lvl8pPr lvl="7">
              <a:lnSpc>
                <a:spcPct val="115000"/>
              </a:lnSpc>
              <a:spcBef>
                <a:spcPts val="0"/>
              </a:spcBef>
              <a:spcAft>
                <a:spcPts val="0"/>
              </a:spcAft>
              <a:buNone/>
              <a:defRPr sz="4800"/>
            </a:lvl8pPr>
            <a:lvl9pPr lvl="8">
              <a:lnSpc>
                <a:spcPct val="115000"/>
              </a:lnSpc>
              <a:spcBef>
                <a:spcPts val="0"/>
              </a:spcBef>
              <a:spcAft>
                <a:spcPts val="0"/>
              </a:spcAft>
              <a:buNone/>
              <a:defRPr sz="4800"/>
            </a:lvl9pPr>
          </a:lstStyle>
          <a:p/>
        </p:txBody>
      </p:sp>
      <p:sp>
        <p:nvSpPr>
          <p:cNvPr id="122" name="Google Shape;122;p20"/>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BLANK_1_1_1_1_1_1_1_1_2">
    <p:spTree>
      <p:nvGrpSpPr>
        <p:cNvPr id="123" name="Shape 123"/>
        <p:cNvGrpSpPr/>
        <p:nvPr/>
      </p:nvGrpSpPr>
      <p:grpSpPr>
        <a:xfrm>
          <a:off x="0" y="0"/>
          <a:ext cx="0" cy="0"/>
          <a:chOff x="0" y="0"/>
          <a:chExt cx="0" cy="0"/>
        </a:xfrm>
      </p:grpSpPr>
      <p:sp>
        <p:nvSpPr>
          <p:cNvPr id="124" name="Google Shape;124;p21"/>
          <p:cNvSpPr txBox="1"/>
          <p:nvPr>
            <p:ph idx="1" type="body"/>
          </p:nvPr>
        </p:nvSpPr>
        <p:spPr>
          <a:xfrm>
            <a:off x="379650" y="3500000"/>
            <a:ext cx="1389300" cy="919200"/>
          </a:xfrm>
          <a:prstGeom prst="rect">
            <a:avLst/>
          </a:prstGeom>
        </p:spPr>
        <p:txBody>
          <a:bodyPr anchorCtr="0" anchor="t" bIns="91425" lIns="0" spcFirstLastPara="1" rIns="91425"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sz="1000"/>
            </a:lvl3pPr>
            <a:lvl4pPr indent="-292100" lvl="3" marL="1828800">
              <a:lnSpc>
                <a:spcPct val="100000"/>
              </a:lnSpc>
              <a:spcBef>
                <a:spcPts val="0"/>
              </a:spcBef>
              <a:spcAft>
                <a:spcPts val="0"/>
              </a:spcAft>
              <a:buSzPts val="1000"/>
              <a:buChar char="●"/>
              <a:defRPr sz="1000"/>
            </a:lvl4pPr>
            <a:lvl5pPr indent="-292100" lvl="4" marL="2286000">
              <a:lnSpc>
                <a:spcPct val="100000"/>
              </a:lnSpc>
              <a:spcBef>
                <a:spcPts val="0"/>
              </a:spcBef>
              <a:spcAft>
                <a:spcPts val="0"/>
              </a:spcAft>
              <a:buSzPts val="1000"/>
              <a:buChar char="○"/>
              <a:defRPr sz="1000"/>
            </a:lvl5pPr>
            <a:lvl6pPr indent="-292100" lvl="5" marL="2743200">
              <a:lnSpc>
                <a:spcPct val="100000"/>
              </a:lnSpc>
              <a:spcBef>
                <a:spcPts val="0"/>
              </a:spcBef>
              <a:spcAft>
                <a:spcPts val="0"/>
              </a:spcAft>
              <a:buSzPts val="1000"/>
              <a:buChar char="■"/>
              <a:defRPr sz="1000"/>
            </a:lvl6pPr>
            <a:lvl7pPr indent="-292100" lvl="6" marL="3200400">
              <a:lnSpc>
                <a:spcPct val="100000"/>
              </a:lnSpc>
              <a:spcBef>
                <a:spcPts val="0"/>
              </a:spcBef>
              <a:spcAft>
                <a:spcPts val="0"/>
              </a:spcAft>
              <a:buSzPts val="1000"/>
              <a:buChar char="●"/>
              <a:defRPr sz="1000"/>
            </a:lvl7pPr>
            <a:lvl8pPr indent="-292100" lvl="7" marL="3657600">
              <a:lnSpc>
                <a:spcPct val="100000"/>
              </a:lnSpc>
              <a:spcBef>
                <a:spcPts val="0"/>
              </a:spcBef>
              <a:spcAft>
                <a:spcPts val="0"/>
              </a:spcAft>
              <a:buSzPts val="1000"/>
              <a:buChar char="○"/>
              <a:defRPr sz="1000"/>
            </a:lvl8pPr>
            <a:lvl9pPr indent="-292100" lvl="8" marL="4114800">
              <a:lnSpc>
                <a:spcPct val="100000"/>
              </a:lnSpc>
              <a:spcBef>
                <a:spcPts val="0"/>
              </a:spcBef>
              <a:spcAft>
                <a:spcPts val="0"/>
              </a:spcAft>
              <a:buSzPts val="1000"/>
              <a:buChar char="■"/>
              <a:defRPr sz="1000"/>
            </a:lvl9pPr>
          </a:lstStyle>
          <a:p/>
        </p:txBody>
      </p:sp>
      <p:sp>
        <p:nvSpPr>
          <p:cNvPr id="125" name="Google Shape;125;p21"/>
          <p:cNvSpPr txBox="1"/>
          <p:nvPr>
            <p:ph idx="2" type="body"/>
          </p:nvPr>
        </p:nvSpPr>
        <p:spPr>
          <a:xfrm>
            <a:off x="2255275" y="3500000"/>
            <a:ext cx="1389300" cy="919200"/>
          </a:xfrm>
          <a:prstGeom prst="rect">
            <a:avLst/>
          </a:prstGeom>
        </p:spPr>
        <p:txBody>
          <a:bodyPr anchorCtr="0" anchor="t" bIns="91425" lIns="0" spcFirstLastPara="1" rIns="91425"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sz="1000"/>
            </a:lvl3pPr>
            <a:lvl4pPr indent="-292100" lvl="3" marL="1828800">
              <a:lnSpc>
                <a:spcPct val="100000"/>
              </a:lnSpc>
              <a:spcBef>
                <a:spcPts val="0"/>
              </a:spcBef>
              <a:spcAft>
                <a:spcPts val="0"/>
              </a:spcAft>
              <a:buSzPts val="1000"/>
              <a:buChar char="●"/>
              <a:defRPr sz="1000"/>
            </a:lvl4pPr>
            <a:lvl5pPr indent="-292100" lvl="4" marL="2286000">
              <a:lnSpc>
                <a:spcPct val="100000"/>
              </a:lnSpc>
              <a:spcBef>
                <a:spcPts val="0"/>
              </a:spcBef>
              <a:spcAft>
                <a:spcPts val="0"/>
              </a:spcAft>
              <a:buSzPts val="1000"/>
              <a:buChar char="○"/>
              <a:defRPr sz="1000"/>
            </a:lvl5pPr>
            <a:lvl6pPr indent="-292100" lvl="5" marL="2743200">
              <a:lnSpc>
                <a:spcPct val="100000"/>
              </a:lnSpc>
              <a:spcBef>
                <a:spcPts val="0"/>
              </a:spcBef>
              <a:spcAft>
                <a:spcPts val="0"/>
              </a:spcAft>
              <a:buSzPts val="1000"/>
              <a:buChar char="■"/>
              <a:defRPr sz="1000"/>
            </a:lvl6pPr>
            <a:lvl7pPr indent="-292100" lvl="6" marL="3200400">
              <a:lnSpc>
                <a:spcPct val="100000"/>
              </a:lnSpc>
              <a:spcBef>
                <a:spcPts val="0"/>
              </a:spcBef>
              <a:spcAft>
                <a:spcPts val="0"/>
              </a:spcAft>
              <a:buSzPts val="1000"/>
              <a:buChar char="●"/>
              <a:defRPr sz="1000"/>
            </a:lvl7pPr>
            <a:lvl8pPr indent="-292100" lvl="7" marL="3657600">
              <a:lnSpc>
                <a:spcPct val="100000"/>
              </a:lnSpc>
              <a:spcBef>
                <a:spcPts val="0"/>
              </a:spcBef>
              <a:spcAft>
                <a:spcPts val="0"/>
              </a:spcAft>
              <a:buSzPts val="1000"/>
              <a:buChar char="○"/>
              <a:defRPr sz="1000"/>
            </a:lvl8pPr>
            <a:lvl9pPr indent="-292100" lvl="8" marL="4114800">
              <a:lnSpc>
                <a:spcPct val="100000"/>
              </a:lnSpc>
              <a:spcBef>
                <a:spcPts val="0"/>
              </a:spcBef>
              <a:spcAft>
                <a:spcPts val="0"/>
              </a:spcAft>
              <a:buSzPts val="1000"/>
              <a:buChar char="■"/>
              <a:defRPr sz="1000"/>
            </a:lvl9pPr>
          </a:lstStyle>
          <a:p/>
        </p:txBody>
      </p:sp>
      <p:sp>
        <p:nvSpPr>
          <p:cNvPr id="126" name="Google Shape;126;p21"/>
          <p:cNvSpPr txBox="1"/>
          <p:nvPr>
            <p:ph idx="3" type="body"/>
          </p:nvPr>
        </p:nvSpPr>
        <p:spPr>
          <a:xfrm>
            <a:off x="4130900" y="3500000"/>
            <a:ext cx="1389300" cy="919200"/>
          </a:xfrm>
          <a:prstGeom prst="rect">
            <a:avLst/>
          </a:prstGeom>
        </p:spPr>
        <p:txBody>
          <a:bodyPr anchorCtr="0" anchor="t" bIns="91425" lIns="0" spcFirstLastPara="1" rIns="91425"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sz="1000"/>
            </a:lvl3pPr>
            <a:lvl4pPr indent="-292100" lvl="3" marL="1828800">
              <a:lnSpc>
                <a:spcPct val="100000"/>
              </a:lnSpc>
              <a:spcBef>
                <a:spcPts val="0"/>
              </a:spcBef>
              <a:spcAft>
                <a:spcPts val="0"/>
              </a:spcAft>
              <a:buSzPts val="1000"/>
              <a:buChar char="●"/>
              <a:defRPr sz="1000"/>
            </a:lvl4pPr>
            <a:lvl5pPr indent="-292100" lvl="4" marL="2286000">
              <a:lnSpc>
                <a:spcPct val="100000"/>
              </a:lnSpc>
              <a:spcBef>
                <a:spcPts val="0"/>
              </a:spcBef>
              <a:spcAft>
                <a:spcPts val="0"/>
              </a:spcAft>
              <a:buSzPts val="1000"/>
              <a:buChar char="○"/>
              <a:defRPr sz="1000"/>
            </a:lvl5pPr>
            <a:lvl6pPr indent="-292100" lvl="5" marL="2743200">
              <a:lnSpc>
                <a:spcPct val="100000"/>
              </a:lnSpc>
              <a:spcBef>
                <a:spcPts val="0"/>
              </a:spcBef>
              <a:spcAft>
                <a:spcPts val="0"/>
              </a:spcAft>
              <a:buSzPts val="1000"/>
              <a:buChar char="■"/>
              <a:defRPr sz="1000"/>
            </a:lvl6pPr>
            <a:lvl7pPr indent="-292100" lvl="6" marL="3200400">
              <a:lnSpc>
                <a:spcPct val="100000"/>
              </a:lnSpc>
              <a:spcBef>
                <a:spcPts val="0"/>
              </a:spcBef>
              <a:spcAft>
                <a:spcPts val="0"/>
              </a:spcAft>
              <a:buSzPts val="1000"/>
              <a:buChar char="●"/>
              <a:defRPr sz="1000"/>
            </a:lvl7pPr>
            <a:lvl8pPr indent="-292100" lvl="7" marL="3657600">
              <a:lnSpc>
                <a:spcPct val="100000"/>
              </a:lnSpc>
              <a:spcBef>
                <a:spcPts val="0"/>
              </a:spcBef>
              <a:spcAft>
                <a:spcPts val="0"/>
              </a:spcAft>
              <a:buSzPts val="1000"/>
              <a:buChar char="○"/>
              <a:defRPr sz="1000"/>
            </a:lvl8pPr>
            <a:lvl9pPr indent="-292100" lvl="8" marL="4114800">
              <a:lnSpc>
                <a:spcPct val="100000"/>
              </a:lnSpc>
              <a:spcBef>
                <a:spcPts val="0"/>
              </a:spcBef>
              <a:spcAft>
                <a:spcPts val="0"/>
              </a:spcAft>
              <a:buSzPts val="1000"/>
              <a:buChar char="■"/>
              <a:defRPr sz="1000"/>
            </a:lvl9pPr>
          </a:lstStyle>
          <a:p/>
        </p:txBody>
      </p:sp>
      <p:sp>
        <p:nvSpPr>
          <p:cNvPr id="127" name="Google Shape;127;p21"/>
          <p:cNvSpPr txBox="1"/>
          <p:nvPr>
            <p:ph idx="4" type="body"/>
          </p:nvPr>
        </p:nvSpPr>
        <p:spPr>
          <a:xfrm>
            <a:off x="6006525" y="3500000"/>
            <a:ext cx="1389300" cy="919200"/>
          </a:xfrm>
          <a:prstGeom prst="rect">
            <a:avLst/>
          </a:prstGeom>
        </p:spPr>
        <p:txBody>
          <a:bodyPr anchorCtr="0" anchor="t" bIns="91425" lIns="0" spcFirstLastPara="1" rIns="91425"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sz="1000"/>
            </a:lvl3pPr>
            <a:lvl4pPr indent="-292100" lvl="3" marL="1828800">
              <a:lnSpc>
                <a:spcPct val="100000"/>
              </a:lnSpc>
              <a:spcBef>
                <a:spcPts val="0"/>
              </a:spcBef>
              <a:spcAft>
                <a:spcPts val="0"/>
              </a:spcAft>
              <a:buSzPts val="1000"/>
              <a:buChar char="●"/>
              <a:defRPr sz="1000"/>
            </a:lvl4pPr>
            <a:lvl5pPr indent="-292100" lvl="4" marL="2286000">
              <a:lnSpc>
                <a:spcPct val="100000"/>
              </a:lnSpc>
              <a:spcBef>
                <a:spcPts val="0"/>
              </a:spcBef>
              <a:spcAft>
                <a:spcPts val="0"/>
              </a:spcAft>
              <a:buSzPts val="1000"/>
              <a:buChar char="○"/>
              <a:defRPr sz="1000"/>
            </a:lvl5pPr>
            <a:lvl6pPr indent="-292100" lvl="5" marL="2743200">
              <a:lnSpc>
                <a:spcPct val="100000"/>
              </a:lnSpc>
              <a:spcBef>
                <a:spcPts val="0"/>
              </a:spcBef>
              <a:spcAft>
                <a:spcPts val="0"/>
              </a:spcAft>
              <a:buSzPts val="1000"/>
              <a:buChar char="■"/>
              <a:defRPr sz="1000"/>
            </a:lvl6pPr>
            <a:lvl7pPr indent="-292100" lvl="6" marL="3200400">
              <a:lnSpc>
                <a:spcPct val="100000"/>
              </a:lnSpc>
              <a:spcBef>
                <a:spcPts val="0"/>
              </a:spcBef>
              <a:spcAft>
                <a:spcPts val="0"/>
              </a:spcAft>
              <a:buSzPts val="1000"/>
              <a:buChar char="●"/>
              <a:defRPr sz="1000"/>
            </a:lvl7pPr>
            <a:lvl8pPr indent="-292100" lvl="7" marL="3657600">
              <a:lnSpc>
                <a:spcPct val="100000"/>
              </a:lnSpc>
              <a:spcBef>
                <a:spcPts val="0"/>
              </a:spcBef>
              <a:spcAft>
                <a:spcPts val="0"/>
              </a:spcAft>
              <a:buSzPts val="1000"/>
              <a:buChar char="○"/>
              <a:defRPr sz="1000"/>
            </a:lvl8pPr>
            <a:lvl9pPr indent="-292100" lvl="8" marL="4114800">
              <a:lnSpc>
                <a:spcPct val="100000"/>
              </a:lnSpc>
              <a:spcBef>
                <a:spcPts val="0"/>
              </a:spcBef>
              <a:spcAft>
                <a:spcPts val="0"/>
              </a:spcAft>
              <a:buSzPts val="1000"/>
              <a:buChar char="■"/>
              <a:defRPr sz="1000"/>
            </a:lvl9pPr>
          </a:lstStyle>
          <a:p/>
        </p:txBody>
      </p:sp>
      <p:sp>
        <p:nvSpPr>
          <p:cNvPr id="128" name="Google Shape;128;p21"/>
          <p:cNvSpPr txBox="1"/>
          <p:nvPr>
            <p:ph type="title"/>
          </p:nvPr>
        </p:nvSpPr>
        <p:spPr>
          <a:xfrm>
            <a:off x="308784" y="1188147"/>
            <a:ext cx="7206000" cy="6666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a:lvl1pPr>
            <a:lvl2pPr lvl="1">
              <a:lnSpc>
                <a:spcPct val="115000"/>
              </a:lnSpc>
              <a:spcBef>
                <a:spcPts val="0"/>
              </a:spcBef>
              <a:spcAft>
                <a:spcPts val="0"/>
              </a:spcAft>
              <a:buNone/>
              <a:defRPr/>
            </a:lvl2pPr>
            <a:lvl3pPr lvl="2">
              <a:lnSpc>
                <a:spcPct val="115000"/>
              </a:lnSpc>
              <a:spcBef>
                <a:spcPts val="0"/>
              </a:spcBef>
              <a:spcAft>
                <a:spcPts val="0"/>
              </a:spcAft>
              <a:buNone/>
              <a:defRPr/>
            </a:lvl3pPr>
            <a:lvl4pPr lvl="3">
              <a:lnSpc>
                <a:spcPct val="115000"/>
              </a:lnSpc>
              <a:spcBef>
                <a:spcPts val="0"/>
              </a:spcBef>
              <a:spcAft>
                <a:spcPts val="0"/>
              </a:spcAft>
              <a:buNone/>
              <a:defRPr/>
            </a:lvl4pPr>
            <a:lvl5pPr lvl="4">
              <a:lnSpc>
                <a:spcPct val="115000"/>
              </a:lnSpc>
              <a:spcBef>
                <a:spcPts val="0"/>
              </a:spcBef>
              <a:spcAft>
                <a:spcPts val="0"/>
              </a:spcAft>
              <a:buNone/>
              <a:defRPr/>
            </a:lvl5pPr>
            <a:lvl6pPr lvl="5">
              <a:lnSpc>
                <a:spcPct val="115000"/>
              </a:lnSpc>
              <a:spcBef>
                <a:spcPts val="0"/>
              </a:spcBef>
              <a:spcAft>
                <a:spcPts val="0"/>
              </a:spcAft>
              <a:buNone/>
              <a:defRPr/>
            </a:lvl6pPr>
            <a:lvl7pPr lvl="6">
              <a:lnSpc>
                <a:spcPct val="115000"/>
              </a:lnSpc>
              <a:spcBef>
                <a:spcPts val="0"/>
              </a:spcBef>
              <a:spcAft>
                <a:spcPts val="0"/>
              </a:spcAft>
              <a:buNone/>
              <a:defRPr/>
            </a:lvl7pPr>
            <a:lvl8pPr lvl="7">
              <a:lnSpc>
                <a:spcPct val="115000"/>
              </a:lnSpc>
              <a:spcBef>
                <a:spcPts val="0"/>
              </a:spcBef>
              <a:spcAft>
                <a:spcPts val="0"/>
              </a:spcAft>
              <a:buNone/>
              <a:defRPr/>
            </a:lvl8pPr>
            <a:lvl9pPr lvl="8">
              <a:lnSpc>
                <a:spcPct val="115000"/>
              </a:lnSpc>
              <a:spcBef>
                <a:spcPts val="0"/>
              </a:spcBef>
              <a:spcAft>
                <a:spcPts val="0"/>
              </a:spcAft>
              <a:buNone/>
              <a:defRPr/>
            </a:lvl9pPr>
          </a:lstStyle>
          <a:p/>
        </p:txBody>
      </p:sp>
      <p:sp>
        <p:nvSpPr>
          <p:cNvPr id="129" name="Google Shape;129;p21"/>
          <p:cNvSpPr txBox="1"/>
          <p:nvPr>
            <p:ph idx="5" type="subTitle"/>
          </p:nvPr>
        </p:nvSpPr>
        <p:spPr>
          <a:xfrm>
            <a:off x="308784" y="1922075"/>
            <a:ext cx="7206000" cy="510600"/>
          </a:xfrm>
          <a:prstGeom prst="rect">
            <a:avLst/>
          </a:prstGeom>
        </p:spPr>
        <p:txBody>
          <a:bodyPr anchorCtr="0" anchor="t" bIns="0" lIns="0" spcFirstLastPara="1" rIns="0" wrap="square" tIns="0">
            <a:norm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30" name="Google Shape;130;p21"/>
          <p:cNvSpPr txBox="1"/>
          <p:nvPr>
            <p:ph idx="6"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31" name="Google Shape;131;p21"/>
          <p:cNvSpPr txBox="1"/>
          <p:nvPr>
            <p:ph idx="7"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32" name="Google Shape;132;p21"/>
          <p:cNvSpPr txBox="1"/>
          <p:nvPr>
            <p:ph idx="8"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33" name="Google Shape;133;p21"/>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1">
  <p:cSld name="BLANK_1_1_1_1_1_1_1_1_1_1_1_2">
    <p:spTree>
      <p:nvGrpSpPr>
        <p:cNvPr id="134" name="Shape 134"/>
        <p:cNvGrpSpPr/>
        <p:nvPr/>
      </p:nvGrpSpPr>
      <p:grpSpPr>
        <a:xfrm>
          <a:off x="0" y="0"/>
          <a:ext cx="0" cy="0"/>
          <a:chOff x="0" y="0"/>
          <a:chExt cx="0" cy="0"/>
        </a:xfrm>
      </p:grpSpPr>
      <p:sp>
        <p:nvSpPr>
          <p:cNvPr id="135" name="Google Shape;135;p22"/>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36" name="Google Shape;136;p22"/>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37" name="Google Shape;137;p22"/>
          <p:cNvSpPr/>
          <p:nvPr/>
        </p:nvSpPr>
        <p:spPr>
          <a:xfrm flipH="1">
            <a:off x="7723050" y="2475750"/>
            <a:ext cx="2828100" cy="2657700"/>
          </a:xfrm>
          <a:prstGeom prst="pie">
            <a:avLst>
              <a:gd fmla="val 0" name="adj1"/>
              <a:gd fmla="val 5408708"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8" name="Google Shape;138;p22"/>
          <p:cNvSpPr/>
          <p:nvPr/>
        </p:nvSpPr>
        <p:spPr>
          <a:xfrm flipH="1" rot="5400000">
            <a:off x="6370150" y="3807650"/>
            <a:ext cx="2688900" cy="2700600"/>
          </a:xfrm>
          <a:prstGeom prst="pie">
            <a:avLst>
              <a:gd fmla="val 0"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39" name="Google Shape;139;p22"/>
          <p:cNvSpPr txBox="1"/>
          <p:nvPr>
            <p:ph idx="3"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40" name="Google Shape;140;p22"/>
          <p:cNvSpPr/>
          <p:nvPr>
            <p:ph idx="4" type="pic"/>
          </p:nvPr>
        </p:nvSpPr>
        <p:spPr>
          <a:xfrm>
            <a:off x="6364300" y="0"/>
            <a:ext cx="2779500" cy="3813600"/>
          </a:xfrm>
          <a:prstGeom prst="round2DiagRect">
            <a:avLst>
              <a:gd fmla="val 50000" name="adj1"/>
              <a:gd fmla="val 0" name="adj2"/>
            </a:avLst>
          </a:prstGeom>
          <a:noFill/>
          <a:ln>
            <a:noFill/>
          </a:ln>
        </p:spPr>
      </p:sp>
      <p:sp>
        <p:nvSpPr>
          <p:cNvPr id="141" name="Google Shape;141;p22"/>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4"/>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142" name="Google Shape;142;p22"/>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43" name="Google Shape;143;p22"/>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2">
  <p:cSld name="BLANK_1_1_1_1_1_1_1_1_1_1_1_2_1">
    <p:spTree>
      <p:nvGrpSpPr>
        <p:cNvPr id="144" name="Shape 144"/>
        <p:cNvGrpSpPr/>
        <p:nvPr/>
      </p:nvGrpSpPr>
      <p:grpSpPr>
        <a:xfrm>
          <a:off x="0" y="0"/>
          <a:ext cx="0" cy="0"/>
          <a:chOff x="0" y="0"/>
          <a:chExt cx="0" cy="0"/>
        </a:xfrm>
      </p:grpSpPr>
      <p:sp>
        <p:nvSpPr>
          <p:cNvPr id="145" name="Google Shape;145;p23"/>
          <p:cNvSpPr/>
          <p:nvPr/>
        </p:nvSpPr>
        <p:spPr>
          <a:xfrm>
            <a:off x="4902225" y="2293759"/>
            <a:ext cx="2868000" cy="28575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46" name="Google Shape;146;p23"/>
          <p:cNvSpPr/>
          <p:nvPr/>
        </p:nvSpPr>
        <p:spPr>
          <a:xfrm rot="5400000">
            <a:off x="7720466" y="2360662"/>
            <a:ext cx="2851800" cy="2718000"/>
          </a:xfrm>
          <a:prstGeom prst="pie">
            <a:avLst>
              <a:gd fmla="val 0" name="adj1"/>
              <a:gd fmla="val 5398959"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47" name="Google Shape;147;p23"/>
          <p:cNvSpPr/>
          <p:nvPr/>
        </p:nvSpPr>
        <p:spPr>
          <a:xfrm>
            <a:off x="6345359" y="7875"/>
            <a:ext cx="2791200" cy="1233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48" name="Google Shape;148;p23"/>
          <p:cNvSpPr txBox="1"/>
          <p:nvPr>
            <p:ph idx="1"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49" name="Google Shape;149;p23"/>
          <p:cNvSpPr/>
          <p:nvPr>
            <p:ph idx="2" type="pic"/>
          </p:nvPr>
        </p:nvSpPr>
        <p:spPr>
          <a:xfrm>
            <a:off x="6335600" y="1231675"/>
            <a:ext cx="2808600" cy="2498700"/>
          </a:xfrm>
          <a:prstGeom prst="round1Rect">
            <a:avLst>
              <a:gd fmla="val 50000" name="adj"/>
            </a:avLst>
          </a:prstGeom>
          <a:noFill/>
          <a:ln>
            <a:noFill/>
          </a:ln>
        </p:spPr>
      </p:sp>
      <p:sp>
        <p:nvSpPr>
          <p:cNvPr id="150" name="Google Shape;150;p23"/>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3"/>
                </a:solidFill>
              </a:defRPr>
            </a:lvl1pPr>
            <a:lvl2pPr lvl="1">
              <a:lnSpc>
                <a:spcPct val="115000"/>
              </a:lnSpc>
              <a:spcBef>
                <a:spcPts val="0"/>
              </a:spcBef>
              <a:spcAft>
                <a:spcPts val="0"/>
              </a:spcAft>
              <a:buNone/>
              <a:defRPr sz="3000">
                <a:solidFill>
                  <a:schemeClr val="accent3"/>
                </a:solidFill>
              </a:defRPr>
            </a:lvl2pPr>
            <a:lvl3pPr lvl="2">
              <a:lnSpc>
                <a:spcPct val="115000"/>
              </a:lnSpc>
              <a:spcBef>
                <a:spcPts val="0"/>
              </a:spcBef>
              <a:spcAft>
                <a:spcPts val="0"/>
              </a:spcAft>
              <a:buNone/>
              <a:defRPr sz="3000">
                <a:solidFill>
                  <a:schemeClr val="accent3"/>
                </a:solidFill>
              </a:defRPr>
            </a:lvl3pPr>
            <a:lvl4pPr lvl="3">
              <a:lnSpc>
                <a:spcPct val="115000"/>
              </a:lnSpc>
              <a:spcBef>
                <a:spcPts val="0"/>
              </a:spcBef>
              <a:spcAft>
                <a:spcPts val="0"/>
              </a:spcAft>
              <a:buNone/>
              <a:defRPr sz="3000">
                <a:solidFill>
                  <a:schemeClr val="accent3"/>
                </a:solidFill>
              </a:defRPr>
            </a:lvl4pPr>
            <a:lvl5pPr lvl="4">
              <a:lnSpc>
                <a:spcPct val="115000"/>
              </a:lnSpc>
              <a:spcBef>
                <a:spcPts val="0"/>
              </a:spcBef>
              <a:spcAft>
                <a:spcPts val="0"/>
              </a:spcAft>
              <a:buNone/>
              <a:defRPr sz="3000">
                <a:solidFill>
                  <a:schemeClr val="accent3"/>
                </a:solidFill>
              </a:defRPr>
            </a:lvl5pPr>
            <a:lvl6pPr lvl="5">
              <a:lnSpc>
                <a:spcPct val="115000"/>
              </a:lnSpc>
              <a:spcBef>
                <a:spcPts val="0"/>
              </a:spcBef>
              <a:spcAft>
                <a:spcPts val="0"/>
              </a:spcAft>
              <a:buNone/>
              <a:defRPr sz="3000">
                <a:solidFill>
                  <a:schemeClr val="accent3"/>
                </a:solidFill>
              </a:defRPr>
            </a:lvl6pPr>
            <a:lvl7pPr lvl="6">
              <a:lnSpc>
                <a:spcPct val="115000"/>
              </a:lnSpc>
              <a:spcBef>
                <a:spcPts val="0"/>
              </a:spcBef>
              <a:spcAft>
                <a:spcPts val="0"/>
              </a:spcAft>
              <a:buNone/>
              <a:defRPr sz="3000">
                <a:solidFill>
                  <a:schemeClr val="accent3"/>
                </a:solidFill>
              </a:defRPr>
            </a:lvl7pPr>
            <a:lvl8pPr lvl="7">
              <a:lnSpc>
                <a:spcPct val="115000"/>
              </a:lnSpc>
              <a:spcBef>
                <a:spcPts val="0"/>
              </a:spcBef>
              <a:spcAft>
                <a:spcPts val="0"/>
              </a:spcAft>
              <a:buNone/>
              <a:defRPr sz="3000">
                <a:solidFill>
                  <a:schemeClr val="accent3"/>
                </a:solidFill>
              </a:defRPr>
            </a:lvl8pPr>
            <a:lvl9pPr lvl="8">
              <a:lnSpc>
                <a:spcPct val="115000"/>
              </a:lnSpc>
              <a:spcBef>
                <a:spcPts val="0"/>
              </a:spcBef>
              <a:spcAft>
                <a:spcPts val="0"/>
              </a:spcAft>
              <a:buNone/>
              <a:defRPr sz="3000">
                <a:solidFill>
                  <a:schemeClr val="accent3"/>
                </a:solidFill>
              </a:defRPr>
            </a:lvl9pPr>
          </a:lstStyle>
          <a:p/>
        </p:txBody>
      </p:sp>
      <p:sp>
        <p:nvSpPr>
          <p:cNvPr id="151" name="Google Shape;151;p23"/>
          <p:cNvSpPr txBox="1"/>
          <p:nvPr>
            <p:ph idx="3"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52" name="Google Shape;152;p23"/>
          <p:cNvSpPr txBox="1"/>
          <p:nvPr>
            <p:ph idx="4"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53" name="Google Shape;153;p23"/>
          <p:cNvSpPr txBox="1"/>
          <p:nvPr>
            <p:ph idx="5"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54" name="Google Shape;154;p23"/>
          <p:cNvSpPr txBox="1"/>
          <p:nvPr>
            <p:ph idx="6"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55" name="Google Shape;155;p23"/>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3">
  <p:cSld name="BLANK_1_1_1_1_1_1_1_1_1_1_1_2_1_1">
    <p:spTree>
      <p:nvGrpSpPr>
        <p:cNvPr id="156" name="Shape 156"/>
        <p:cNvGrpSpPr/>
        <p:nvPr/>
      </p:nvGrpSpPr>
      <p:grpSpPr>
        <a:xfrm>
          <a:off x="0" y="0"/>
          <a:ext cx="0" cy="0"/>
          <a:chOff x="0" y="0"/>
          <a:chExt cx="0" cy="0"/>
        </a:xfrm>
      </p:grpSpPr>
      <p:sp>
        <p:nvSpPr>
          <p:cNvPr id="157" name="Google Shape;157;p24"/>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58" name="Google Shape;158;p24"/>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grpSp>
        <p:nvGrpSpPr>
          <p:cNvPr id="159" name="Google Shape;159;p24"/>
          <p:cNvGrpSpPr/>
          <p:nvPr/>
        </p:nvGrpSpPr>
        <p:grpSpPr>
          <a:xfrm>
            <a:off x="6324521" y="8900"/>
            <a:ext cx="2848500" cy="6539200"/>
            <a:chOff x="6324521" y="8900"/>
            <a:chExt cx="2848500" cy="6539200"/>
          </a:xfrm>
        </p:grpSpPr>
        <p:sp>
          <p:nvSpPr>
            <p:cNvPr id="160" name="Google Shape;160;p24"/>
            <p:cNvSpPr/>
            <p:nvPr/>
          </p:nvSpPr>
          <p:spPr>
            <a:xfrm rot="10800000">
              <a:off x="6362475" y="8900"/>
              <a:ext cx="2772600" cy="3700500"/>
            </a:xfrm>
            <a:prstGeom prst="round2SameRect">
              <a:avLst>
                <a:gd fmla="val 50000" name="adj1"/>
                <a:gd fmla="val 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61" name="Google Shape;161;p24"/>
            <p:cNvSpPr/>
            <p:nvPr/>
          </p:nvSpPr>
          <p:spPr>
            <a:xfrm flipH="1" rot="5400000">
              <a:off x="6319275" y="3734100"/>
              <a:ext cx="2820300" cy="2807700"/>
            </a:xfrm>
            <a:prstGeom prst="pie">
              <a:avLst>
                <a:gd fmla="val 16192689" name="adj1"/>
                <a:gd fmla="val 4945"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62" name="Google Shape;162;p24"/>
            <p:cNvSpPr/>
            <p:nvPr/>
          </p:nvSpPr>
          <p:spPr>
            <a:xfrm flipH="1">
              <a:off x="6324521" y="2295469"/>
              <a:ext cx="2848500" cy="2847300"/>
            </a:xfrm>
            <a:prstGeom prst="pie">
              <a:avLst>
                <a:gd fmla="val 21590006"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grpSp>
      <p:sp>
        <p:nvSpPr>
          <p:cNvPr id="163" name="Google Shape;163;p24"/>
          <p:cNvSpPr txBox="1"/>
          <p:nvPr>
            <p:ph idx="3"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64" name="Google Shape;164;p24"/>
          <p:cNvSpPr/>
          <p:nvPr>
            <p:ph idx="4" type="pic"/>
          </p:nvPr>
        </p:nvSpPr>
        <p:spPr>
          <a:xfrm rot="10800000">
            <a:off x="6324525" y="0"/>
            <a:ext cx="2819400" cy="3715800"/>
          </a:xfrm>
          <a:prstGeom prst="round2SameRect">
            <a:avLst>
              <a:gd fmla="val 50000" name="adj1"/>
              <a:gd fmla="val 0" name="adj2"/>
            </a:avLst>
          </a:prstGeom>
          <a:noFill/>
          <a:ln>
            <a:noFill/>
          </a:ln>
        </p:spPr>
      </p:sp>
      <p:sp>
        <p:nvSpPr>
          <p:cNvPr id="165" name="Google Shape;165;p24"/>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5"/>
                </a:solidFill>
              </a:defRPr>
            </a:lvl1pPr>
            <a:lvl2pPr lvl="1">
              <a:lnSpc>
                <a:spcPct val="115000"/>
              </a:lnSpc>
              <a:spcBef>
                <a:spcPts val="0"/>
              </a:spcBef>
              <a:spcAft>
                <a:spcPts val="0"/>
              </a:spcAft>
              <a:buNone/>
              <a:defRPr sz="3000">
                <a:solidFill>
                  <a:schemeClr val="accent5"/>
                </a:solidFill>
              </a:defRPr>
            </a:lvl2pPr>
            <a:lvl3pPr lvl="2">
              <a:lnSpc>
                <a:spcPct val="115000"/>
              </a:lnSpc>
              <a:spcBef>
                <a:spcPts val="0"/>
              </a:spcBef>
              <a:spcAft>
                <a:spcPts val="0"/>
              </a:spcAft>
              <a:buNone/>
              <a:defRPr sz="3000">
                <a:solidFill>
                  <a:schemeClr val="accent5"/>
                </a:solidFill>
              </a:defRPr>
            </a:lvl3pPr>
            <a:lvl4pPr lvl="3">
              <a:lnSpc>
                <a:spcPct val="115000"/>
              </a:lnSpc>
              <a:spcBef>
                <a:spcPts val="0"/>
              </a:spcBef>
              <a:spcAft>
                <a:spcPts val="0"/>
              </a:spcAft>
              <a:buNone/>
              <a:defRPr sz="3000">
                <a:solidFill>
                  <a:schemeClr val="accent5"/>
                </a:solidFill>
              </a:defRPr>
            </a:lvl4pPr>
            <a:lvl5pPr lvl="4">
              <a:lnSpc>
                <a:spcPct val="115000"/>
              </a:lnSpc>
              <a:spcBef>
                <a:spcPts val="0"/>
              </a:spcBef>
              <a:spcAft>
                <a:spcPts val="0"/>
              </a:spcAft>
              <a:buNone/>
              <a:defRPr sz="3000">
                <a:solidFill>
                  <a:schemeClr val="accent5"/>
                </a:solidFill>
              </a:defRPr>
            </a:lvl5pPr>
            <a:lvl6pPr lvl="5">
              <a:lnSpc>
                <a:spcPct val="115000"/>
              </a:lnSpc>
              <a:spcBef>
                <a:spcPts val="0"/>
              </a:spcBef>
              <a:spcAft>
                <a:spcPts val="0"/>
              </a:spcAft>
              <a:buNone/>
              <a:defRPr sz="3000">
                <a:solidFill>
                  <a:schemeClr val="accent5"/>
                </a:solidFill>
              </a:defRPr>
            </a:lvl6pPr>
            <a:lvl7pPr lvl="6">
              <a:lnSpc>
                <a:spcPct val="115000"/>
              </a:lnSpc>
              <a:spcBef>
                <a:spcPts val="0"/>
              </a:spcBef>
              <a:spcAft>
                <a:spcPts val="0"/>
              </a:spcAft>
              <a:buNone/>
              <a:defRPr sz="3000">
                <a:solidFill>
                  <a:schemeClr val="accent5"/>
                </a:solidFill>
              </a:defRPr>
            </a:lvl7pPr>
            <a:lvl8pPr lvl="7">
              <a:lnSpc>
                <a:spcPct val="115000"/>
              </a:lnSpc>
              <a:spcBef>
                <a:spcPts val="0"/>
              </a:spcBef>
              <a:spcAft>
                <a:spcPts val="0"/>
              </a:spcAft>
              <a:buNone/>
              <a:defRPr sz="3000">
                <a:solidFill>
                  <a:schemeClr val="accent5"/>
                </a:solidFill>
              </a:defRPr>
            </a:lvl8pPr>
            <a:lvl9pPr lvl="8">
              <a:lnSpc>
                <a:spcPct val="115000"/>
              </a:lnSpc>
              <a:spcBef>
                <a:spcPts val="0"/>
              </a:spcBef>
              <a:spcAft>
                <a:spcPts val="0"/>
              </a:spcAft>
              <a:buNone/>
              <a:defRPr sz="3000">
                <a:solidFill>
                  <a:schemeClr val="accent5"/>
                </a:solidFill>
              </a:defRPr>
            </a:lvl9pPr>
          </a:lstStyle>
          <a:p/>
        </p:txBody>
      </p:sp>
      <p:sp>
        <p:nvSpPr>
          <p:cNvPr id="166" name="Google Shape;166;p24"/>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67" name="Google Shape;167;p24"/>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4">
  <p:cSld name="BLANK_1_1_1_1_1_1_1_1_1_1_1_2_1_1_1">
    <p:spTree>
      <p:nvGrpSpPr>
        <p:cNvPr id="168" name="Shape 168"/>
        <p:cNvGrpSpPr/>
        <p:nvPr/>
      </p:nvGrpSpPr>
      <p:grpSpPr>
        <a:xfrm>
          <a:off x="0" y="0"/>
          <a:ext cx="0" cy="0"/>
          <a:chOff x="0" y="0"/>
          <a:chExt cx="0" cy="0"/>
        </a:xfrm>
      </p:grpSpPr>
      <p:sp>
        <p:nvSpPr>
          <p:cNvPr id="169" name="Google Shape;169;p25"/>
          <p:cNvSpPr/>
          <p:nvPr/>
        </p:nvSpPr>
        <p:spPr>
          <a:xfrm>
            <a:off x="7780000" y="10200"/>
            <a:ext cx="1353900" cy="14175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70" name="Google Shape;170;p25"/>
          <p:cNvSpPr/>
          <p:nvPr/>
        </p:nvSpPr>
        <p:spPr>
          <a:xfrm rot="-5400000">
            <a:off x="4934200" y="10025"/>
            <a:ext cx="2845800" cy="2835600"/>
          </a:xfrm>
          <a:prstGeom prst="pie">
            <a:avLst>
              <a:gd fmla="val 0"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71" name="Google Shape;171;p25"/>
          <p:cNvSpPr txBox="1"/>
          <p:nvPr>
            <p:ph idx="1"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72" name="Google Shape;172;p25"/>
          <p:cNvSpPr/>
          <p:nvPr>
            <p:ph idx="2" type="pic"/>
          </p:nvPr>
        </p:nvSpPr>
        <p:spPr>
          <a:xfrm>
            <a:off x="6355775" y="1418625"/>
            <a:ext cx="2788200" cy="3725100"/>
          </a:xfrm>
          <a:prstGeom prst="round2DiagRect">
            <a:avLst>
              <a:gd fmla="val 50000" name="adj1"/>
              <a:gd fmla="val 0" name="adj2"/>
            </a:avLst>
          </a:prstGeom>
          <a:noFill/>
          <a:ln>
            <a:noFill/>
          </a:ln>
        </p:spPr>
      </p:sp>
      <p:sp>
        <p:nvSpPr>
          <p:cNvPr id="173" name="Google Shape;173;p25"/>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dk2"/>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174" name="Google Shape;174;p25"/>
          <p:cNvSpPr txBox="1"/>
          <p:nvPr>
            <p:ph idx="3"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75" name="Google Shape;175;p25"/>
          <p:cNvSpPr txBox="1"/>
          <p:nvPr>
            <p:ph idx="4"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76" name="Google Shape;176;p25"/>
          <p:cNvSpPr txBox="1"/>
          <p:nvPr>
            <p:ph idx="5"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77" name="Google Shape;177;p25"/>
          <p:cNvSpPr txBox="1"/>
          <p:nvPr>
            <p:ph idx="6"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178" name="Google Shape;178;p25"/>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5">
  <p:cSld name="CUSTOM_7">
    <p:spTree>
      <p:nvGrpSpPr>
        <p:cNvPr id="179" name="Shape 179"/>
        <p:cNvGrpSpPr/>
        <p:nvPr/>
      </p:nvGrpSpPr>
      <p:grpSpPr>
        <a:xfrm>
          <a:off x="0" y="0"/>
          <a:ext cx="0" cy="0"/>
          <a:chOff x="0" y="0"/>
          <a:chExt cx="0" cy="0"/>
        </a:xfrm>
      </p:grpSpPr>
      <p:sp>
        <p:nvSpPr>
          <p:cNvPr id="180" name="Google Shape;180;p26"/>
          <p:cNvSpPr txBox="1"/>
          <p:nvPr>
            <p:ph idx="1"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81" name="Google Shape;181;p26"/>
          <p:cNvSpPr/>
          <p:nvPr/>
        </p:nvSpPr>
        <p:spPr>
          <a:xfrm flipH="1" rot="10800000">
            <a:off x="7069375" y="3760875"/>
            <a:ext cx="1359600" cy="13725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82" name="Google Shape;182;p26"/>
          <p:cNvSpPr/>
          <p:nvPr/>
        </p:nvSpPr>
        <p:spPr>
          <a:xfrm flipH="1" rot="10800000">
            <a:off x="7760700" y="3760875"/>
            <a:ext cx="1372200" cy="13725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83" name="Google Shape;183;p26"/>
          <p:cNvSpPr/>
          <p:nvPr/>
        </p:nvSpPr>
        <p:spPr>
          <a:xfrm>
            <a:off x="6364300" y="3759200"/>
            <a:ext cx="1396500" cy="138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84" name="Google Shape;184;p26"/>
          <p:cNvSpPr/>
          <p:nvPr>
            <p:ph idx="2" type="pic"/>
          </p:nvPr>
        </p:nvSpPr>
        <p:spPr>
          <a:xfrm rot="10800000">
            <a:off x="6364225" y="0"/>
            <a:ext cx="2784600" cy="3775800"/>
          </a:xfrm>
          <a:prstGeom prst="round1Rect">
            <a:avLst>
              <a:gd fmla="val 50000" name="adj"/>
            </a:avLst>
          </a:prstGeom>
          <a:noFill/>
          <a:ln>
            <a:noFill/>
          </a:ln>
        </p:spPr>
      </p:sp>
      <p:sp>
        <p:nvSpPr>
          <p:cNvPr id="185" name="Google Shape;185;p26"/>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6"/>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186" name="Google Shape;186;p26"/>
          <p:cNvSpPr txBox="1"/>
          <p:nvPr>
            <p:ph idx="3"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87" name="Google Shape;187;p26"/>
          <p:cNvSpPr txBox="1"/>
          <p:nvPr>
            <p:ph idx="4"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88" name="Google Shape;188;p26"/>
          <p:cNvSpPr txBox="1"/>
          <p:nvPr>
            <p:ph idx="5"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89" name="Google Shape;189;p26"/>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6">
  <p:cSld name="CUSTOM_8">
    <p:spTree>
      <p:nvGrpSpPr>
        <p:cNvPr id="190" name="Shape 190"/>
        <p:cNvGrpSpPr/>
        <p:nvPr/>
      </p:nvGrpSpPr>
      <p:grpSpPr>
        <a:xfrm>
          <a:off x="0" y="0"/>
          <a:ext cx="0" cy="0"/>
          <a:chOff x="0" y="0"/>
          <a:chExt cx="0" cy="0"/>
        </a:xfrm>
      </p:grpSpPr>
      <p:sp>
        <p:nvSpPr>
          <p:cNvPr id="191" name="Google Shape;191;p27"/>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92" name="Google Shape;192;p27"/>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193" name="Google Shape;193;p27"/>
          <p:cNvSpPr/>
          <p:nvPr/>
        </p:nvSpPr>
        <p:spPr>
          <a:xfrm flipH="1">
            <a:off x="7723050" y="2475750"/>
            <a:ext cx="2828100" cy="2657700"/>
          </a:xfrm>
          <a:prstGeom prst="pie">
            <a:avLst>
              <a:gd fmla="val 0" name="adj1"/>
              <a:gd fmla="val 5408708"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94" name="Google Shape;194;p27"/>
          <p:cNvSpPr/>
          <p:nvPr/>
        </p:nvSpPr>
        <p:spPr>
          <a:xfrm flipH="1" rot="5400000">
            <a:off x="6370150" y="3807650"/>
            <a:ext cx="2688900" cy="2700600"/>
          </a:xfrm>
          <a:prstGeom prst="pie">
            <a:avLst>
              <a:gd fmla="val 0"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95" name="Google Shape;195;p27"/>
          <p:cNvSpPr txBox="1"/>
          <p:nvPr>
            <p:ph idx="3"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196" name="Google Shape;196;p27"/>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4"/>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197" name="Google Shape;197;p27"/>
          <p:cNvSpPr txBox="1"/>
          <p:nvPr>
            <p:ph idx="4"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198" name="Google Shape;198;p27"/>
          <p:cNvSpPr/>
          <p:nvPr/>
        </p:nvSpPr>
        <p:spPr>
          <a:xfrm>
            <a:off x="6375075" y="10125"/>
            <a:ext cx="2757600" cy="3794400"/>
          </a:xfrm>
          <a:prstGeom prst="round2DiagRect">
            <a:avLst>
              <a:gd fmla="val 50000" name="adj1"/>
              <a:gd fmla="val 0" name="adj2"/>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199" name="Google Shape;199;p27"/>
          <p:cNvSpPr txBox="1"/>
          <p:nvPr>
            <p:ph idx="5"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00" name="Google Shape;200;p27"/>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7">
  <p:cSld name="CUSTOM_8_1">
    <p:spTree>
      <p:nvGrpSpPr>
        <p:cNvPr id="201" name="Shape 201"/>
        <p:cNvGrpSpPr/>
        <p:nvPr/>
      </p:nvGrpSpPr>
      <p:grpSpPr>
        <a:xfrm>
          <a:off x="0" y="0"/>
          <a:ext cx="0" cy="0"/>
          <a:chOff x="0" y="0"/>
          <a:chExt cx="0" cy="0"/>
        </a:xfrm>
      </p:grpSpPr>
      <p:sp>
        <p:nvSpPr>
          <p:cNvPr id="202" name="Google Shape;202;p28"/>
          <p:cNvSpPr/>
          <p:nvPr/>
        </p:nvSpPr>
        <p:spPr>
          <a:xfrm>
            <a:off x="4902225" y="2293759"/>
            <a:ext cx="2868000" cy="28575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03" name="Google Shape;203;p28"/>
          <p:cNvSpPr/>
          <p:nvPr/>
        </p:nvSpPr>
        <p:spPr>
          <a:xfrm rot="5400000">
            <a:off x="7720466" y="2360662"/>
            <a:ext cx="2851800" cy="2718000"/>
          </a:xfrm>
          <a:prstGeom prst="pie">
            <a:avLst>
              <a:gd fmla="val 0" name="adj1"/>
              <a:gd fmla="val 5398959" name="adj2"/>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04" name="Google Shape;204;p28"/>
          <p:cNvSpPr/>
          <p:nvPr/>
        </p:nvSpPr>
        <p:spPr>
          <a:xfrm>
            <a:off x="6345359" y="7875"/>
            <a:ext cx="2791200" cy="1233000"/>
          </a:xfrm>
          <a:prstGeom prst="rect">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05" name="Google Shape;205;p28"/>
          <p:cNvSpPr txBox="1"/>
          <p:nvPr>
            <p:ph idx="1"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206" name="Google Shape;206;p28"/>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3"/>
                </a:solidFill>
              </a:defRPr>
            </a:lvl1pPr>
            <a:lvl2pPr lvl="1">
              <a:lnSpc>
                <a:spcPct val="115000"/>
              </a:lnSpc>
              <a:spcBef>
                <a:spcPts val="0"/>
              </a:spcBef>
              <a:spcAft>
                <a:spcPts val="0"/>
              </a:spcAft>
              <a:buNone/>
              <a:defRPr sz="3000">
                <a:solidFill>
                  <a:schemeClr val="accent3"/>
                </a:solidFill>
              </a:defRPr>
            </a:lvl2pPr>
            <a:lvl3pPr lvl="2">
              <a:lnSpc>
                <a:spcPct val="115000"/>
              </a:lnSpc>
              <a:spcBef>
                <a:spcPts val="0"/>
              </a:spcBef>
              <a:spcAft>
                <a:spcPts val="0"/>
              </a:spcAft>
              <a:buNone/>
              <a:defRPr sz="3000">
                <a:solidFill>
                  <a:schemeClr val="accent3"/>
                </a:solidFill>
              </a:defRPr>
            </a:lvl3pPr>
            <a:lvl4pPr lvl="3">
              <a:lnSpc>
                <a:spcPct val="115000"/>
              </a:lnSpc>
              <a:spcBef>
                <a:spcPts val="0"/>
              </a:spcBef>
              <a:spcAft>
                <a:spcPts val="0"/>
              </a:spcAft>
              <a:buNone/>
              <a:defRPr sz="3000">
                <a:solidFill>
                  <a:schemeClr val="accent3"/>
                </a:solidFill>
              </a:defRPr>
            </a:lvl4pPr>
            <a:lvl5pPr lvl="4">
              <a:lnSpc>
                <a:spcPct val="115000"/>
              </a:lnSpc>
              <a:spcBef>
                <a:spcPts val="0"/>
              </a:spcBef>
              <a:spcAft>
                <a:spcPts val="0"/>
              </a:spcAft>
              <a:buNone/>
              <a:defRPr sz="3000">
                <a:solidFill>
                  <a:schemeClr val="accent3"/>
                </a:solidFill>
              </a:defRPr>
            </a:lvl5pPr>
            <a:lvl6pPr lvl="5">
              <a:lnSpc>
                <a:spcPct val="115000"/>
              </a:lnSpc>
              <a:spcBef>
                <a:spcPts val="0"/>
              </a:spcBef>
              <a:spcAft>
                <a:spcPts val="0"/>
              </a:spcAft>
              <a:buNone/>
              <a:defRPr sz="3000">
                <a:solidFill>
                  <a:schemeClr val="accent3"/>
                </a:solidFill>
              </a:defRPr>
            </a:lvl6pPr>
            <a:lvl7pPr lvl="6">
              <a:lnSpc>
                <a:spcPct val="115000"/>
              </a:lnSpc>
              <a:spcBef>
                <a:spcPts val="0"/>
              </a:spcBef>
              <a:spcAft>
                <a:spcPts val="0"/>
              </a:spcAft>
              <a:buNone/>
              <a:defRPr sz="3000">
                <a:solidFill>
                  <a:schemeClr val="accent3"/>
                </a:solidFill>
              </a:defRPr>
            </a:lvl7pPr>
            <a:lvl8pPr lvl="7">
              <a:lnSpc>
                <a:spcPct val="115000"/>
              </a:lnSpc>
              <a:spcBef>
                <a:spcPts val="0"/>
              </a:spcBef>
              <a:spcAft>
                <a:spcPts val="0"/>
              </a:spcAft>
              <a:buNone/>
              <a:defRPr sz="3000">
                <a:solidFill>
                  <a:schemeClr val="accent3"/>
                </a:solidFill>
              </a:defRPr>
            </a:lvl8pPr>
            <a:lvl9pPr lvl="8">
              <a:lnSpc>
                <a:spcPct val="115000"/>
              </a:lnSpc>
              <a:spcBef>
                <a:spcPts val="0"/>
              </a:spcBef>
              <a:spcAft>
                <a:spcPts val="0"/>
              </a:spcAft>
              <a:buNone/>
              <a:defRPr sz="3000">
                <a:solidFill>
                  <a:schemeClr val="accent3"/>
                </a:solidFill>
              </a:defRPr>
            </a:lvl9pPr>
          </a:lstStyle>
          <a:p/>
        </p:txBody>
      </p:sp>
      <p:sp>
        <p:nvSpPr>
          <p:cNvPr id="207" name="Google Shape;207;p28"/>
          <p:cNvSpPr txBox="1"/>
          <p:nvPr>
            <p:ph idx="2"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208" name="Google Shape;208;p28"/>
          <p:cNvSpPr txBox="1"/>
          <p:nvPr>
            <p:ph idx="3"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09" name="Google Shape;209;p28"/>
          <p:cNvSpPr txBox="1"/>
          <p:nvPr>
            <p:ph idx="4"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10" name="Google Shape;210;p28"/>
          <p:cNvSpPr txBox="1"/>
          <p:nvPr>
            <p:ph idx="5"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11" name="Google Shape;211;p28"/>
          <p:cNvSpPr/>
          <p:nvPr/>
        </p:nvSpPr>
        <p:spPr>
          <a:xfrm>
            <a:off x="6345359" y="1240774"/>
            <a:ext cx="2801400" cy="2479800"/>
          </a:xfrm>
          <a:prstGeom prst="round1Rect">
            <a:avLst>
              <a:gd fmla="val 5000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12" name="Google Shape;212;p28"/>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8">
  <p:cSld name="CUSTOM_8_1_1">
    <p:spTree>
      <p:nvGrpSpPr>
        <p:cNvPr id="213" name="Shape 213"/>
        <p:cNvGrpSpPr/>
        <p:nvPr/>
      </p:nvGrpSpPr>
      <p:grpSpPr>
        <a:xfrm>
          <a:off x="0" y="0"/>
          <a:ext cx="0" cy="0"/>
          <a:chOff x="0" y="0"/>
          <a:chExt cx="0" cy="0"/>
        </a:xfrm>
      </p:grpSpPr>
      <p:sp>
        <p:nvSpPr>
          <p:cNvPr id="214" name="Google Shape;214;p29"/>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15" name="Google Shape;215;p29"/>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16" name="Google Shape;216;p29"/>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grpSp>
        <p:nvGrpSpPr>
          <p:cNvPr id="217" name="Google Shape;217;p29"/>
          <p:cNvGrpSpPr/>
          <p:nvPr/>
        </p:nvGrpSpPr>
        <p:grpSpPr>
          <a:xfrm>
            <a:off x="6324521" y="8900"/>
            <a:ext cx="2848500" cy="6539200"/>
            <a:chOff x="6324521" y="8900"/>
            <a:chExt cx="2848500" cy="6539200"/>
          </a:xfrm>
        </p:grpSpPr>
        <p:sp>
          <p:nvSpPr>
            <p:cNvPr id="218" name="Google Shape;218;p29"/>
            <p:cNvSpPr/>
            <p:nvPr/>
          </p:nvSpPr>
          <p:spPr>
            <a:xfrm rot="10800000">
              <a:off x="6362475" y="8900"/>
              <a:ext cx="2772600" cy="3700500"/>
            </a:xfrm>
            <a:prstGeom prst="round2SameRect">
              <a:avLst>
                <a:gd fmla="val 50000" name="adj1"/>
                <a:gd fmla="val 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19" name="Google Shape;219;p29"/>
            <p:cNvSpPr/>
            <p:nvPr/>
          </p:nvSpPr>
          <p:spPr>
            <a:xfrm flipH="1" rot="5400000">
              <a:off x="6319275" y="3734100"/>
              <a:ext cx="2820300" cy="2807700"/>
            </a:xfrm>
            <a:prstGeom prst="pie">
              <a:avLst>
                <a:gd fmla="val 16192689" name="adj1"/>
                <a:gd fmla="val 4945"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20" name="Google Shape;220;p29"/>
            <p:cNvSpPr/>
            <p:nvPr/>
          </p:nvSpPr>
          <p:spPr>
            <a:xfrm flipH="1">
              <a:off x="6324521" y="2295469"/>
              <a:ext cx="2848500" cy="2847300"/>
            </a:xfrm>
            <a:prstGeom prst="pie">
              <a:avLst>
                <a:gd fmla="val 21590006"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grpSp>
      <p:sp>
        <p:nvSpPr>
          <p:cNvPr id="221" name="Google Shape;221;p29"/>
          <p:cNvSpPr txBox="1"/>
          <p:nvPr>
            <p:ph idx="4"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222" name="Google Shape;222;p29"/>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5"/>
                </a:solidFill>
              </a:defRPr>
            </a:lvl1pPr>
            <a:lvl2pPr lvl="1">
              <a:lnSpc>
                <a:spcPct val="115000"/>
              </a:lnSpc>
              <a:spcBef>
                <a:spcPts val="0"/>
              </a:spcBef>
              <a:spcAft>
                <a:spcPts val="0"/>
              </a:spcAft>
              <a:buNone/>
              <a:defRPr sz="3000">
                <a:solidFill>
                  <a:schemeClr val="accent5"/>
                </a:solidFill>
              </a:defRPr>
            </a:lvl2pPr>
            <a:lvl3pPr lvl="2">
              <a:lnSpc>
                <a:spcPct val="115000"/>
              </a:lnSpc>
              <a:spcBef>
                <a:spcPts val="0"/>
              </a:spcBef>
              <a:spcAft>
                <a:spcPts val="0"/>
              </a:spcAft>
              <a:buNone/>
              <a:defRPr sz="3000">
                <a:solidFill>
                  <a:schemeClr val="accent5"/>
                </a:solidFill>
              </a:defRPr>
            </a:lvl3pPr>
            <a:lvl4pPr lvl="3">
              <a:lnSpc>
                <a:spcPct val="115000"/>
              </a:lnSpc>
              <a:spcBef>
                <a:spcPts val="0"/>
              </a:spcBef>
              <a:spcAft>
                <a:spcPts val="0"/>
              </a:spcAft>
              <a:buNone/>
              <a:defRPr sz="3000">
                <a:solidFill>
                  <a:schemeClr val="accent5"/>
                </a:solidFill>
              </a:defRPr>
            </a:lvl4pPr>
            <a:lvl5pPr lvl="4">
              <a:lnSpc>
                <a:spcPct val="115000"/>
              </a:lnSpc>
              <a:spcBef>
                <a:spcPts val="0"/>
              </a:spcBef>
              <a:spcAft>
                <a:spcPts val="0"/>
              </a:spcAft>
              <a:buNone/>
              <a:defRPr sz="3000">
                <a:solidFill>
                  <a:schemeClr val="accent5"/>
                </a:solidFill>
              </a:defRPr>
            </a:lvl5pPr>
            <a:lvl6pPr lvl="5">
              <a:lnSpc>
                <a:spcPct val="115000"/>
              </a:lnSpc>
              <a:spcBef>
                <a:spcPts val="0"/>
              </a:spcBef>
              <a:spcAft>
                <a:spcPts val="0"/>
              </a:spcAft>
              <a:buNone/>
              <a:defRPr sz="3000">
                <a:solidFill>
                  <a:schemeClr val="accent5"/>
                </a:solidFill>
              </a:defRPr>
            </a:lvl6pPr>
            <a:lvl7pPr lvl="6">
              <a:lnSpc>
                <a:spcPct val="115000"/>
              </a:lnSpc>
              <a:spcBef>
                <a:spcPts val="0"/>
              </a:spcBef>
              <a:spcAft>
                <a:spcPts val="0"/>
              </a:spcAft>
              <a:buNone/>
              <a:defRPr sz="3000">
                <a:solidFill>
                  <a:schemeClr val="accent5"/>
                </a:solidFill>
              </a:defRPr>
            </a:lvl7pPr>
            <a:lvl8pPr lvl="7">
              <a:lnSpc>
                <a:spcPct val="115000"/>
              </a:lnSpc>
              <a:spcBef>
                <a:spcPts val="0"/>
              </a:spcBef>
              <a:spcAft>
                <a:spcPts val="0"/>
              </a:spcAft>
              <a:buNone/>
              <a:defRPr sz="3000">
                <a:solidFill>
                  <a:schemeClr val="accent5"/>
                </a:solidFill>
              </a:defRPr>
            </a:lvl8pPr>
            <a:lvl9pPr lvl="8">
              <a:lnSpc>
                <a:spcPct val="115000"/>
              </a:lnSpc>
              <a:spcBef>
                <a:spcPts val="0"/>
              </a:spcBef>
              <a:spcAft>
                <a:spcPts val="0"/>
              </a:spcAft>
              <a:buNone/>
              <a:defRPr sz="3000">
                <a:solidFill>
                  <a:schemeClr val="accent5"/>
                </a:solidFill>
              </a:defRPr>
            </a:lvl9pPr>
          </a:lstStyle>
          <a:p/>
        </p:txBody>
      </p:sp>
      <p:sp>
        <p:nvSpPr>
          <p:cNvPr id="223" name="Google Shape;223;p29"/>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224" name="Google Shape;224;p29"/>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9">
  <p:cSld name="CUSTOM_8_1_1_1">
    <p:spTree>
      <p:nvGrpSpPr>
        <p:cNvPr id="225" name="Shape 225"/>
        <p:cNvGrpSpPr/>
        <p:nvPr/>
      </p:nvGrpSpPr>
      <p:grpSpPr>
        <a:xfrm>
          <a:off x="0" y="0"/>
          <a:ext cx="0" cy="0"/>
          <a:chOff x="0" y="0"/>
          <a:chExt cx="0" cy="0"/>
        </a:xfrm>
      </p:grpSpPr>
      <p:sp>
        <p:nvSpPr>
          <p:cNvPr id="226" name="Google Shape;226;p30"/>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27" name="Google Shape;227;p30"/>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28" name="Google Shape;228;p30"/>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29" name="Google Shape;229;p30"/>
          <p:cNvSpPr/>
          <p:nvPr/>
        </p:nvSpPr>
        <p:spPr>
          <a:xfrm>
            <a:off x="7780000" y="10200"/>
            <a:ext cx="1353900" cy="14175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30" name="Google Shape;230;p30"/>
          <p:cNvSpPr/>
          <p:nvPr/>
        </p:nvSpPr>
        <p:spPr>
          <a:xfrm rot="-5400000">
            <a:off x="4934200" y="10025"/>
            <a:ext cx="2845800" cy="2835600"/>
          </a:xfrm>
          <a:prstGeom prst="pie">
            <a:avLst>
              <a:gd fmla="val 0"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31" name="Google Shape;231;p30"/>
          <p:cNvSpPr txBox="1"/>
          <p:nvPr>
            <p:ph idx="4"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232" name="Google Shape;232;p30"/>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dk2"/>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233" name="Google Shape;233;p30"/>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234" name="Google Shape;234;p30"/>
          <p:cNvSpPr/>
          <p:nvPr/>
        </p:nvSpPr>
        <p:spPr>
          <a:xfrm>
            <a:off x="6366275" y="1427825"/>
            <a:ext cx="2768100" cy="3705300"/>
          </a:xfrm>
          <a:prstGeom prst="round2DiagRect">
            <a:avLst>
              <a:gd fmla="val 50000" name="adj1"/>
              <a:gd fmla="val 0"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35" name="Google Shape;235;p30"/>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ase description - Alt 10">
  <p:cSld name="CUSTOM_8_1_1_1_1">
    <p:spTree>
      <p:nvGrpSpPr>
        <p:cNvPr id="236" name="Shape 236"/>
        <p:cNvGrpSpPr/>
        <p:nvPr/>
      </p:nvGrpSpPr>
      <p:grpSpPr>
        <a:xfrm>
          <a:off x="0" y="0"/>
          <a:ext cx="0" cy="0"/>
          <a:chOff x="0" y="0"/>
          <a:chExt cx="0" cy="0"/>
        </a:xfrm>
      </p:grpSpPr>
      <p:sp>
        <p:nvSpPr>
          <p:cNvPr id="237" name="Google Shape;237;p31"/>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38" name="Google Shape;238;p31"/>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39" name="Google Shape;239;p31"/>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40" name="Google Shape;240;p31"/>
          <p:cNvSpPr txBox="1"/>
          <p:nvPr>
            <p:ph idx="4" type="body"/>
          </p:nvPr>
        </p:nvSpPr>
        <p:spPr>
          <a:xfrm>
            <a:off x="286425" y="2475750"/>
            <a:ext cx="4290600" cy="919200"/>
          </a:xfrm>
          <a:prstGeom prst="rect">
            <a:avLst/>
          </a:prstGeom>
        </p:spPr>
        <p:txBody>
          <a:bodyPr anchorCtr="0" anchor="t" bIns="91425" lIns="0" spcFirstLastPara="1" rIns="91425" wrap="square" tIns="91425">
            <a:noAutofit/>
          </a:bodyPr>
          <a:lstStyle>
            <a:lvl1pPr indent="-298450" lvl="0" marL="457200">
              <a:lnSpc>
                <a:spcPct val="100000"/>
              </a:lnSpc>
              <a:spcBef>
                <a:spcPts val="0"/>
              </a:spcBef>
              <a:spcAft>
                <a:spcPts val="0"/>
              </a:spcAft>
              <a:buSzPts val="1100"/>
              <a:buChar char="●"/>
              <a:defRPr/>
            </a:lvl1pPr>
            <a:lvl2pPr indent="-298450" lvl="1" marL="914400">
              <a:lnSpc>
                <a:spcPct val="100000"/>
              </a:lnSpc>
              <a:spcBef>
                <a:spcPts val="0"/>
              </a:spcBef>
              <a:spcAft>
                <a:spcPts val="0"/>
              </a:spcAft>
              <a:buSzPts val="1100"/>
              <a:buChar char="○"/>
              <a:defRPr/>
            </a:lvl2pPr>
            <a:lvl3pPr indent="-298450" lvl="2" marL="1371600">
              <a:lnSpc>
                <a:spcPct val="100000"/>
              </a:lnSpc>
              <a:spcBef>
                <a:spcPts val="0"/>
              </a:spcBef>
              <a:spcAft>
                <a:spcPts val="0"/>
              </a:spcAft>
              <a:buSzPts val="1100"/>
              <a:buChar char="■"/>
              <a:defRPr/>
            </a:lvl3pPr>
            <a:lvl4pPr indent="-298450" lvl="3" marL="1828800">
              <a:lnSpc>
                <a:spcPct val="100000"/>
              </a:lnSpc>
              <a:spcBef>
                <a:spcPts val="0"/>
              </a:spcBef>
              <a:spcAft>
                <a:spcPts val="0"/>
              </a:spcAft>
              <a:buSzPts val="1100"/>
              <a:buChar char="●"/>
              <a:defRPr/>
            </a:lvl4pPr>
            <a:lvl5pPr indent="-298450" lvl="4" marL="2286000">
              <a:lnSpc>
                <a:spcPct val="100000"/>
              </a:lnSpc>
              <a:spcBef>
                <a:spcPts val="0"/>
              </a:spcBef>
              <a:spcAft>
                <a:spcPts val="0"/>
              </a:spcAft>
              <a:buSzPts val="1100"/>
              <a:buChar char="○"/>
              <a:defRPr/>
            </a:lvl5pPr>
            <a:lvl6pPr indent="-298450" lvl="5" marL="2743200">
              <a:lnSpc>
                <a:spcPct val="100000"/>
              </a:lnSpc>
              <a:spcBef>
                <a:spcPts val="0"/>
              </a:spcBef>
              <a:spcAft>
                <a:spcPts val="0"/>
              </a:spcAft>
              <a:buSzPts val="1100"/>
              <a:buChar char="■"/>
              <a:defRPr/>
            </a:lvl6pPr>
            <a:lvl7pPr indent="-298450" lvl="6" marL="3200400">
              <a:lnSpc>
                <a:spcPct val="100000"/>
              </a:lnSpc>
              <a:spcBef>
                <a:spcPts val="0"/>
              </a:spcBef>
              <a:spcAft>
                <a:spcPts val="0"/>
              </a:spcAft>
              <a:buSzPts val="1100"/>
              <a:buChar char="●"/>
              <a:defRPr/>
            </a:lvl7pPr>
            <a:lvl8pPr indent="-298450" lvl="7" marL="3657600">
              <a:lnSpc>
                <a:spcPct val="100000"/>
              </a:lnSpc>
              <a:spcBef>
                <a:spcPts val="0"/>
              </a:spcBef>
              <a:spcAft>
                <a:spcPts val="0"/>
              </a:spcAft>
              <a:buSzPts val="1100"/>
              <a:buChar char="○"/>
              <a:defRPr/>
            </a:lvl8pPr>
            <a:lvl9pPr indent="-298450" lvl="8" marL="4114800">
              <a:lnSpc>
                <a:spcPct val="100000"/>
              </a:lnSpc>
              <a:spcBef>
                <a:spcPts val="0"/>
              </a:spcBef>
              <a:spcAft>
                <a:spcPts val="0"/>
              </a:spcAft>
              <a:buSzPts val="1100"/>
              <a:buChar char="■"/>
              <a:defRPr/>
            </a:lvl9pPr>
          </a:lstStyle>
          <a:p/>
        </p:txBody>
      </p:sp>
      <p:sp>
        <p:nvSpPr>
          <p:cNvPr id="241" name="Google Shape;241;p31"/>
          <p:cNvSpPr/>
          <p:nvPr/>
        </p:nvSpPr>
        <p:spPr>
          <a:xfrm flipH="1" rot="10800000">
            <a:off x="7069375" y="3773775"/>
            <a:ext cx="1359600" cy="13596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42" name="Google Shape;242;p31"/>
          <p:cNvSpPr/>
          <p:nvPr/>
        </p:nvSpPr>
        <p:spPr>
          <a:xfrm flipH="1" rot="10800000">
            <a:off x="7760700" y="3773775"/>
            <a:ext cx="1372200" cy="1359600"/>
          </a:xfrm>
          <a:prstGeom prst="pie">
            <a:avLst>
              <a:gd fmla="val 16192689" name="adj1"/>
              <a:gd fmla="val 5408708" name="adj2"/>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43" name="Google Shape;243;p31"/>
          <p:cNvSpPr/>
          <p:nvPr/>
        </p:nvSpPr>
        <p:spPr>
          <a:xfrm>
            <a:off x="6364300" y="3759200"/>
            <a:ext cx="1396500" cy="1382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44" name="Google Shape;244;p31"/>
          <p:cNvSpPr txBox="1"/>
          <p:nvPr>
            <p:ph type="title"/>
          </p:nvPr>
        </p:nvSpPr>
        <p:spPr>
          <a:xfrm>
            <a:off x="284700" y="919249"/>
            <a:ext cx="5622600" cy="8139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sz="3000">
                <a:solidFill>
                  <a:schemeClr val="accent6"/>
                </a:solidFill>
              </a:defRPr>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245" name="Google Shape;245;p31"/>
          <p:cNvSpPr txBox="1"/>
          <p:nvPr>
            <p:ph idx="5" type="title"/>
          </p:nvPr>
        </p:nvSpPr>
        <p:spPr>
          <a:xfrm>
            <a:off x="284700" y="1692899"/>
            <a:ext cx="5622600" cy="813900"/>
          </a:xfrm>
          <a:prstGeom prst="rect">
            <a:avLst/>
          </a:prstGeom>
        </p:spPr>
        <p:txBody>
          <a:bodyPr anchorCtr="0" anchor="t" bIns="0" lIns="0" spcFirstLastPara="1" rIns="91425" wrap="square" tIns="91425">
            <a:noAutofit/>
          </a:bodyPr>
          <a:lstStyle>
            <a:lvl1pPr lvl="0">
              <a:lnSpc>
                <a:spcPct val="90000"/>
              </a:lnSpc>
              <a:spcBef>
                <a:spcPts val="0"/>
              </a:spcBef>
              <a:spcAft>
                <a:spcPts val="0"/>
              </a:spcAft>
              <a:buNone/>
              <a:defRPr sz="3000">
                <a:latin typeface="Poppins"/>
                <a:ea typeface="Poppins"/>
                <a:cs typeface="Poppins"/>
                <a:sym typeface="Poppins"/>
              </a:defRPr>
            </a:lvl1pPr>
            <a:lvl2pPr lvl="1">
              <a:lnSpc>
                <a:spcPct val="115000"/>
              </a:lnSpc>
              <a:spcBef>
                <a:spcPts val="0"/>
              </a:spcBef>
              <a:spcAft>
                <a:spcPts val="0"/>
              </a:spcAft>
              <a:buNone/>
              <a:defRPr sz="3000">
                <a:latin typeface="Poppins"/>
                <a:ea typeface="Poppins"/>
                <a:cs typeface="Poppins"/>
                <a:sym typeface="Poppins"/>
              </a:defRPr>
            </a:lvl2pPr>
            <a:lvl3pPr lvl="2">
              <a:lnSpc>
                <a:spcPct val="115000"/>
              </a:lnSpc>
              <a:spcBef>
                <a:spcPts val="0"/>
              </a:spcBef>
              <a:spcAft>
                <a:spcPts val="0"/>
              </a:spcAft>
              <a:buNone/>
              <a:defRPr sz="3000">
                <a:latin typeface="Poppins"/>
                <a:ea typeface="Poppins"/>
                <a:cs typeface="Poppins"/>
                <a:sym typeface="Poppins"/>
              </a:defRPr>
            </a:lvl3pPr>
            <a:lvl4pPr lvl="3">
              <a:lnSpc>
                <a:spcPct val="115000"/>
              </a:lnSpc>
              <a:spcBef>
                <a:spcPts val="0"/>
              </a:spcBef>
              <a:spcAft>
                <a:spcPts val="0"/>
              </a:spcAft>
              <a:buNone/>
              <a:defRPr sz="3000">
                <a:latin typeface="Poppins"/>
                <a:ea typeface="Poppins"/>
                <a:cs typeface="Poppins"/>
                <a:sym typeface="Poppins"/>
              </a:defRPr>
            </a:lvl4pPr>
            <a:lvl5pPr lvl="4">
              <a:lnSpc>
                <a:spcPct val="115000"/>
              </a:lnSpc>
              <a:spcBef>
                <a:spcPts val="0"/>
              </a:spcBef>
              <a:spcAft>
                <a:spcPts val="0"/>
              </a:spcAft>
              <a:buNone/>
              <a:defRPr sz="3000">
                <a:latin typeface="Poppins"/>
                <a:ea typeface="Poppins"/>
                <a:cs typeface="Poppins"/>
                <a:sym typeface="Poppins"/>
              </a:defRPr>
            </a:lvl5pPr>
            <a:lvl6pPr lvl="5">
              <a:lnSpc>
                <a:spcPct val="115000"/>
              </a:lnSpc>
              <a:spcBef>
                <a:spcPts val="0"/>
              </a:spcBef>
              <a:spcAft>
                <a:spcPts val="0"/>
              </a:spcAft>
              <a:buNone/>
              <a:defRPr sz="3000">
                <a:latin typeface="Poppins"/>
                <a:ea typeface="Poppins"/>
                <a:cs typeface="Poppins"/>
                <a:sym typeface="Poppins"/>
              </a:defRPr>
            </a:lvl6pPr>
            <a:lvl7pPr lvl="6">
              <a:lnSpc>
                <a:spcPct val="115000"/>
              </a:lnSpc>
              <a:spcBef>
                <a:spcPts val="0"/>
              </a:spcBef>
              <a:spcAft>
                <a:spcPts val="0"/>
              </a:spcAft>
              <a:buNone/>
              <a:defRPr sz="3000">
                <a:latin typeface="Poppins"/>
                <a:ea typeface="Poppins"/>
                <a:cs typeface="Poppins"/>
                <a:sym typeface="Poppins"/>
              </a:defRPr>
            </a:lvl7pPr>
            <a:lvl8pPr lvl="7">
              <a:lnSpc>
                <a:spcPct val="115000"/>
              </a:lnSpc>
              <a:spcBef>
                <a:spcPts val="0"/>
              </a:spcBef>
              <a:spcAft>
                <a:spcPts val="0"/>
              </a:spcAft>
              <a:buNone/>
              <a:defRPr sz="3000">
                <a:latin typeface="Poppins"/>
                <a:ea typeface="Poppins"/>
                <a:cs typeface="Poppins"/>
                <a:sym typeface="Poppins"/>
              </a:defRPr>
            </a:lvl8pPr>
            <a:lvl9pPr lvl="8">
              <a:lnSpc>
                <a:spcPct val="115000"/>
              </a:lnSpc>
              <a:spcBef>
                <a:spcPts val="0"/>
              </a:spcBef>
              <a:spcAft>
                <a:spcPts val="0"/>
              </a:spcAft>
              <a:buNone/>
              <a:defRPr sz="3000">
                <a:latin typeface="Poppins"/>
                <a:ea typeface="Poppins"/>
                <a:cs typeface="Poppins"/>
                <a:sym typeface="Poppins"/>
              </a:defRPr>
            </a:lvl9pPr>
          </a:lstStyle>
          <a:p/>
        </p:txBody>
      </p:sp>
      <p:sp>
        <p:nvSpPr>
          <p:cNvPr id="246" name="Google Shape;246;p31"/>
          <p:cNvSpPr/>
          <p:nvPr/>
        </p:nvSpPr>
        <p:spPr>
          <a:xfrm rot="10800000">
            <a:off x="6377600" y="8800"/>
            <a:ext cx="2758800" cy="3754200"/>
          </a:xfrm>
          <a:prstGeom prst="round1Rect">
            <a:avLst>
              <a:gd fmla="val 50000" name="adj"/>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47" name="Google Shape;247;p31"/>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1">
  <p:cSld name="BLANK_1_1_1_1_1_1_1_1_1_1_1_1">
    <p:spTree>
      <p:nvGrpSpPr>
        <p:cNvPr id="248" name="Shape 248"/>
        <p:cNvGrpSpPr/>
        <p:nvPr/>
      </p:nvGrpSpPr>
      <p:grpSpPr>
        <a:xfrm>
          <a:off x="0" y="0"/>
          <a:ext cx="0" cy="0"/>
          <a:chOff x="0" y="0"/>
          <a:chExt cx="0" cy="0"/>
        </a:xfrm>
      </p:grpSpPr>
      <p:sp>
        <p:nvSpPr>
          <p:cNvPr id="249" name="Google Shape;249;p32"/>
          <p:cNvSpPr txBox="1"/>
          <p:nvPr>
            <p:ph idx="1" type="subTitle"/>
          </p:nvPr>
        </p:nvSpPr>
        <p:spPr>
          <a:xfrm>
            <a:off x="3389025" y="1197289"/>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50" name="Google Shape;250;p32"/>
          <p:cNvSpPr/>
          <p:nvPr/>
        </p:nvSpPr>
        <p:spPr>
          <a:xfrm flipH="1">
            <a:off x="1350000" y="2442900"/>
            <a:ext cx="2849100" cy="2700600"/>
          </a:xfrm>
          <a:prstGeom prst="pie">
            <a:avLst>
              <a:gd fmla="val 21586474"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51" name="Google Shape;251;p32"/>
          <p:cNvSpPr/>
          <p:nvPr/>
        </p:nvSpPr>
        <p:spPr>
          <a:xfrm flipH="1" rot="5400000">
            <a:off x="-6000" y="3795800"/>
            <a:ext cx="2712600" cy="2700600"/>
          </a:xfrm>
          <a:prstGeom prst="pie">
            <a:avLst>
              <a:gd fmla="val 2531"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52" name="Google Shape;252;p32"/>
          <p:cNvSpPr/>
          <p:nvPr/>
        </p:nvSpPr>
        <p:spPr>
          <a:xfrm flipH="1" rot="5400000">
            <a:off x="-125" y="2402250"/>
            <a:ext cx="2775600" cy="2775600"/>
          </a:xfrm>
          <a:prstGeom prst="pie">
            <a:avLst>
              <a:gd fmla="val 16192689"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53" name="Google Shape;253;p32"/>
          <p:cNvSpPr txBox="1"/>
          <p:nvPr>
            <p:ph idx="2" type="subTitle"/>
          </p:nvPr>
        </p:nvSpPr>
        <p:spPr>
          <a:xfrm>
            <a:off x="3389025" y="2341214"/>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54" name="Google Shape;254;p32"/>
          <p:cNvSpPr txBox="1"/>
          <p:nvPr>
            <p:ph idx="3" type="subTitle"/>
          </p:nvPr>
        </p:nvSpPr>
        <p:spPr>
          <a:xfrm>
            <a:off x="3389025" y="3485139"/>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55" name="Google Shape;255;p32"/>
          <p:cNvSpPr txBox="1"/>
          <p:nvPr>
            <p:ph idx="4" type="subTitle"/>
          </p:nvPr>
        </p:nvSpPr>
        <p:spPr>
          <a:xfrm>
            <a:off x="6335550" y="1197289"/>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56" name="Google Shape;256;p32"/>
          <p:cNvSpPr txBox="1"/>
          <p:nvPr>
            <p:ph idx="5" type="subTitle"/>
          </p:nvPr>
        </p:nvSpPr>
        <p:spPr>
          <a:xfrm>
            <a:off x="6335550" y="2341214"/>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57" name="Google Shape;257;p32"/>
          <p:cNvSpPr txBox="1"/>
          <p:nvPr>
            <p:ph idx="6" type="subTitle"/>
          </p:nvPr>
        </p:nvSpPr>
        <p:spPr>
          <a:xfrm>
            <a:off x="6335550" y="3485139"/>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58" name="Google Shape;258;p32"/>
          <p:cNvSpPr txBox="1"/>
          <p:nvPr>
            <p:ph type="title"/>
          </p:nvPr>
        </p:nvSpPr>
        <p:spPr>
          <a:xfrm>
            <a:off x="284700" y="286200"/>
            <a:ext cx="2860800" cy="17328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a:lvl1pPr>
            <a:lvl2pPr lvl="1">
              <a:lnSpc>
                <a:spcPct val="115000"/>
              </a:lnSpc>
              <a:spcBef>
                <a:spcPts val="0"/>
              </a:spcBef>
              <a:spcAft>
                <a:spcPts val="0"/>
              </a:spcAft>
              <a:buNone/>
              <a:defRPr sz="4800"/>
            </a:lvl2pPr>
            <a:lvl3pPr lvl="2">
              <a:lnSpc>
                <a:spcPct val="115000"/>
              </a:lnSpc>
              <a:spcBef>
                <a:spcPts val="0"/>
              </a:spcBef>
              <a:spcAft>
                <a:spcPts val="0"/>
              </a:spcAft>
              <a:buNone/>
              <a:defRPr sz="4800"/>
            </a:lvl3pPr>
            <a:lvl4pPr lvl="3">
              <a:lnSpc>
                <a:spcPct val="115000"/>
              </a:lnSpc>
              <a:spcBef>
                <a:spcPts val="0"/>
              </a:spcBef>
              <a:spcAft>
                <a:spcPts val="0"/>
              </a:spcAft>
              <a:buNone/>
              <a:defRPr sz="4800"/>
            </a:lvl4pPr>
            <a:lvl5pPr lvl="4">
              <a:lnSpc>
                <a:spcPct val="115000"/>
              </a:lnSpc>
              <a:spcBef>
                <a:spcPts val="0"/>
              </a:spcBef>
              <a:spcAft>
                <a:spcPts val="0"/>
              </a:spcAft>
              <a:buNone/>
              <a:defRPr sz="4800"/>
            </a:lvl5pPr>
            <a:lvl6pPr lvl="5">
              <a:lnSpc>
                <a:spcPct val="115000"/>
              </a:lnSpc>
              <a:spcBef>
                <a:spcPts val="0"/>
              </a:spcBef>
              <a:spcAft>
                <a:spcPts val="0"/>
              </a:spcAft>
              <a:buNone/>
              <a:defRPr sz="4800"/>
            </a:lvl6pPr>
            <a:lvl7pPr lvl="6">
              <a:lnSpc>
                <a:spcPct val="115000"/>
              </a:lnSpc>
              <a:spcBef>
                <a:spcPts val="0"/>
              </a:spcBef>
              <a:spcAft>
                <a:spcPts val="0"/>
              </a:spcAft>
              <a:buNone/>
              <a:defRPr sz="4800"/>
            </a:lvl7pPr>
            <a:lvl8pPr lvl="7">
              <a:lnSpc>
                <a:spcPct val="115000"/>
              </a:lnSpc>
              <a:spcBef>
                <a:spcPts val="0"/>
              </a:spcBef>
              <a:spcAft>
                <a:spcPts val="0"/>
              </a:spcAft>
              <a:buNone/>
              <a:defRPr sz="4800"/>
            </a:lvl8pPr>
            <a:lvl9pPr lvl="8">
              <a:lnSpc>
                <a:spcPct val="115000"/>
              </a:lnSpc>
              <a:spcBef>
                <a:spcPts val="0"/>
              </a:spcBef>
              <a:spcAft>
                <a:spcPts val="0"/>
              </a:spcAft>
              <a:buNone/>
              <a:defRPr sz="4800"/>
            </a:lvl9pPr>
          </a:lstStyle>
          <a:p/>
        </p:txBody>
      </p:sp>
      <p:sp>
        <p:nvSpPr>
          <p:cNvPr id="259" name="Google Shape;259;p32"/>
          <p:cNvSpPr txBox="1"/>
          <p:nvPr>
            <p:ph idx="7"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60" name="Google Shape;260;p32"/>
          <p:cNvSpPr txBox="1"/>
          <p:nvPr>
            <p:ph idx="8"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61" name="Google Shape;261;p32"/>
          <p:cNvSpPr txBox="1"/>
          <p:nvPr>
            <p:ph idx="9"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62" name="Google Shape;262;p32"/>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2">
  <p:cSld name="BLANK_1_1_1_1_1_1_1_1_1_1_1_1_2">
    <p:spTree>
      <p:nvGrpSpPr>
        <p:cNvPr id="263" name="Shape 263"/>
        <p:cNvGrpSpPr/>
        <p:nvPr/>
      </p:nvGrpSpPr>
      <p:grpSpPr>
        <a:xfrm>
          <a:off x="0" y="0"/>
          <a:ext cx="0" cy="0"/>
          <a:chOff x="0" y="0"/>
          <a:chExt cx="0" cy="0"/>
        </a:xfrm>
      </p:grpSpPr>
      <p:sp>
        <p:nvSpPr>
          <p:cNvPr id="264" name="Google Shape;264;p33"/>
          <p:cNvSpPr/>
          <p:nvPr/>
        </p:nvSpPr>
        <p:spPr>
          <a:xfrm rot="-5400000">
            <a:off x="-2575150" y="-150"/>
            <a:ext cx="5143800" cy="5143500"/>
          </a:xfrm>
          <a:prstGeom prst="pie">
            <a:avLst>
              <a:gd fmla="val 3746"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65" name="Google Shape;265;p33"/>
          <p:cNvSpPr/>
          <p:nvPr/>
        </p:nvSpPr>
        <p:spPr>
          <a:xfrm rot="5400000">
            <a:off x="-3261" y="1"/>
            <a:ext cx="5143500" cy="5143500"/>
          </a:xfrm>
          <a:prstGeom prst="pie">
            <a:avLst>
              <a:gd fmla="val 0" name="adj1"/>
              <a:gd fmla="val 5408708"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66" name="Google Shape;266;p33"/>
          <p:cNvSpPr txBox="1"/>
          <p:nvPr>
            <p:ph idx="1" type="subTitle"/>
          </p:nvPr>
        </p:nvSpPr>
        <p:spPr>
          <a:xfrm>
            <a:off x="3236625" y="1936752"/>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67" name="Google Shape;267;p33"/>
          <p:cNvSpPr txBox="1"/>
          <p:nvPr>
            <p:ph idx="2" type="subTitle"/>
          </p:nvPr>
        </p:nvSpPr>
        <p:spPr>
          <a:xfrm>
            <a:off x="3236625" y="2920654"/>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68" name="Google Shape;268;p33"/>
          <p:cNvSpPr txBox="1"/>
          <p:nvPr>
            <p:ph idx="3" type="subTitle"/>
          </p:nvPr>
        </p:nvSpPr>
        <p:spPr>
          <a:xfrm>
            <a:off x="3236625" y="3912436"/>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69" name="Google Shape;269;p33"/>
          <p:cNvSpPr txBox="1"/>
          <p:nvPr>
            <p:ph idx="4" type="subTitle"/>
          </p:nvPr>
        </p:nvSpPr>
        <p:spPr>
          <a:xfrm>
            <a:off x="6183150" y="1936752"/>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70" name="Google Shape;270;p33"/>
          <p:cNvSpPr txBox="1"/>
          <p:nvPr>
            <p:ph idx="5" type="subTitle"/>
          </p:nvPr>
        </p:nvSpPr>
        <p:spPr>
          <a:xfrm>
            <a:off x="6183150" y="2920654"/>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71" name="Google Shape;271;p33"/>
          <p:cNvSpPr txBox="1"/>
          <p:nvPr>
            <p:ph idx="6" type="subTitle"/>
          </p:nvPr>
        </p:nvSpPr>
        <p:spPr>
          <a:xfrm>
            <a:off x="6183150" y="3912436"/>
            <a:ext cx="2331300" cy="8934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600"/>
              <a:buFont typeface="Poppins"/>
              <a:buNone/>
              <a:defRPr b="1" sz="1600">
                <a:latin typeface="Poppins"/>
                <a:ea typeface="Poppins"/>
                <a:cs typeface="Poppins"/>
                <a:sym typeface="Poppins"/>
              </a:defRPr>
            </a:lvl1pPr>
            <a:lvl2pPr lvl="1">
              <a:spcBef>
                <a:spcPts val="0"/>
              </a:spcBef>
              <a:spcAft>
                <a:spcPts val="0"/>
              </a:spcAft>
              <a:buClr>
                <a:schemeClr val="lt1"/>
              </a:buClr>
              <a:buSzPts val="1600"/>
              <a:buFont typeface="Poppins"/>
              <a:buNone/>
              <a:defRPr b="1" sz="1600">
                <a:latin typeface="Poppins"/>
                <a:ea typeface="Poppins"/>
                <a:cs typeface="Poppins"/>
                <a:sym typeface="Poppins"/>
              </a:defRPr>
            </a:lvl2pPr>
            <a:lvl3pPr lvl="2">
              <a:spcBef>
                <a:spcPts val="0"/>
              </a:spcBef>
              <a:spcAft>
                <a:spcPts val="0"/>
              </a:spcAft>
              <a:buClr>
                <a:schemeClr val="lt1"/>
              </a:buClr>
              <a:buSzPts val="1600"/>
              <a:buFont typeface="Poppins"/>
              <a:buNone/>
              <a:defRPr b="1" sz="1600">
                <a:latin typeface="Poppins"/>
                <a:ea typeface="Poppins"/>
                <a:cs typeface="Poppins"/>
                <a:sym typeface="Poppins"/>
              </a:defRPr>
            </a:lvl3pPr>
            <a:lvl4pPr lvl="3">
              <a:spcBef>
                <a:spcPts val="0"/>
              </a:spcBef>
              <a:spcAft>
                <a:spcPts val="0"/>
              </a:spcAft>
              <a:buClr>
                <a:schemeClr val="lt1"/>
              </a:buClr>
              <a:buSzPts val="1600"/>
              <a:buFont typeface="Poppins"/>
              <a:buNone/>
              <a:defRPr b="1" sz="1600">
                <a:latin typeface="Poppins"/>
                <a:ea typeface="Poppins"/>
                <a:cs typeface="Poppins"/>
                <a:sym typeface="Poppins"/>
              </a:defRPr>
            </a:lvl4pPr>
            <a:lvl5pPr lvl="4">
              <a:spcBef>
                <a:spcPts val="0"/>
              </a:spcBef>
              <a:spcAft>
                <a:spcPts val="0"/>
              </a:spcAft>
              <a:buClr>
                <a:schemeClr val="lt1"/>
              </a:buClr>
              <a:buSzPts val="1600"/>
              <a:buFont typeface="Poppins"/>
              <a:buNone/>
              <a:defRPr b="1" sz="1600">
                <a:latin typeface="Poppins"/>
                <a:ea typeface="Poppins"/>
                <a:cs typeface="Poppins"/>
                <a:sym typeface="Poppins"/>
              </a:defRPr>
            </a:lvl5pPr>
            <a:lvl6pPr lvl="5">
              <a:spcBef>
                <a:spcPts val="0"/>
              </a:spcBef>
              <a:spcAft>
                <a:spcPts val="0"/>
              </a:spcAft>
              <a:buClr>
                <a:schemeClr val="lt1"/>
              </a:buClr>
              <a:buSzPts val="1600"/>
              <a:buFont typeface="Poppins"/>
              <a:buNone/>
              <a:defRPr b="1" sz="1600">
                <a:latin typeface="Poppins"/>
                <a:ea typeface="Poppins"/>
                <a:cs typeface="Poppins"/>
                <a:sym typeface="Poppins"/>
              </a:defRPr>
            </a:lvl6pPr>
            <a:lvl7pPr lvl="6">
              <a:spcBef>
                <a:spcPts val="0"/>
              </a:spcBef>
              <a:spcAft>
                <a:spcPts val="0"/>
              </a:spcAft>
              <a:buClr>
                <a:schemeClr val="lt1"/>
              </a:buClr>
              <a:buSzPts val="1600"/>
              <a:buFont typeface="Poppins"/>
              <a:buNone/>
              <a:defRPr b="1" sz="1600">
                <a:latin typeface="Poppins"/>
                <a:ea typeface="Poppins"/>
                <a:cs typeface="Poppins"/>
                <a:sym typeface="Poppins"/>
              </a:defRPr>
            </a:lvl7pPr>
            <a:lvl8pPr lvl="7">
              <a:spcBef>
                <a:spcPts val="0"/>
              </a:spcBef>
              <a:spcAft>
                <a:spcPts val="0"/>
              </a:spcAft>
              <a:buClr>
                <a:schemeClr val="lt1"/>
              </a:buClr>
              <a:buSzPts val="1600"/>
              <a:buFont typeface="Poppins"/>
              <a:buNone/>
              <a:defRPr b="1" sz="1600">
                <a:latin typeface="Poppins"/>
                <a:ea typeface="Poppins"/>
                <a:cs typeface="Poppins"/>
                <a:sym typeface="Poppins"/>
              </a:defRPr>
            </a:lvl8pPr>
            <a:lvl9pPr lvl="8">
              <a:spcBef>
                <a:spcPts val="0"/>
              </a:spcBef>
              <a:spcAft>
                <a:spcPts val="0"/>
              </a:spcAft>
              <a:buClr>
                <a:schemeClr val="lt1"/>
              </a:buClr>
              <a:buSzPts val="1600"/>
              <a:buFont typeface="Poppins"/>
              <a:buNone/>
              <a:defRPr b="1" sz="1600">
                <a:latin typeface="Poppins"/>
                <a:ea typeface="Poppins"/>
                <a:cs typeface="Poppins"/>
                <a:sym typeface="Poppins"/>
              </a:defRPr>
            </a:lvl9pPr>
          </a:lstStyle>
          <a:p/>
        </p:txBody>
      </p:sp>
      <p:sp>
        <p:nvSpPr>
          <p:cNvPr id="272" name="Google Shape;272;p33"/>
          <p:cNvSpPr txBox="1"/>
          <p:nvPr>
            <p:ph type="title"/>
          </p:nvPr>
        </p:nvSpPr>
        <p:spPr>
          <a:xfrm>
            <a:off x="3235425" y="474750"/>
            <a:ext cx="2860800" cy="1315800"/>
          </a:xfrm>
          <a:prstGeom prst="rect">
            <a:avLst/>
          </a:prstGeom>
        </p:spPr>
        <p:txBody>
          <a:bodyPr anchorCtr="0" anchor="b" bIns="0" lIns="0" spcFirstLastPara="1" rIns="91425" wrap="square" tIns="91425">
            <a:noAutofit/>
          </a:bodyPr>
          <a:lstStyle>
            <a:lvl1pPr lvl="0">
              <a:lnSpc>
                <a:spcPct val="90000"/>
              </a:lnSpc>
              <a:spcBef>
                <a:spcPts val="0"/>
              </a:spcBef>
              <a:spcAft>
                <a:spcPts val="0"/>
              </a:spcAft>
              <a:buNone/>
              <a:defRPr/>
            </a:lvl1pPr>
            <a:lvl2pPr lvl="1">
              <a:lnSpc>
                <a:spcPct val="115000"/>
              </a:lnSpc>
              <a:spcBef>
                <a:spcPts val="0"/>
              </a:spcBef>
              <a:spcAft>
                <a:spcPts val="0"/>
              </a:spcAft>
              <a:buNone/>
              <a:defRPr sz="4800"/>
            </a:lvl2pPr>
            <a:lvl3pPr lvl="2">
              <a:lnSpc>
                <a:spcPct val="115000"/>
              </a:lnSpc>
              <a:spcBef>
                <a:spcPts val="0"/>
              </a:spcBef>
              <a:spcAft>
                <a:spcPts val="0"/>
              </a:spcAft>
              <a:buNone/>
              <a:defRPr sz="4800"/>
            </a:lvl3pPr>
            <a:lvl4pPr lvl="3">
              <a:lnSpc>
                <a:spcPct val="115000"/>
              </a:lnSpc>
              <a:spcBef>
                <a:spcPts val="0"/>
              </a:spcBef>
              <a:spcAft>
                <a:spcPts val="0"/>
              </a:spcAft>
              <a:buNone/>
              <a:defRPr sz="4800"/>
            </a:lvl4pPr>
            <a:lvl5pPr lvl="4">
              <a:lnSpc>
                <a:spcPct val="115000"/>
              </a:lnSpc>
              <a:spcBef>
                <a:spcPts val="0"/>
              </a:spcBef>
              <a:spcAft>
                <a:spcPts val="0"/>
              </a:spcAft>
              <a:buNone/>
              <a:defRPr sz="4800"/>
            </a:lvl5pPr>
            <a:lvl6pPr lvl="5">
              <a:lnSpc>
                <a:spcPct val="115000"/>
              </a:lnSpc>
              <a:spcBef>
                <a:spcPts val="0"/>
              </a:spcBef>
              <a:spcAft>
                <a:spcPts val="0"/>
              </a:spcAft>
              <a:buNone/>
              <a:defRPr sz="4800"/>
            </a:lvl6pPr>
            <a:lvl7pPr lvl="6">
              <a:lnSpc>
                <a:spcPct val="115000"/>
              </a:lnSpc>
              <a:spcBef>
                <a:spcPts val="0"/>
              </a:spcBef>
              <a:spcAft>
                <a:spcPts val="0"/>
              </a:spcAft>
              <a:buNone/>
              <a:defRPr sz="4800"/>
            </a:lvl7pPr>
            <a:lvl8pPr lvl="7">
              <a:lnSpc>
                <a:spcPct val="115000"/>
              </a:lnSpc>
              <a:spcBef>
                <a:spcPts val="0"/>
              </a:spcBef>
              <a:spcAft>
                <a:spcPts val="0"/>
              </a:spcAft>
              <a:buNone/>
              <a:defRPr sz="4800"/>
            </a:lvl8pPr>
            <a:lvl9pPr lvl="8">
              <a:lnSpc>
                <a:spcPct val="115000"/>
              </a:lnSpc>
              <a:spcBef>
                <a:spcPts val="0"/>
              </a:spcBef>
              <a:spcAft>
                <a:spcPts val="0"/>
              </a:spcAft>
              <a:buNone/>
              <a:defRPr sz="4800"/>
            </a:lvl9pPr>
          </a:lstStyle>
          <a:p/>
        </p:txBody>
      </p:sp>
      <p:sp>
        <p:nvSpPr>
          <p:cNvPr id="273" name="Google Shape;273;p33"/>
          <p:cNvSpPr txBox="1"/>
          <p:nvPr>
            <p:ph idx="7"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74" name="Google Shape;274;p33"/>
          <p:cNvSpPr txBox="1"/>
          <p:nvPr>
            <p:ph idx="8"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75" name="Google Shape;275;p33"/>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BLANK_1_1_1_1_1_1_1_1_1_1_1_1_2_1">
    <p:spTree>
      <p:nvGrpSpPr>
        <p:cNvPr id="276" name="Shape 276"/>
        <p:cNvGrpSpPr/>
        <p:nvPr/>
      </p:nvGrpSpPr>
      <p:grpSpPr>
        <a:xfrm>
          <a:off x="0" y="0"/>
          <a:ext cx="0" cy="0"/>
          <a:chOff x="0" y="0"/>
          <a:chExt cx="0" cy="0"/>
        </a:xfrm>
      </p:grpSpPr>
      <p:sp>
        <p:nvSpPr>
          <p:cNvPr id="277" name="Google Shape;277;p34"/>
          <p:cNvSpPr txBox="1"/>
          <p:nvPr>
            <p:ph idx="1" type="subTitle"/>
          </p:nvPr>
        </p:nvSpPr>
        <p:spPr>
          <a:xfrm>
            <a:off x="5537976" y="1421821"/>
            <a:ext cx="3453600" cy="311100"/>
          </a:xfrm>
          <a:prstGeom prst="rect">
            <a:avLst/>
          </a:prstGeom>
        </p:spPr>
        <p:txBody>
          <a:bodyPr anchorCtr="0" anchor="b" bIns="0" lIns="0" spcFirstLastPara="1" rIns="91425" wrap="square" tIns="91425">
            <a:normAutofit/>
          </a:bodyPr>
          <a:lstStyle>
            <a:lvl1pPr lvl="0">
              <a:spcBef>
                <a:spcPts val="0"/>
              </a:spcBef>
              <a:spcAft>
                <a:spcPts val="0"/>
              </a:spcAft>
              <a:buClr>
                <a:schemeClr val="lt1"/>
              </a:buClr>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1500"/>
              <a:buFont typeface="Poppins"/>
              <a:buNone/>
              <a:defRPr b="1" sz="1500">
                <a:latin typeface="Poppins"/>
                <a:ea typeface="Poppins"/>
                <a:cs typeface="Poppins"/>
                <a:sym typeface="Poppins"/>
              </a:defRPr>
            </a:lvl2pPr>
            <a:lvl3pPr lvl="2">
              <a:spcBef>
                <a:spcPts val="0"/>
              </a:spcBef>
              <a:spcAft>
                <a:spcPts val="0"/>
              </a:spcAft>
              <a:buClr>
                <a:schemeClr val="lt1"/>
              </a:buClr>
              <a:buSzPts val="1500"/>
              <a:buFont typeface="Poppins"/>
              <a:buNone/>
              <a:defRPr b="1" sz="1500">
                <a:latin typeface="Poppins"/>
                <a:ea typeface="Poppins"/>
                <a:cs typeface="Poppins"/>
                <a:sym typeface="Poppins"/>
              </a:defRPr>
            </a:lvl3pPr>
            <a:lvl4pPr lvl="3">
              <a:spcBef>
                <a:spcPts val="0"/>
              </a:spcBef>
              <a:spcAft>
                <a:spcPts val="0"/>
              </a:spcAft>
              <a:buClr>
                <a:schemeClr val="lt1"/>
              </a:buClr>
              <a:buSzPts val="1500"/>
              <a:buFont typeface="Poppins"/>
              <a:buNone/>
              <a:defRPr b="1" sz="1500">
                <a:latin typeface="Poppins"/>
                <a:ea typeface="Poppins"/>
                <a:cs typeface="Poppins"/>
                <a:sym typeface="Poppins"/>
              </a:defRPr>
            </a:lvl4pPr>
            <a:lvl5pPr lvl="4">
              <a:spcBef>
                <a:spcPts val="0"/>
              </a:spcBef>
              <a:spcAft>
                <a:spcPts val="0"/>
              </a:spcAft>
              <a:buClr>
                <a:schemeClr val="lt1"/>
              </a:buClr>
              <a:buSzPts val="1500"/>
              <a:buFont typeface="Poppins"/>
              <a:buNone/>
              <a:defRPr b="1" sz="1500">
                <a:latin typeface="Poppins"/>
                <a:ea typeface="Poppins"/>
                <a:cs typeface="Poppins"/>
                <a:sym typeface="Poppins"/>
              </a:defRPr>
            </a:lvl5pPr>
            <a:lvl6pPr lvl="5">
              <a:spcBef>
                <a:spcPts val="0"/>
              </a:spcBef>
              <a:spcAft>
                <a:spcPts val="0"/>
              </a:spcAft>
              <a:buClr>
                <a:schemeClr val="lt1"/>
              </a:buClr>
              <a:buSzPts val="1500"/>
              <a:buFont typeface="Poppins"/>
              <a:buNone/>
              <a:defRPr b="1" sz="1500">
                <a:latin typeface="Poppins"/>
                <a:ea typeface="Poppins"/>
                <a:cs typeface="Poppins"/>
                <a:sym typeface="Poppins"/>
              </a:defRPr>
            </a:lvl6pPr>
            <a:lvl7pPr lvl="6">
              <a:spcBef>
                <a:spcPts val="0"/>
              </a:spcBef>
              <a:spcAft>
                <a:spcPts val="0"/>
              </a:spcAft>
              <a:buClr>
                <a:schemeClr val="lt1"/>
              </a:buClr>
              <a:buSzPts val="1500"/>
              <a:buFont typeface="Poppins"/>
              <a:buNone/>
              <a:defRPr b="1" sz="1500">
                <a:latin typeface="Poppins"/>
                <a:ea typeface="Poppins"/>
                <a:cs typeface="Poppins"/>
                <a:sym typeface="Poppins"/>
              </a:defRPr>
            </a:lvl7pPr>
            <a:lvl8pPr lvl="7">
              <a:spcBef>
                <a:spcPts val="0"/>
              </a:spcBef>
              <a:spcAft>
                <a:spcPts val="0"/>
              </a:spcAft>
              <a:buClr>
                <a:schemeClr val="lt1"/>
              </a:buClr>
              <a:buSzPts val="1500"/>
              <a:buFont typeface="Poppins"/>
              <a:buNone/>
              <a:defRPr b="1" sz="1500">
                <a:latin typeface="Poppins"/>
                <a:ea typeface="Poppins"/>
                <a:cs typeface="Poppins"/>
                <a:sym typeface="Poppins"/>
              </a:defRPr>
            </a:lvl8pPr>
            <a:lvl9pPr lvl="8">
              <a:spcBef>
                <a:spcPts val="0"/>
              </a:spcBef>
              <a:spcAft>
                <a:spcPts val="0"/>
              </a:spcAft>
              <a:buClr>
                <a:schemeClr val="lt1"/>
              </a:buClr>
              <a:buSzPts val="1500"/>
              <a:buFont typeface="Poppins"/>
              <a:buNone/>
              <a:defRPr b="1" sz="1500">
                <a:latin typeface="Poppins"/>
                <a:ea typeface="Poppins"/>
                <a:cs typeface="Poppins"/>
                <a:sym typeface="Poppins"/>
              </a:defRPr>
            </a:lvl9pPr>
          </a:lstStyle>
          <a:p/>
        </p:txBody>
      </p:sp>
      <p:sp>
        <p:nvSpPr>
          <p:cNvPr id="278" name="Google Shape;278;p34"/>
          <p:cNvSpPr txBox="1"/>
          <p:nvPr>
            <p:ph idx="2" type="subTitle"/>
          </p:nvPr>
        </p:nvSpPr>
        <p:spPr>
          <a:xfrm>
            <a:off x="5537976" y="1658233"/>
            <a:ext cx="3453600" cy="311100"/>
          </a:xfrm>
          <a:prstGeom prst="rect">
            <a:avLst/>
          </a:prstGeom>
        </p:spPr>
        <p:txBody>
          <a:bodyPr anchorCtr="0" anchor="t" bIns="0" lIns="0" spcFirstLastPara="1" rIns="91425" wrap="square" tIns="91425">
            <a:normAutofit/>
          </a:bodyPr>
          <a:lstStyle>
            <a:lvl1pPr lvl="0">
              <a:spcBef>
                <a:spcPts val="0"/>
              </a:spcBef>
              <a:spcAft>
                <a:spcPts val="0"/>
              </a:spcAft>
              <a:buClr>
                <a:schemeClr val="lt1"/>
              </a:buClr>
              <a:buSzPts val="1400"/>
              <a:buNone/>
              <a:defRPr sz="1400"/>
            </a:lvl1pPr>
            <a:lvl2pPr lvl="1">
              <a:spcBef>
                <a:spcPts val="0"/>
              </a:spcBef>
              <a:spcAft>
                <a:spcPts val="0"/>
              </a:spcAft>
              <a:buClr>
                <a:schemeClr val="lt1"/>
              </a:buClr>
              <a:buSzPts val="1400"/>
              <a:buNone/>
              <a:defRPr sz="1400"/>
            </a:lvl2pPr>
            <a:lvl3pPr lvl="2">
              <a:spcBef>
                <a:spcPts val="0"/>
              </a:spcBef>
              <a:spcAft>
                <a:spcPts val="0"/>
              </a:spcAft>
              <a:buClr>
                <a:schemeClr val="lt1"/>
              </a:buClr>
              <a:buSzPts val="1400"/>
              <a:buNone/>
              <a:defRPr sz="1400"/>
            </a:lvl3pPr>
            <a:lvl4pPr lvl="3">
              <a:spcBef>
                <a:spcPts val="0"/>
              </a:spcBef>
              <a:spcAft>
                <a:spcPts val="0"/>
              </a:spcAft>
              <a:buClr>
                <a:schemeClr val="lt1"/>
              </a:buClr>
              <a:buSzPts val="1400"/>
              <a:buNone/>
              <a:defRPr sz="1400"/>
            </a:lvl4pPr>
            <a:lvl5pPr lvl="4">
              <a:spcBef>
                <a:spcPts val="0"/>
              </a:spcBef>
              <a:spcAft>
                <a:spcPts val="0"/>
              </a:spcAft>
              <a:buClr>
                <a:schemeClr val="lt1"/>
              </a:buClr>
              <a:buSzPts val="1400"/>
              <a:buNone/>
              <a:defRPr sz="1400"/>
            </a:lvl5pPr>
            <a:lvl6pPr lvl="5">
              <a:spcBef>
                <a:spcPts val="0"/>
              </a:spcBef>
              <a:spcAft>
                <a:spcPts val="0"/>
              </a:spcAft>
              <a:buClr>
                <a:schemeClr val="lt1"/>
              </a:buClr>
              <a:buSzPts val="1400"/>
              <a:buNone/>
              <a:defRPr sz="1400"/>
            </a:lvl6pPr>
            <a:lvl7pPr lvl="6">
              <a:spcBef>
                <a:spcPts val="0"/>
              </a:spcBef>
              <a:spcAft>
                <a:spcPts val="0"/>
              </a:spcAft>
              <a:buClr>
                <a:schemeClr val="lt1"/>
              </a:buClr>
              <a:buSzPts val="1400"/>
              <a:buNone/>
              <a:defRPr sz="1400"/>
            </a:lvl7pPr>
            <a:lvl8pPr lvl="7">
              <a:spcBef>
                <a:spcPts val="0"/>
              </a:spcBef>
              <a:spcAft>
                <a:spcPts val="0"/>
              </a:spcAft>
              <a:buClr>
                <a:schemeClr val="lt1"/>
              </a:buClr>
              <a:buSzPts val="1400"/>
              <a:buNone/>
              <a:defRPr sz="1400"/>
            </a:lvl8pPr>
            <a:lvl9pPr lvl="8">
              <a:spcBef>
                <a:spcPts val="0"/>
              </a:spcBef>
              <a:spcAft>
                <a:spcPts val="0"/>
              </a:spcAft>
              <a:buClr>
                <a:schemeClr val="lt1"/>
              </a:buClr>
              <a:buSzPts val="1400"/>
              <a:buNone/>
              <a:defRPr sz="1400"/>
            </a:lvl9pPr>
          </a:lstStyle>
          <a:p/>
        </p:txBody>
      </p:sp>
      <p:sp>
        <p:nvSpPr>
          <p:cNvPr id="279" name="Google Shape;279;p34"/>
          <p:cNvSpPr txBox="1"/>
          <p:nvPr>
            <p:ph idx="3" type="subTitle"/>
          </p:nvPr>
        </p:nvSpPr>
        <p:spPr>
          <a:xfrm>
            <a:off x="5537976" y="2185603"/>
            <a:ext cx="3453600" cy="311100"/>
          </a:xfrm>
          <a:prstGeom prst="rect">
            <a:avLst/>
          </a:prstGeom>
        </p:spPr>
        <p:txBody>
          <a:bodyPr anchorCtr="0" anchor="b" bIns="0" lIns="0" spcFirstLastPara="1" rIns="91425" wrap="square" tIns="91425">
            <a:normAutofit/>
          </a:bodyPr>
          <a:lstStyle>
            <a:lvl1pPr lvl="0">
              <a:spcBef>
                <a:spcPts val="0"/>
              </a:spcBef>
              <a:spcAft>
                <a:spcPts val="0"/>
              </a:spcAft>
              <a:buClr>
                <a:schemeClr val="lt1"/>
              </a:buClr>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1500"/>
              <a:buFont typeface="Poppins"/>
              <a:buNone/>
              <a:defRPr b="1" sz="1500">
                <a:latin typeface="Poppins"/>
                <a:ea typeface="Poppins"/>
                <a:cs typeface="Poppins"/>
                <a:sym typeface="Poppins"/>
              </a:defRPr>
            </a:lvl2pPr>
            <a:lvl3pPr lvl="2">
              <a:spcBef>
                <a:spcPts val="0"/>
              </a:spcBef>
              <a:spcAft>
                <a:spcPts val="0"/>
              </a:spcAft>
              <a:buClr>
                <a:schemeClr val="lt1"/>
              </a:buClr>
              <a:buSzPts val="1500"/>
              <a:buFont typeface="Poppins"/>
              <a:buNone/>
              <a:defRPr b="1" sz="1500">
                <a:latin typeface="Poppins"/>
                <a:ea typeface="Poppins"/>
                <a:cs typeface="Poppins"/>
                <a:sym typeface="Poppins"/>
              </a:defRPr>
            </a:lvl3pPr>
            <a:lvl4pPr lvl="3">
              <a:spcBef>
                <a:spcPts val="0"/>
              </a:spcBef>
              <a:spcAft>
                <a:spcPts val="0"/>
              </a:spcAft>
              <a:buClr>
                <a:schemeClr val="lt1"/>
              </a:buClr>
              <a:buSzPts val="1500"/>
              <a:buFont typeface="Poppins"/>
              <a:buNone/>
              <a:defRPr b="1" sz="1500">
                <a:latin typeface="Poppins"/>
                <a:ea typeface="Poppins"/>
                <a:cs typeface="Poppins"/>
                <a:sym typeface="Poppins"/>
              </a:defRPr>
            </a:lvl4pPr>
            <a:lvl5pPr lvl="4">
              <a:spcBef>
                <a:spcPts val="0"/>
              </a:spcBef>
              <a:spcAft>
                <a:spcPts val="0"/>
              </a:spcAft>
              <a:buClr>
                <a:schemeClr val="lt1"/>
              </a:buClr>
              <a:buSzPts val="1500"/>
              <a:buFont typeface="Poppins"/>
              <a:buNone/>
              <a:defRPr b="1" sz="1500">
                <a:latin typeface="Poppins"/>
                <a:ea typeface="Poppins"/>
                <a:cs typeface="Poppins"/>
                <a:sym typeface="Poppins"/>
              </a:defRPr>
            </a:lvl5pPr>
            <a:lvl6pPr lvl="5">
              <a:spcBef>
                <a:spcPts val="0"/>
              </a:spcBef>
              <a:spcAft>
                <a:spcPts val="0"/>
              </a:spcAft>
              <a:buClr>
                <a:schemeClr val="lt1"/>
              </a:buClr>
              <a:buSzPts val="1500"/>
              <a:buFont typeface="Poppins"/>
              <a:buNone/>
              <a:defRPr b="1" sz="1500">
                <a:latin typeface="Poppins"/>
                <a:ea typeface="Poppins"/>
                <a:cs typeface="Poppins"/>
                <a:sym typeface="Poppins"/>
              </a:defRPr>
            </a:lvl6pPr>
            <a:lvl7pPr lvl="6">
              <a:spcBef>
                <a:spcPts val="0"/>
              </a:spcBef>
              <a:spcAft>
                <a:spcPts val="0"/>
              </a:spcAft>
              <a:buClr>
                <a:schemeClr val="lt1"/>
              </a:buClr>
              <a:buSzPts val="1500"/>
              <a:buFont typeface="Poppins"/>
              <a:buNone/>
              <a:defRPr b="1" sz="1500">
                <a:latin typeface="Poppins"/>
                <a:ea typeface="Poppins"/>
                <a:cs typeface="Poppins"/>
                <a:sym typeface="Poppins"/>
              </a:defRPr>
            </a:lvl7pPr>
            <a:lvl8pPr lvl="7">
              <a:spcBef>
                <a:spcPts val="0"/>
              </a:spcBef>
              <a:spcAft>
                <a:spcPts val="0"/>
              </a:spcAft>
              <a:buClr>
                <a:schemeClr val="lt1"/>
              </a:buClr>
              <a:buSzPts val="1500"/>
              <a:buFont typeface="Poppins"/>
              <a:buNone/>
              <a:defRPr b="1" sz="1500">
                <a:latin typeface="Poppins"/>
                <a:ea typeface="Poppins"/>
                <a:cs typeface="Poppins"/>
                <a:sym typeface="Poppins"/>
              </a:defRPr>
            </a:lvl8pPr>
            <a:lvl9pPr lvl="8">
              <a:spcBef>
                <a:spcPts val="0"/>
              </a:spcBef>
              <a:spcAft>
                <a:spcPts val="0"/>
              </a:spcAft>
              <a:buClr>
                <a:schemeClr val="lt1"/>
              </a:buClr>
              <a:buSzPts val="1500"/>
              <a:buFont typeface="Poppins"/>
              <a:buNone/>
              <a:defRPr b="1" sz="1500">
                <a:latin typeface="Poppins"/>
                <a:ea typeface="Poppins"/>
                <a:cs typeface="Poppins"/>
                <a:sym typeface="Poppins"/>
              </a:defRPr>
            </a:lvl9pPr>
          </a:lstStyle>
          <a:p/>
        </p:txBody>
      </p:sp>
      <p:sp>
        <p:nvSpPr>
          <p:cNvPr id="280" name="Google Shape;280;p34"/>
          <p:cNvSpPr txBox="1"/>
          <p:nvPr>
            <p:ph idx="4" type="subTitle"/>
          </p:nvPr>
        </p:nvSpPr>
        <p:spPr>
          <a:xfrm>
            <a:off x="5537976" y="2421696"/>
            <a:ext cx="3453600" cy="311100"/>
          </a:xfrm>
          <a:prstGeom prst="rect">
            <a:avLst/>
          </a:prstGeom>
        </p:spPr>
        <p:txBody>
          <a:bodyPr anchorCtr="0" anchor="t" bIns="0" lIns="0" spcFirstLastPara="1" rIns="91425" wrap="square" tIns="91425">
            <a:normAutofit/>
          </a:bodyPr>
          <a:lstStyle>
            <a:lvl1pPr lvl="0">
              <a:spcBef>
                <a:spcPts val="0"/>
              </a:spcBef>
              <a:spcAft>
                <a:spcPts val="0"/>
              </a:spcAft>
              <a:buClr>
                <a:schemeClr val="lt1"/>
              </a:buClr>
              <a:buSzPts val="1400"/>
              <a:buNone/>
              <a:defRPr sz="1400"/>
            </a:lvl1pPr>
            <a:lvl2pPr lvl="1">
              <a:spcBef>
                <a:spcPts val="0"/>
              </a:spcBef>
              <a:spcAft>
                <a:spcPts val="0"/>
              </a:spcAft>
              <a:buClr>
                <a:schemeClr val="lt1"/>
              </a:buClr>
              <a:buSzPts val="1400"/>
              <a:buNone/>
              <a:defRPr sz="1400"/>
            </a:lvl2pPr>
            <a:lvl3pPr lvl="2">
              <a:spcBef>
                <a:spcPts val="0"/>
              </a:spcBef>
              <a:spcAft>
                <a:spcPts val="0"/>
              </a:spcAft>
              <a:buClr>
                <a:schemeClr val="lt1"/>
              </a:buClr>
              <a:buSzPts val="1400"/>
              <a:buNone/>
              <a:defRPr sz="1400"/>
            </a:lvl3pPr>
            <a:lvl4pPr lvl="3">
              <a:spcBef>
                <a:spcPts val="0"/>
              </a:spcBef>
              <a:spcAft>
                <a:spcPts val="0"/>
              </a:spcAft>
              <a:buClr>
                <a:schemeClr val="lt1"/>
              </a:buClr>
              <a:buSzPts val="1400"/>
              <a:buNone/>
              <a:defRPr sz="1400"/>
            </a:lvl4pPr>
            <a:lvl5pPr lvl="4">
              <a:spcBef>
                <a:spcPts val="0"/>
              </a:spcBef>
              <a:spcAft>
                <a:spcPts val="0"/>
              </a:spcAft>
              <a:buClr>
                <a:schemeClr val="lt1"/>
              </a:buClr>
              <a:buSzPts val="1400"/>
              <a:buNone/>
              <a:defRPr sz="1400"/>
            </a:lvl5pPr>
            <a:lvl6pPr lvl="5">
              <a:spcBef>
                <a:spcPts val="0"/>
              </a:spcBef>
              <a:spcAft>
                <a:spcPts val="0"/>
              </a:spcAft>
              <a:buClr>
                <a:schemeClr val="lt1"/>
              </a:buClr>
              <a:buSzPts val="1400"/>
              <a:buNone/>
              <a:defRPr sz="1400"/>
            </a:lvl6pPr>
            <a:lvl7pPr lvl="6">
              <a:spcBef>
                <a:spcPts val="0"/>
              </a:spcBef>
              <a:spcAft>
                <a:spcPts val="0"/>
              </a:spcAft>
              <a:buClr>
                <a:schemeClr val="lt1"/>
              </a:buClr>
              <a:buSzPts val="1400"/>
              <a:buNone/>
              <a:defRPr sz="1400"/>
            </a:lvl7pPr>
            <a:lvl8pPr lvl="7">
              <a:spcBef>
                <a:spcPts val="0"/>
              </a:spcBef>
              <a:spcAft>
                <a:spcPts val="0"/>
              </a:spcAft>
              <a:buClr>
                <a:schemeClr val="lt1"/>
              </a:buClr>
              <a:buSzPts val="1400"/>
              <a:buNone/>
              <a:defRPr sz="1400"/>
            </a:lvl8pPr>
            <a:lvl9pPr lvl="8">
              <a:spcBef>
                <a:spcPts val="0"/>
              </a:spcBef>
              <a:spcAft>
                <a:spcPts val="0"/>
              </a:spcAft>
              <a:buClr>
                <a:schemeClr val="lt1"/>
              </a:buClr>
              <a:buSzPts val="1400"/>
              <a:buNone/>
              <a:defRPr sz="1400"/>
            </a:lvl9pPr>
          </a:lstStyle>
          <a:p/>
        </p:txBody>
      </p:sp>
      <p:sp>
        <p:nvSpPr>
          <p:cNvPr id="281" name="Google Shape;281;p34"/>
          <p:cNvSpPr txBox="1"/>
          <p:nvPr>
            <p:ph idx="5" type="subTitle"/>
          </p:nvPr>
        </p:nvSpPr>
        <p:spPr>
          <a:xfrm>
            <a:off x="5537976" y="2954416"/>
            <a:ext cx="3453600" cy="311100"/>
          </a:xfrm>
          <a:prstGeom prst="rect">
            <a:avLst/>
          </a:prstGeom>
        </p:spPr>
        <p:txBody>
          <a:bodyPr anchorCtr="0" anchor="b" bIns="0" lIns="0" spcFirstLastPara="1" rIns="91425" wrap="square" tIns="91425">
            <a:normAutofit/>
          </a:bodyPr>
          <a:lstStyle>
            <a:lvl1pPr lvl="0">
              <a:spcBef>
                <a:spcPts val="0"/>
              </a:spcBef>
              <a:spcAft>
                <a:spcPts val="0"/>
              </a:spcAft>
              <a:buClr>
                <a:schemeClr val="lt1"/>
              </a:buClr>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1500"/>
              <a:buFont typeface="Poppins"/>
              <a:buNone/>
              <a:defRPr b="1" sz="1500">
                <a:latin typeface="Poppins"/>
                <a:ea typeface="Poppins"/>
                <a:cs typeface="Poppins"/>
                <a:sym typeface="Poppins"/>
              </a:defRPr>
            </a:lvl2pPr>
            <a:lvl3pPr lvl="2">
              <a:spcBef>
                <a:spcPts val="0"/>
              </a:spcBef>
              <a:spcAft>
                <a:spcPts val="0"/>
              </a:spcAft>
              <a:buClr>
                <a:schemeClr val="lt1"/>
              </a:buClr>
              <a:buSzPts val="1500"/>
              <a:buFont typeface="Poppins"/>
              <a:buNone/>
              <a:defRPr b="1" sz="1500">
                <a:latin typeface="Poppins"/>
                <a:ea typeface="Poppins"/>
                <a:cs typeface="Poppins"/>
                <a:sym typeface="Poppins"/>
              </a:defRPr>
            </a:lvl3pPr>
            <a:lvl4pPr lvl="3">
              <a:spcBef>
                <a:spcPts val="0"/>
              </a:spcBef>
              <a:spcAft>
                <a:spcPts val="0"/>
              </a:spcAft>
              <a:buClr>
                <a:schemeClr val="lt1"/>
              </a:buClr>
              <a:buSzPts val="1500"/>
              <a:buFont typeface="Poppins"/>
              <a:buNone/>
              <a:defRPr b="1" sz="1500">
                <a:latin typeface="Poppins"/>
                <a:ea typeface="Poppins"/>
                <a:cs typeface="Poppins"/>
                <a:sym typeface="Poppins"/>
              </a:defRPr>
            </a:lvl4pPr>
            <a:lvl5pPr lvl="4">
              <a:spcBef>
                <a:spcPts val="0"/>
              </a:spcBef>
              <a:spcAft>
                <a:spcPts val="0"/>
              </a:spcAft>
              <a:buClr>
                <a:schemeClr val="lt1"/>
              </a:buClr>
              <a:buSzPts val="1500"/>
              <a:buFont typeface="Poppins"/>
              <a:buNone/>
              <a:defRPr b="1" sz="1500">
                <a:latin typeface="Poppins"/>
                <a:ea typeface="Poppins"/>
                <a:cs typeface="Poppins"/>
                <a:sym typeface="Poppins"/>
              </a:defRPr>
            </a:lvl5pPr>
            <a:lvl6pPr lvl="5">
              <a:spcBef>
                <a:spcPts val="0"/>
              </a:spcBef>
              <a:spcAft>
                <a:spcPts val="0"/>
              </a:spcAft>
              <a:buClr>
                <a:schemeClr val="lt1"/>
              </a:buClr>
              <a:buSzPts val="1500"/>
              <a:buFont typeface="Poppins"/>
              <a:buNone/>
              <a:defRPr b="1" sz="1500">
                <a:latin typeface="Poppins"/>
                <a:ea typeface="Poppins"/>
                <a:cs typeface="Poppins"/>
                <a:sym typeface="Poppins"/>
              </a:defRPr>
            </a:lvl6pPr>
            <a:lvl7pPr lvl="6">
              <a:spcBef>
                <a:spcPts val="0"/>
              </a:spcBef>
              <a:spcAft>
                <a:spcPts val="0"/>
              </a:spcAft>
              <a:buClr>
                <a:schemeClr val="lt1"/>
              </a:buClr>
              <a:buSzPts val="1500"/>
              <a:buFont typeface="Poppins"/>
              <a:buNone/>
              <a:defRPr b="1" sz="1500">
                <a:latin typeface="Poppins"/>
                <a:ea typeface="Poppins"/>
                <a:cs typeface="Poppins"/>
                <a:sym typeface="Poppins"/>
              </a:defRPr>
            </a:lvl7pPr>
            <a:lvl8pPr lvl="7">
              <a:spcBef>
                <a:spcPts val="0"/>
              </a:spcBef>
              <a:spcAft>
                <a:spcPts val="0"/>
              </a:spcAft>
              <a:buClr>
                <a:schemeClr val="lt1"/>
              </a:buClr>
              <a:buSzPts val="1500"/>
              <a:buFont typeface="Poppins"/>
              <a:buNone/>
              <a:defRPr b="1" sz="1500">
                <a:latin typeface="Poppins"/>
                <a:ea typeface="Poppins"/>
                <a:cs typeface="Poppins"/>
                <a:sym typeface="Poppins"/>
              </a:defRPr>
            </a:lvl8pPr>
            <a:lvl9pPr lvl="8">
              <a:spcBef>
                <a:spcPts val="0"/>
              </a:spcBef>
              <a:spcAft>
                <a:spcPts val="0"/>
              </a:spcAft>
              <a:buClr>
                <a:schemeClr val="lt1"/>
              </a:buClr>
              <a:buSzPts val="1500"/>
              <a:buFont typeface="Poppins"/>
              <a:buNone/>
              <a:defRPr b="1" sz="1500">
                <a:latin typeface="Poppins"/>
                <a:ea typeface="Poppins"/>
                <a:cs typeface="Poppins"/>
                <a:sym typeface="Poppins"/>
              </a:defRPr>
            </a:lvl9pPr>
          </a:lstStyle>
          <a:p/>
        </p:txBody>
      </p:sp>
      <p:sp>
        <p:nvSpPr>
          <p:cNvPr id="282" name="Google Shape;282;p34"/>
          <p:cNvSpPr txBox="1"/>
          <p:nvPr>
            <p:ph idx="6" type="subTitle"/>
          </p:nvPr>
        </p:nvSpPr>
        <p:spPr>
          <a:xfrm>
            <a:off x="5537976" y="3190509"/>
            <a:ext cx="3453600" cy="311100"/>
          </a:xfrm>
          <a:prstGeom prst="rect">
            <a:avLst/>
          </a:prstGeom>
        </p:spPr>
        <p:txBody>
          <a:bodyPr anchorCtr="0" anchor="t" bIns="0" lIns="0" spcFirstLastPara="1" rIns="91425" wrap="square" tIns="91425">
            <a:normAutofit/>
          </a:bodyPr>
          <a:lstStyle>
            <a:lvl1pPr lvl="0">
              <a:spcBef>
                <a:spcPts val="0"/>
              </a:spcBef>
              <a:spcAft>
                <a:spcPts val="0"/>
              </a:spcAft>
              <a:buClr>
                <a:schemeClr val="lt1"/>
              </a:buClr>
              <a:buSzPts val="1400"/>
              <a:buNone/>
              <a:defRPr sz="1400"/>
            </a:lvl1pPr>
            <a:lvl2pPr lvl="1">
              <a:spcBef>
                <a:spcPts val="0"/>
              </a:spcBef>
              <a:spcAft>
                <a:spcPts val="0"/>
              </a:spcAft>
              <a:buClr>
                <a:schemeClr val="lt1"/>
              </a:buClr>
              <a:buSzPts val="1400"/>
              <a:buNone/>
              <a:defRPr sz="1400"/>
            </a:lvl2pPr>
            <a:lvl3pPr lvl="2">
              <a:spcBef>
                <a:spcPts val="0"/>
              </a:spcBef>
              <a:spcAft>
                <a:spcPts val="0"/>
              </a:spcAft>
              <a:buClr>
                <a:schemeClr val="lt1"/>
              </a:buClr>
              <a:buSzPts val="1400"/>
              <a:buNone/>
              <a:defRPr sz="1400"/>
            </a:lvl3pPr>
            <a:lvl4pPr lvl="3">
              <a:spcBef>
                <a:spcPts val="0"/>
              </a:spcBef>
              <a:spcAft>
                <a:spcPts val="0"/>
              </a:spcAft>
              <a:buClr>
                <a:schemeClr val="lt1"/>
              </a:buClr>
              <a:buSzPts val="1400"/>
              <a:buNone/>
              <a:defRPr sz="1400"/>
            </a:lvl4pPr>
            <a:lvl5pPr lvl="4">
              <a:spcBef>
                <a:spcPts val="0"/>
              </a:spcBef>
              <a:spcAft>
                <a:spcPts val="0"/>
              </a:spcAft>
              <a:buClr>
                <a:schemeClr val="lt1"/>
              </a:buClr>
              <a:buSzPts val="1400"/>
              <a:buNone/>
              <a:defRPr sz="1400"/>
            </a:lvl5pPr>
            <a:lvl6pPr lvl="5">
              <a:spcBef>
                <a:spcPts val="0"/>
              </a:spcBef>
              <a:spcAft>
                <a:spcPts val="0"/>
              </a:spcAft>
              <a:buClr>
                <a:schemeClr val="lt1"/>
              </a:buClr>
              <a:buSzPts val="1400"/>
              <a:buNone/>
              <a:defRPr sz="1400"/>
            </a:lvl6pPr>
            <a:lvl7pPr lvl="6">
              <a:spcBef>
                <a:spcPts val="0"/>
              </a:spcBef>
              <a:spcAft>
                <a:spcPts val="0"/>
              </a:spcAft>
              <a:buClr>
                <a:schemeClr val="lt1"/>
              </a:buClr>
              <a:buSzPts val="1400"/>
              <a:buNone/>
              <a:defRPr sz="1400"/>
            </a:lvl7pPr>
            <a:lvl8pPr lvl="7">
              <a:spcBef>
                <a:spcPts val="0"/>
              </a:spcBef>
              <a:spcAft>
                <a:spcPts val="0"/>
              </a:spcAft>
              <a:buClr>
                <a:schemeClr val="lt1"/>
              </a:buClr>
              <a:buSzPts val="1400"/>
              <a:buNone/>
              <a:defRPr sz="1400"/>
            </a:lvl8pPr>
            <a:lvl9pPr lvl="8">
              <a:spcBef>
                <a:spcPts val="0"/>
              </a:spcBef>
              <a:spcAft>
                <a:spcPts val="0"/>
              </a:spcAft>
              <a:buClr>
                <a:schemeClr val="lt1"/>
              </a:buClr>
              <a:buSzPts val="1400"/>
              <a:buNone/>
              <a:defRPr sz="1400"/>
            </a:lvl9pPr>
          </a:lstStyle>
          <a:p/>
        </p:txBody>
      </p:sp>
      <p:sp>
        <p:nvSpPr>
          <p:cNvPr id="283" name="Google Shape;283;p34"/>
          <p:cNvSpPr txBox="1"/>
          <p:nvPr>
            <p:ph idx="7" type="subTitle"/>
          </p:nvPr>
        </p:nvSpPr>
        <p:spPr>
          <a:xfrm>
            <a:off x="5537976" y="3717879"/>
            <a:ext cx="3453600" cy="311100"/>
          </a:xfrm>
          <a:prstGeom prst="rect">
            <a:avLst/>
          </a:prstGeom>
        </p:spPr>
        <p:txBody>
          <a:bodyPr anchorCtr="0" anchor="b" bIns="0" lIns="0" spcFirstLastPara="1" rIns="91425" wrap="square" tIns="91425">
            <a:normAutofit/>
          </a:bodyPr>
          <a:lstStyle>
            <a:lvl1pPr lvl="0">
              <a:spcBef>
                <a:spcPts val="0"/>
              </a:spcBef>
              <a:spcAft>
                <a:spcPts val="0"/>
              </a:spcAft>
              <a:buClr>
                <a:schemeClr val="lt1"/>
              </a:buClr>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1500"/>
              <a:buFont typeface="Poppins"/>
              <a:buNone/>
              <a:defRPr b="1" sz="1500">
                <a:latin typeface="Poppins"/>
                <a:ea typeface="Poppins"/>
                <a:cs typeface="Poppins"/>
                <a:sym typeface="Poppins"/>
              </a:defRPr>
            </a:lvl2pPr>
            <a:lvl3pPr lvl="2">
              <a:spcBef>
                <a:spcPts val="0"/>
              </a:spcBef>
              <a:spcAft>
                <a:spcPts val="0"/>
              </a:spcAft>
              <a:buClr>
                <a:schemeClr val="lt1"/>
              </a:buClr>
              <a:buSzPts val="1500"/>
              <a:buFont typeface="Poppins"/>
              <a:buNone/>
              <a:defRPr b="1" sz="1500">
                <a:latin typeface="Poppins"/>
                <a:ea typeface="Poppins"/>
                <a:cs typeface="Poppins"/>
                <a:sym typeface="Poppins"/>
              </a:defRPr>
            </a:lvl3pPr>
            <a:lvl4pPr lvl="3">
              <a:spcBef>
                <a:spcPts val="0"/>
              </a:spcBef>
              <a:spcAft>
                <a:spcPts val="0"/>
              </a:spcAft>
              <a:buClr>
                <a:schemeClr val="lt1"/>
              </a:buClr>
              <a:buSzPts val="1500"/>
              <a:buFont typeface="Poppins"/>
              <a:buNone/>
              <a:defRPr b="1" sz="1500">
                <a:latin typeface="Poppins"/>
                <a:ea typeface="Poppins"/>
                <a:cs typeface="Poppins"/>
                <a:sym typeface="Poppins"/>
              </a:defRPr>
            </a:lvl4pPr>
            <a:lvl5pPr lvl="4">
              <a:spcBef>
                <a:spcPts val="0"/>
              </a:spcBef>
              <a:spcAft>
                <a:spcPts val="0"/>
              </a:spcAft>
              <a:buClr>
                <a:schemeClr val="lt1"/>
              </a:buClr>
              <a:buSzPts val="1500"/>
              <a:buFont typeface="Poppins"/>
              <a:buNone/>
              <a:defRPr b="1" sz="1500">
                <a:latin typeface="Poppins"/>
                <a:ea typeface="Poppins"/>
                <a:cs typeface="Poppins"/>
                <a:sym typeface="Poppins"/>
              </a:defRPr>
            </a:lvl5pPr>
            <a:lvl6pPr lvl="5">
              <a:spcBef>
                <a:spcPts val="0"/>
              </a:spcBef>
              <a:spcAft>
                <a:spcPts val="0"/>
              </a:spcAft>
              <a:buClr>
                <a:schemeClr val="lt1"/>
              </a:buClr>
              <a:buSzPts val="1500"/>
              <a:buFont typeface="Poppins"/>
              <a:buNone/>
              <a:defRPr b="1" sz="1500">
                <a:latin typeface="Poppins"/>
                <a:ea typeface="Poppins"/>
                <a:cs typeface="Poppins"/>
                <a:sym typeface="Poppins"/>
              </a:defRPr>
            </a:lvl6pPr>
            <a:lvl7pPr lvl="6">
              <a:spcBef>
                <a:spcPts val="0"/>
              </a:spcBef>
              <a:spcAft>
                <a:spcPts val="0"/>
              </a:spcAft>
              <a:buClr>
                <a:schemeClr val="lt1"/>
              </a:buClr>
              <a:buSzPts val="1500"/>
              <a:buFont typeface="Poppins"/>
              <a:buNone/>
              <a:defRPr b="1" sz="1500">
                <a:latin typeface="Poppins"/>
                <a:ea typeface="Poppins"/>
                <a:cs typeface="Poppins"/>
                <a:sym typeface="Poppins"/>
              </a:defRPr>
            </a:lvl7pPr>
            <a:lvl8pPr lvl="7">
              <a:spcBef>
                <a:spcPts val="0"/>
              </a:spcBef>
              <a:spcAft>
                <a:spcPts val="0"/>
              </a:spcAft>
              <a:buClr>
                <a:schemeClr val="lt1"/>
              </a:buClr>
              <a:buSzPts val="1500"/>
              <a:buFont typeface="Poppins"/>
              <a:buNone/>
              <a:defRPr b="1" sz="1500">
                <a:latin typeface="Poppins"/>
                <a:ea typeface="Poppins"/>
                <a:cs typeface="Poppins"/>
                <a:sym typeface="Poppins"/>
              </a:defRPr>
            </a:lvl8pPr>
            <a:lvl9pPr lvl="8">
              <a:spcBef>
                <a:spcPts val="0"/>
              </a:spcBef>
              <a:spcAft>
                <a:spcPts val="0"/>
              </a:spcAft>
              <a:buClr>
                <a:schemeClr val="lt1"/>
              </a:buClr>
              <a:buSzPts val="1500"/>
              <a:buFont typeface="Poppins"/>
              <a:buNone/>
              <a:defRPr b="1" sz="1500">
                <a:latin typeface="Poppins"/>
                <a:ea typeface="Poppins"/>
                <a:cs typeface="Poppins"/>
                <a:sym typeface="Poppins"/>
              </a:defRPr>
            </a:lvl9pPr>
          </a:lstStyle>
          <a:p/>
        </p:txBody>
      </p:sp>
      <p:sp>
        <p:nvSpPr>
          <p:cNvPr id="284" name="Google Shape;284;p34"/>
          <p:cNvSpPr txBox="1"/>
          <p:nvPr>
            <p:ph idx="8" type="subTitle"/>
          </p:nvPr>
        </p:nvSpPr>
        <p:spPr>
          <a:xfrm>
            <a:off x="5537976" y="3953971"/>
            <a:ext cx="3453600" cy="311100"/>
          </a:xfrm>
          <a:prstGeom prst="rect">
            <a:avLst/>
          </a:prstGeom>
        </p:spPr>
        <p:txBody>
          <a:bodyPr anchorCtr="0" anchor="t" bIns="0" lIns="0" spcFirstLastPara="1" rIns="91425" wrap="square" tIns="91425">
            <a:normAutofit/>
          </a:bodyPr>
          <a:lstStyle>
            <a:lvl1pPr lvl="0">
              <a:spcBef>
                <a:spcPts val="0"/>
              </a:spcBef>
              <a:spcAft>
                <a:spcPts val="0"/>
              </a:spcAft>
              <a:buClr>
                <a:schemeClr val="lt1"/>
              </a:buClr>
              <a:buSzPts val="1400"/>
              <a:buNone/>
              <a:defRPr sz="1400"/>
            </a:lvl1pPr>
            <a:lvl2pPr lvl="1">
              <a:spcBef>
                <a:spcPts val="0"/>
              </a:spcBef>
              <a:spcAft>
                <a:spcPts val="0"/>
              </a:spcAft>
              <a:buClr>
                <a:schemeClr val="lt1"/>
              </a:buClr>
              <a:buSzPts val="1400"/>
              <a:buNone/>
              <a:defRPr sz="1400"/>
            </a:lvl2pPr>
            <a:lvl3pPr lvl="2">
              <a:spcBef>
                <a:spcPts val="0"/>
              </a:spcBef>
              <a:spcAft>
                <a:spcPts val="0"/>
              </a:spcAft>
              <a:buClr>
                <a:schemeClr val="lt1"/>
              </a:buClr>
              <a:buSzPts val="1400"/>
              <a:buNone/>
              <a:defRPr sz="1400"/>
            </a:lvl3pPr>
            <a:lvl4pPr lvl="3">
              <a:spcBef>
                <a:spcPts val="0"/>
              </a:spcBef>
              <a:spcAft>
                <a:spcPts val="0"/>
              </a:spcAft>
              <a:buClr>
                <a:schemeClr val="lt1"/>
              </a:buClr>
              <a:buSzPts val="1400"/>
              <a:buNone/>
              <a:defRPr sz="1400"/>
            </a:lvl4pPr>
            <a:lvl5pPr lvl="4">
              <a:spcBef>
                <a:spcPts val="0"/>
              </a:spcBef>
              <a:spcAft>
                <a:spcPts val="0"/>
              </a:spcAft>
              <a:buClr>
                <a:schemeClr val="lt1"/>
              </a:buClr>
              <a:buSzPts val="1400"/>
              <a:buNone/>
              <a:defRPr sz="1400"/>
            </a:lvl5pPr>
            <a:lvl6pPr lvl="5">
              <a:spcBef>
                <a:spcPts val="0"/>
              </a:spcBef>
              <a:spcAft>
                <a:spcPts val="0"/>
              </a:spcAft>
              <a:buClr>
                <a:schemeClr val="lt1"/>
              </a:buClr>
              <a:buSzPts val="1400"/>
              <a:buNone/>
              <a:defRPr sz="1400"/>
            </a:lvl6pPr>
            <a:lvl7pPr lvl="6">
              <a:spcBef>
                <a:spcPts val="0"/>
              </a:spcBef>
              <a:spcAft>
                <a:spcPts val="0"/>
              </a:spcAft>
              <a:buClr>
                <a:schemeClr val="lt1"/>
              </a:buClr>
              <a:buSzPts val="1400"/>
              <a:buNone/>
              <a:defRPr sz="1400"/>
            </a:lvl7pPr>
            <a:lvl8pPr lvl="7">
              <a:spcBef>
                <a:spcPts val="0"/>
              </a:spcBef>
              <a:spcAft>
                <a:spcPts val="0"/>
              </a:spcAft>
              <a:buClr>
                <a:schemeClr val="lt1"/>
              </a:buClr>
              <a:buSzPts val="1400"/>
              <a:buNone/>
              <a:defRPr sz="1400"/>
            </a:lvl8pPr>
            <a:lvl9pPr lvl="8">
              <a:spcBef>
                <a:spcPts val="0"/>
              </a:spcBef>
              <a:spcAft>
                <a:spcPts val="0"/>
              </a:spcAft>
              <a:buClr>
                <a:schemeClr val="lt1"/>
              </a:buClr>
              <a:buSzPts val="1400"/>
              <a:buNone/>
              <a:defRPr sz="1400"/>
            </a:lvl9pPr>
          </a:lstStyle>
          <a:p/>
        </p:txBody>
      </p:sp>
      <p:sp>
        <p:nvSpPr>
          <p:cNvPr id="285" name="Google Shape;285;p34"/>
          <p:cNvSpPr/>
          <p:nvPr/>
        </p:nvSpPr>
        <p:spPr>
          <a:xfrm rot="-5400000">
            <a:off x="-1276000" y="1266039"/>
            <a:ext cx="2537400" cy="25374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chemeClr val="dk1"/>
              </a:solidFill>
              <a:latin typeface="Urbanist"/>
              <a:ea typeface="Urbanist"/>
              <a:cs typeface="Urbanist"/>
              <a:sym typeface="Urbanist"/>
            </a:endParaRPr>
          </a:p>
        </p:txBody>
      </p:sp>
      <p:sp>
        <p:nvSpPr>
          <p:cNvPr id="286" name="Google Shape;286;p34"/>
          <p:cNvSpPr/>
          <p:nvPr/>
        </p:nvSpPr>
        <p:spPr>
          <a:xfrm rot="-5400000">
            <a:off x="-5951" y="2536242"/>
            <a:ext cx="1267200" cy="126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solidFill>
                <a:schemeClr val="dk1"/>
              </a:solidFill>
              <a:latin typeface="Urbanist"/>
              <a:ea typeface="Urbanist"/>
              <a:cs typeface="Urbanist"/>
              <a:sym typeface="Urbanist"/>
            </a:endParaRPr>
          </a:p>
        </p:txBody>
      </p:sp>
      <p:sp>
        <p:nvSpPr>
          <p:cNvPr id="287" name="Google Shape;287;p34"/>
          <p:cNvSpPr/>
          <p:nvPr/>
        </p:nvSpPr>
        <p:spPr>
          <a:xfrm>
            <a:off x="3244" y="3803442"/>
            <a:ext cx="1340100" cy="13401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288" name="Google Shape;288;p34"/>
          <p:cNvSpPr txBox="1"/>
          <p:nvPr>
            <p:ph type="title"/>
          </p:nvPr>
        </p:nvSpPr>
        <p:spPr>
          <a:xfrm>
            <a:off x="1582800" y="1485525"/>
            <a:ext cx="29892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289" name="Google Shape;289;p34"/>
          <p:cNvSpPr txBox="1"/>
          <p:nvPr>
            <p:ph idx="9"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90" name="Google Shape;290;p34"/>
          <p:cNvSpPr txBox="1"/>
          <p:nvPr>
            <p:ph idx="1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291" name="Google Shape;291;p34"/>
          <p:cNvSpPr txBox="1"/>
          <p:nvPr>
            <p:ph idx="1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292" name="Google Shape;292;p34"/>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CUSTOM_4">
    <p:spTree>
      <p:nvGrpSpPr>
        <p:cNvPr id="293" name="Shape 293"/>
        <p:cNvGrpSpPr/>
        <p:nvPr/>
      </p:nvGrpSpPr>
      <p:grpSpPr>
        <a:xfrm>
          <a:off x="0" y="0"/>
          <a:ext cx="0" cy="0"/>
          <a:chOff x="0" y="0"/>
          <a:chExt cx="0" cy="0"/>
        </a:xfrm>
      </p:grpSpPr>
      <p:sp>
        <p:nvSpPr>
          <p:cNvPr id="294" name="Google Shape;294;p35"/>
          <p:cNvSpPr/>
          <p:nvPr>
            <p:ph idx="2" type="pic"/>
          </p:nvPr>
        </p:nvSpPr>
        <p:spPr>
          <a:xfrm>
            <a:off x="4162550" y="816050"/>
            <a:ext cx="1444500" cy="1444500"/>
          </a:xfrm>
          <a:prstGeom prst="round2DiagRect">
            <a:avLst>
              <a:gd fmla="val 0" name="adj1"/>
              <a:gd fmla="val 0" name="adj2"/>
            </a:avLst>
          </a:prstGeom>
          <a:noFill/>
          <a:ln>
            <a:noFill/>
          </a:ln>
        </p:spPr>
      </p:sp>
      <p:sp>
        <p:nvSpPr>
          <p:cNvPr id="295" name="Google Shape;295;p35"/>
          <p:cNvSpPr/>
          <p:nvPr>
            <p:ph idx="3" type="pic"/>
          </p:nvPr>
        </p:nvSpPr>
        <p:spPr>
          <a:xfrm>
            <a:off x="5788675" y="816050"/>
            <a:ext cx="1444500" cy="1444500"/>
          </a:xfrm>
          <a:prstGeom prst="ellipse">
            <a:avLst/>
          </a:prstGeom>
          <a:noFill/>
          <a:ln>
            <a:noFill/>
          </a:ln>
        </p:spPr>
      </p:sp>
      <p:sp>
        <p:nvSpPr>
          <p:cNvPr id="296" name="Google Shape;296;p35"/>
          <p:cNvSpPr/>
          <p:nvPr>
            <p:ph idx="4" type="pic"/>
          </p:nvPr>
        </p:nvSpPr>
        <p:spPr>
          <a:xfrm>
            <a:off x="7414800" y="816050"/>
            <a:ext cx="1444500" cy="1444500"/>
          </a:xfrm>
          <a:prstGeom prst="round1Rect">
            <a:avLst>
              <a:gd fmla="val 30895" name="adj"/>
            </a:avLst>
          </a:prstGeom>
          <a:noFill/>
          <a:ln>
            <a:noFill/>
          </a:ln>
        </p:spPr>
      </p:sp>
      <p:sp>
        <p:nvSpPr>
          <p:cNvPr id="297" name="Google Shape;297;p35"/>
          <p:cNvSpPr/>
          <p:nvPr>
            <p:ph idx="5" type="pic"/>
          </p:nvPr>
        </p:nvSpPr>
        <p:spPr>
          <a:xfrm>
            <a:off x="2536475" y="2897400"/>
            <a:ext cx="1444500" cy="1444500"/>
          </a:xfrm>
          <a:prstGeom prst="round2DiagRect">
            <a:avLst>
              <a:gd fmla="val 0" name="adj1"/>
              <a:gd fmla="val 0" name="adj2"/>
            </a:avLst>
          </a:prstGeom>
          <a:noFill/>
          <a:ln>
            <a:noFill/>
          </a:ln>
        </p:spPr>
      </p:sp>
      <p:sp>
        <p:nvSpPr>
          <p:cNvPr id="298" name="Google Shape;298;p35"/>
          <p:cNvSpPr/>
          <p:nvPr>
            <p:ph idx="6" type="pic"/>
          </p:nvPr>
        </p:nvSpPr>
        <p:spPr>
          <a:xfrm>
            <a:off x="4162600" y="2897400"/>
            <a:ext cx="1444500" cy="1444500"/>
          </a:xfrm>
          <a:prstGeom prst="ellipse">
            <a:avLst/>
          </a:prstGeom>
          <a:noFill/>
          <a:ln>
            <a:noFill/>
          </a:ln>
        </p:spPr>
      </p:sp>
      <p:sp>
        <p:nvSpPr>
          <p:cNvPr id="299" name="Google Shape;299;p35"/>
          <p:cNvSpPr/>
          <p:nvPr>
            <p:ph idx="7" type="pic"/>
          </p:nvPr>
        </p:nvSpPr>
        <p:spPr>
          <a:xfrm>
            <a:off x="5788725" y="2897400"/>
            <a:ext cx="1444500" cy="1444500"/>
          </a:xfrm>
          <a:prstGeom prst="round1Rect">
            <a:avLst>
              <a:gd fmla="val 30895" name="adj"/>
            </a:avLst>
          </a:prstGeom>
          <a:noFill/>
          <a:ln>
            <a:noFill/>
          </a:ln>
        </p:spPr>
      </p:sp>
      <p:sp>
        <p:nvSpPr>
          <p:cNvPr id="300" name="Google Shape;300;p35"/>
          <p:cNvSpPr txBox="1"/>
          <p:nvPr>
            <p:ph idx="1" type="subTitle"/>
          </p:nvPr>
        </p:nvSpPr>
        <p:spPr>
          <a:xfrm>
            <a:off x="4162750" y="2178820"/>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01" name="Google Shape;301;p35"/>
          <p:cNvSpPr txBox="1"/>
          <p:nvPr>
            <p:ph idx="8" type="subTitle"/>
          </p:nvPr>
        </p:nvSpPr>
        <p:spPr>
          <a:xfrm>
            <a:off x="4162750" y="2509808"/>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302" name="Google Shape;302;p35"/>
          <p:cNvSpPr txBox="1"/>
          <p:nvPr>
            <p:ph idx="9" type="subTitle"/>
          </p:nvPr>
        </p:nvSpPr>
        <p:spPr>
          <a:xfrm>
            <a:off x="2536625" y="4249429"/>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03" name="Google Shape;303;p35"/>
          <p:cNvSpPr txBox="1"/>
          <p:nvPr>
            <p:ph idx="13" type="subTitle"/>
          </p:nvPr>
        </p:nvSpPr>
        <p:spPr>
          <a:xfrm>
            <a:off x="2536625" y="4581011"/>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304" name="Google Shape;304;p35"/>
          <p:cNvSpPr txBox="1"/>
          <p:nvPr>
            <p:ph idx="14" type="subTitle"/>
          </p:nvPr>
        </p:nvSpPr>
        <p:spPr>
          <a:xfrm>
            <a:off x="5788775" y="2178820"/>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05" name="Google Shape;305;p35"/>
          <p:cNvSpPr txBox="1"/>
          <p:nvPr>
            <p:ph idx="15" type="subTitle"/>
          </p:nvPr>
        </p:nvSpPr>
        <p:spPr>
          <a:xfrm>
            <a:off x="5788775" y="2509808"/>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306" name="Google Shape;306;p35"/>
          <p:cNvSpPr txBox="1"/>
          <p:nvPr>
            <p:ph idx="16" type="subTitle"/>
          </p:nvPr>
        </p:nvSpPr>
        <p:spPr>
          <a:xfrm>
            <a:off x="7414800" y="2178820"/>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07" name="Google Shape;307;p35"/>
          <p:cNvSpPr txBox="1"/>
          <p:nvPr>
            <p:ph idx="17" type="subTitle"/>
          </p:nvPr>
        </p:nvSpPr>
        <p:spPr>
          <a:xfrm>
            <a:off x="7414800" y="2509808"/>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308" name="Google Shape;308;p35"/>
          <p:cNvSpPr txBox="1"/>
          <p:nvPr>
            <p:ph idx="18" type="subTitle"/>
          </p:nvPr>
        </p:nvSpPr>
        <p:spPr>
          <a:xfrm>
            <a:off x="4162675" y="4249429"/>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09" name="Google Shape;309;p35"/>
          <p:cNvSpPr txBox="1"/>
          <p:nvPr>
            <p:ph idx="19" type="subTitle"/>
          </p:nvPr>
        </p:nvSpPr>
        <p:spPr>
          <a:xfrm>
            <a:off x="4162675" y="4581011"/>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310" name="Google Shape;310;p35"/>
          <p:cNvSpPr txBox="1"/>
          <p:nvPr>
            <p:ph idx="20" type="subTitle"/>
          </p:nvPr>
        </p:nvSpPr>
        <p:spPr>
          <a:xfrm>
            <a:off x="5788725" y="4249429"/>
            <a:ext cx="1444500" cy="300300"/>
          </a:xfrm>
          <a:prstGeom prst="rect">
            <a:avLst/>
          </a:prstGeom>
        </p:spPr>
        <p:txBody>
          <a:bodyPr anchorCtr="0" anchor="b" bIns="0" lIns="91425" spcFirstLastPara="1" rIns="91425" wrap="square" tIns="91425">
            <a:normAutofit/>
          </a:bodyPr>
          <a:lstStyle>
            <a:lvl1pPr lvl="0"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lgn="ctr">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11" name="Google Shape;311;p35"/>
          <p:cNvSpPr txBox="1"/>
          <p:nvPr>
            <p:ph idx="21" type="subTitle"/>
          </p:nvPr>
        </p:nvSpPr>
        <p:spPr>
          <a:xfrm>
            <a:off x="5788725" y="4581011"/>
            <a:ext cx="1444500" cy="254700"/>
          </a:xfrm>
          <a:prstGeom prst="rect">
            <a:avLst/>
          </a:prstGeom>
        </p:spPr>
        <p:txBody>
          <a:bodyPr anchorCtr="0" anchor="t" bIns="91425" lIns="91425" spcFirstLastPara="1" rIns="91425" wrap="square" tIns="0">
            <a:spAutoFit/>
          </a:bodyPr>
          <a:lstStyle>
            <a:lvl1pPr lvl="0" algn="ctr">
              <a:spcBef>
                <a:spcPts val="0"/>
              </a:spcBef>
              <a:spcAft>
                <a:spcPts val="0"/>
              </a:spcAft>
              <a:buSzPts val="900"/>
              <a:buFont typeface="Urbanist Medium"/>
              <a:buNone/>
              <a:defRPr sz="900"/>
            </a:lvl1pPr>
            <a:lvl2pPr lvl="1" algn="ctr">
              <a:spcBef>
                <a:spcPts val="0"/>
              </a:spcBef>
              <a:spcAft>
                <a:spcPts val="0"/>
              </a:spcAft>
              <a:buSzPts val="900"/>
              <a:buFont typeface="Urbanist Medium"/>
              <a:buNone/>
              <a:defRPr sz="900">
                <a:latin typeface="Urbanist Medium"/>
                <a:ea typeface="Urbanist Medium"/>
                <a:cs typeface="Urbanist Medium"/>
                <a:sym typeface="Urbanist Medium"/>
              </a:defRPr>
            </a:lvl2pPr>
            <a:lvl3pPr lvl="2" algn="ctr">
              <a:spcBef>
                <a:spcPts val="0"/>
              </a:spcBef>
              <a:spcAft>
                <a:spcPts val="0"/>
              </a:spcAft>
              <a:buSzPts val="900"/>
              <a:buFont typeface="Urbanist Medium"/>
              <a:buNone/>
              <a:defRPr sz="900">
                <a:latin typeface="Urbanist Medium"/>
                <a:ea typeface="Urbanist Medium"/>
                <a:cs typeface="Urbanist Medium"/>
                <a:sym typeface="Urbanist Medium"/>
              </a:defRPr>
            </a:lvl3pPr>
            <a:lvl4pPr lvl="3" algn="ctr">
              <a:spcBef>
                <a:spcPts val="0"/>
              </a:spcBef>
              <a:spcAft>
                <a:spcPts val="0"/>
              </a:spcAft>
              <a:buSzPts val="900"/>
              <a:buFont typeface="Urbanist Medium"/>
              <a:buNone/>
              <a:defRPr sz="900">
                <a:latin typeface="Urbanist Medium"/>
                <a:ea typeface="Urbanist Medium"/>
                <a:cs typeface="Urbanist Medium"/>
                <a:sym typeface="Urbanist Medium"/>
              </a:defRPr>
            </a:lvl4pPr>
            <a:lvl5pPr lvl="4" algn="ctr">
              <a:spcBef>
                <a:spcPts val="0"/>
              </a:spcBef>
              <a:spcAft>
                <a:spcPts val="0"/>
              </a:spcAft>
              <a:buSzPts val="900"/>
              <a:buFont typeface="Urbanist Medium"/>
              <a:buNone/>
              <a:defRPr sz="900">
                <a:latin typeface="Urbanist Medium"/>
                <a:ea typeface="Urbanist Medium"/>
                <a:cs typeface="Urbanist Medium"/>
                <a:sym typeface="Urbanist Medium"/>
              </a:defRPr>
            </a:lvl5pPr>
            <a:lvl6pPr lvl="5" algn="ctr">
              <a:spcBef>
                <a:spcPts val="0"/>
              </a:spcBef>
              <a:spcAft>
                <a:spcPts val="0"/>
              </a:spcAft>
              <a:buSzPts val="900"/>
              <a:buFont typeface="Urbanist Medium"/>
              <a:buNone/>
              <a:defRPr sz="900">
                <a:latin typeface="Urbanist Medium"/>
                <a:ea typeface="Urbanist Medium"/>
                <a:cs typeface="Urbanist Medium"/>
                <a:sym typeface="Urbanist Medium"/>
              </a:defRPr>
            </a:lvl6pPr>
            <a:lvl7pPr lvl="6" algn="ctr">
              <a:spcBef>
                <a:spcPts val="0"/>
              </a:spcBef>
              <a:spcAft>
                <a:spcPts val="0"/>
              </a:spcAft>
              <a:buSzPts val="900"/>
              <a:buFont typeface="Urbanist Medium"/>
              <a:buNone/>
              <a:defRPr sz="900">
                <a:latin typeface="Urbanist Medium"/>
                <a:ea typeface="Urbanist Medium"/>
                <a:cs typeface="Urbanist Medium"/>
                <a:sym typeface="Urbanist Medium"/>
              </a:defRPr>
            </a:lvl7pPr>
            <a:lvl8pPr lvl="7" algn="ctr">
              <a:spcBef>
                <a:spcPts val="0"/>
              </a:spcBef>
              <a:spcAft>
                <a:spcPts val="0"/>
              </a:spcAft>
              <a:buSzPts val="900"/>
              <a:buFont typeface="Urbanist Medium"/>
              <a:buNone/>
              <a:defRPr sz="900">
                <a:latin typeface="Urbanist Medium"/>
                <a:ea typeface="Urbanist Medium"/>
                <a:cs typeface="Urbanist Medium"/>
                <a:sym typeface="Urbanist Medium"/>
              </a:defRPr>
            </a:lvl8pPr>
            <a:lvl9pPr lvl="8" algn="ctr">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312" name="Google Shape;312;p35"/>
          <p:cNvSpPr txBox="1"/>
          <p:nvPr>
            <p:ph type="title"/>
          </p:nvPr>
        </p:nvSpPr>
        <p:spPr>
          <a:xfrm>
            <a:off x="284700" y="573428"/>
            <a:ext cx="3877800" cy="19023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4000"/>
              <a:buNone/>
              <a:defRPr/>
            </a:lvl1pPr>
            <a:lvl2pPr lvl="1">
              <a:lnSpc>
                <a:spcPct val="90000"/>
              </a:lnSpc>
              <a:spcBef>
                <a:spcPts val="0"/>
              </a:spcBef>
              <a:spcAft>
                <a:spcPts val="0"/>
              </a:spcAft>
              <a:buClr>
                <a:schemeClr val="lt1"/>
              </a:buClr>
              <a:buSzPts val="4000"/>
              <a:buNone/>
              <a:defRPr/>
            </a:lvl2pPr>
            <a:lvl3pPr lvl="2">
              <a:lnSpc>
                <a:spcPct val="90000"/>
              </a:lnSpc>
              <a:spcBef>
                <a:spcPts val="0"/>
              </a:spcBef>
              <a:spcAft>
                <a:spcPts val="0"/>
              </a:spcAft>
              <a:buClr>
                <a:schemeClr val="lt1"/>
              </a:buClr>
              <a:buSzPts val="4000"/>
              <a:buNone/>
              <a:defRPr/>
            </a:lvl3pPr>
            <a:lvl4pPr lvl="3">
              <a:lnSpc>
                <a:spcPct val="90000"/>
              </a:lnSpc>
              <a:spcBef>
                <a:spcPts val="0"/>
              </a:spcBef>
              <a:spcAft>
                <a:spcPts val="0"/>
              </a:spcAft>
              <a:buClr>
                <a:schemeClr val="lt1"/>
              </a:buClr>
              <a:buSzPts val="4000"/>
              <a:buNone/>
              <a:defRPr/>
            </a:lvl4pPr>
            <a:lvl5pPr lvl="4">
              <a:lnSpc>
                <a:spcPct val="90000"/>
              </a:lnSpc>
              <a:spcBef>
                <a:spcPts val="0"/>
              </a:spcBef>
              <a:spcAft>
                <a:spcPts val="0"/>
              </a:spcAft>
              <a:buClr>
                <a:schemeClr val="lt1"/>
              </a:buClr>
              <a:buSzPts val="4000"/>
              <a:buNone/>
              <a:defRPr/>
            </a:lvl5pPr>
            <a:lvl6pPr lvl="5">
              <a:lnSpc>
                <a:spcPct val="90000"/>
              </a:lnSpc>
              <a:spcBef>
                <a:spcPts val="0"/>
              </a:spcBef>
              <a:spcAft>
                <a:spcPts val="0"/>
              </a:spcAft>
              <a:buClr>
                <a:schemeClr val="lt1"/>
              </a:buClr>
              <a:buSzPts val="4000"/>
              <a:buNone/>
              <a:defRPr/>
            </a:lvl6pPr>
            <a:lvl7pPr lvl="6">
              <a:lnSpc>
                <a:spcPct val="90000"/>
              </a:lnSpc>
              <a:spcBef>
                <a:spcPts val="0"/>
              </a:spcBef>
              <a:spcAft>
                <a:spcPts val="0"/>
              </a:spcAft>
              <a:buClr>
                <a:schemeClr val="lt1"/>
              </a:buClr>
              <a:buSzPts val="4000"/>
              <a:buNone/>
              <a:defRPr/>
            </a:lvl7pPr>
            <a:lvl8pPr lvl="7">
              <a:lnSpc>
                <a:spcPct val="90000"/>
              </a:lnSpc>
              <a:spcBef>
                <a:spcPts val="0"/>
              </a:spcBef>
              <a:spcAft>
                <a:spcPts val="0"/>
              </a:spcAft>
              <a:buClr>
                <a:schemeClr val="lt1"/>
              </a:buClr>
              <a:buSzPts val="4000"/>
              <a:buNone/>
              <a:defRPr/>
            </a:lvl8pPr>
            <a:lvl9pPr lvl="8">
              <a:lnSpc>
                <a:spcPct val="90000"/>
              </a:lnSpc>
              <a:spcBef>
                <a:spcPts val="0"/>
              </a:spcBef>
              <a:spcAft>
                <a:spcPts val="0"/>
              </a:spcAft>
              <a:buClr>
                <a:schemeClr val="lt1"/>
              </a:buClr>
              <a:buSzPts val="4000"/>
              <a:buNone/>
              <a:defRPr/>
            </a:lvl9pPr>
          </a:lstStyle>
          <a:p/>
        </p:txBody>
      </p:sp>
      <p:sp>
        <p:nvSpPr>
          <p:cNvPr id="313" name="Google Shape;313;p35"/>
          <p:cNvSpPr txBox="1"/>
          <p:nvPr>
            <p:ph idx="22"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14" name="Google Shape;314;p35"/>
          <p:cNvSpPr txBox="1"/>
          <p:nvPr>
            <p:ph idx="2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15" name="Google Shape;315;p35"/>
          <p:cNvSpPr txBox="1"/>
          <p:nvPr>
            <p:ph idx="2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316" name="Google Shape;316;p35"/>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 Alt 1">
  <p:cSld name="CUSTOM_4_1">
    <p:spTree>
      <p:nvGrpSpPr>
        <p:cNvPr id="317" name="Shape 317"/>
        <p:cNvGrpSpPr/>
        <p:nvPr/>
      </p:nvGrpSpPr>
      <p:grpSpPr>
        <a:xfrm>
          <a:off x="0" y="0"/>
          <a:ext cx="0" cy="0"/>
          <a:chOff x="0" y="0"/>
          <a:chExt cx="0" cy="0"/>
        </a:xfrm>
      </p:grpSpPr>
      <p:sp>
        <p:nvSpPr>
          <p:cNvPr id="318" name="Google Shape;318;p36"/>
          <p:cNvSpPr/>
          <p:nvPr>
            <p:ph idx="2" type="pic"/>
          </p:nvPr>
        </p:nvSpPr>
        <p:spPr>
          <a:xfrm>
            <a:off x="284700" y="1523850"/>
            <a:ext cx="1514700" cy="1312800"/>
          </a:xfrm>
          <a:prstGeom prst="round1Rect">
            <a:avLst>
              <a:gd fmla="val 39781" name="adj"/>
            </a:avLst>
          </a:prstGeom>
          <a:noFill/>
          <a:ln>
            <a:noFill/>
          </a:ln>
        </p:spPr>
      </p:sp>
      <p:sp>
        <p:nvSpPr>
          <p:cNvPr id="319" name="Google Shape;319;p36"/>
          <p:cNvSpPr/>
          <p:nvPr>
            <p:ph idx="3" type="pic"/>
          </p:nvPr>
        </p:nvSpPr>
        <p:spPr>
          <a:xfrm>
            <a:off x="2163625" y="1523850"/>
            <a:ext cx="1514700" cy="1312800"/>
          </a:xfrm>
          <a:prstGeom prst="round1Rect">
            <a:avLst>
              <a:gd fmla="val 39781" name="adj"/>
            </a:avLst>
          </a:prstGeom>
          <a:noFill/>
          <a:ln>
            <a:noFill/>
          </a:ln>
        </p:spPr>
      </p:sp>
      <p:sp>
        <p:nvSpPr>
          <p:cNvPr id="320" name="Google Shape;320;p36"/>
          <p:cNvSpPr/>
          <p:nvPr>
            <p:ph idx="4" type="pic"/>
          </p:nvPr>
        </p:nvSpPr>
        <p:spPr>
          <a:xfrm>
            <a:off x="4087000" y="1523850"/>
            <a:ext cx="1514700" cy="1312800"/>
          </a:xfrm>
          <a:prstGeom prst="round1Rect">
            <a:avLst>
              <a:gd fmla="val 39781" name="adj"/>
            </a:avLst>
          </a:prstGeom>
          <a:noFill/>
          <a:ln>
            <a:noFill/>
          </a:ln>
        </p:spPr>
      </p:sp>
      <p:sp>
        <p:nvSpPr>
          <p:cNvPr id="321" name="Google Shape;321;p36"/>
          <p:cNvSpPr/>
          <p:nvPr>
            <p:ph idx="5" type="pic"/>
          </p:nvPr>
        </p:nvSpPr>
        <p:spPr>
          <a:xfrm>
            <a:off x="5960425" y="1523850"/>
            <a:ext cx="1514700" cy="1312800"/>
          </a:xfrm>
          <a:prstGeom prst="round1Rect">
            <a:avLst>
              <a:gd fmla="val 39781" name="adj"/>
            </a:avLst>
          </a:prstGeom>
          <a:noFill/>
          <a:ln>
            <a:noFill/>
          </a:ln>
        </p:spPr>
      </p:sp>
      <p:sp>
        <p:nvSpPr>
          <p:cNvPr id="322" name="Google Shape;322;p36"/>
          <p:cNvSpPr txBox="1"/>
          <p:nvPr>
            <p:ph idx="1" type="subTitle"/>
          </p:nvPr>
        </p:nvSpPr>
        <p:spPr>
          <a:xfrm>
            <a:off x="283475" y="3165225"/>
            <a:ext cx="1514700" cy="190200"/>
          </a:xfrm>
          <a:prstGeom prst="rect">
            <a:avLst/>
          </a:prstGeom>
        </p:spPr>
        <p:txBody>
          <a:bodyPr anchorCtr="0" anchor="t" bIns="91425" lIns="0" spcFirstLastPara="1" rIns="91425" wrap="square" tIns="0">
            <a:spAutoFit/>
          </a:bodyPr>
          <a:lstStyle>
            <a:lvl1pPr lvl="0">
              <a:spcBef>
                <a:spcPts val="0"/>
              </a:spcBef>
              <a:spcAft>
                <a:spcPts val="0"/>
              </a:spcAft>
              <a:buSzPts val="1100"/>
              <a:buFont typeface="Urbanist Medium"/>
              <a:buNone/>
              <a:defRPr sz="1100"/>
            </a:lvl1pPr>
            <a:lvl2pPr lvl="1">
              <a:spcBef>
                <a:spcPts val="0"/>
              </a:spcBef>
              <a:spcAft>
                <a:spcPts val="0"/>
              </a:spcAft>
              <a:buSzPts val="1100"/>
              <a:buFont typeface="Urbanist Medium"/>
              <a:buNone/>
              <a:defRPr sz="1100">
                <a:latin typeface="Urbanist Medium"/>
                <a:ea typeface="Urbanist Medium"/>
                <a:cs typeface="Urbanist Medium"/>
                <a:sym typeface="Urbanist Medium"/>
              </a:defRPr>
            </a:lvl2pPr>
            <a:lvl3pPr lvl="2">
              <a:spcBef>
                <a:spcPts val="0"/>
              </a:spcBef>
              <a:spcAft>
                <a:spcPts val="0"/>
              </a:spcAft>
              <a:buSzPts val="1100"/>
              <a:buFont typeface="Urbanist Medium"/>
              <a:buNone/>
              <a:defRPr sz="1100">
                <a:latin typeface="Urbanist Medium"/>
                <a:ea typeface="Urbanist Medium"/>
                <a:cs typeface="Urbanist Medium"/>
                <a:sym typeface="Urbanist Medium"/>
              </a:defRPr>
            </a:lvl3pPr>
            <a:lvl4pPr lvl="3">
              <a:spcBef>
                <a:spcPts val="0"/>
              </a:spcBef>
              <a:spcAft>
                <a:spcPts val="0"/>
              </a:spcAft>
              <a:buSzPts val="1100"/>
              <a:buFont typeface="Urbanist Medium"/>
              <a:buNone/>
              <a:defRPr sz="1100">
                <a:latin typeface="Urbanist Medium"/>
                <a:ea typeface="Urbanist Medium"/>
                <a:cs typeface="Urbanist Medium"/>
                <a:sym typeface="Urbanist Medium"/>
              </a:defRPr>
            </a:lvl4pPr>
            <a:lvl5pPr lvl="4">
              <a:spcBef>
                <a:spcPts val="0"/>
              </a:spcBef>
              <a:spcAft>
                <a:spcPts val="0"/>
              </a:spcAft>
              <a:buSzPts val="1100"/>
              <a:buFont typeface="Urbanist Medium"/>
              <a:buNone/>
              <a:defRPr sz="1100">
                <a:latin typeface="Urbanist Medium"/>
                <a:ea typeface="Urbanist Medium"/>
                <a:cs typeface="Urbanist Medium"/>
                <a:sym typeface="Urbanist Medium"/>
              </a:defRPr>
            </a:lvl5pPr>
            <a:lvl6pPr lvl="5">
              <a:spcBef>
                <a:spcPts val="0"/>
              </a:spcBef>
              <a:spcAft>
                <a:spcPts val="0"/>
              </a:spcAft>
              <a:buSzPts val="1100"/>
              <a:buFont typeface="Urbanist Medium"/>
              <a:buNone/>
              <a:defRPr sz="1100">
                <a:latin typeface="Urbanist Medium"/>
                <a:ea typeface="Urbanist Medium"/>
                <a:cs typeface="Urbanist Medium"/>
                <a:sym typeface="Urbanist Medium"/>
              </a:defRPr>
            </a:lvl6pPr>
            <a:lvl7pPr lvl="6">
              <a:spcBef>
                <a:spcPts val="0"/>
              </a:spcBef>
              <a:spcAft>
                <a:spcPts val="0"/>
              </a:spcAft>
              <a:buSzPts val="1100"/>
              <a:buFont typeface="Urbanist Medium"/>
              <a:buNone/>
              <a:defRPr sz="1100">
                <a:latin typeface="Urbanist Medium"/>
                <a:ea typeface="Urbanist Medium"/>
                <a:cs typeface="Urbanist Medium"/>
                <a:sym typeface="Urbanist Medium"/>
              </a:defRPr>
            </a:lvl7pPr>
            <a:lvl8pPr lvl="7">
              <a:spcBef>
                <a:spcPts val="0"/>
              </a:spcBef>
              <a:spcAft>
                <a:spcPts val="0"/>
              </a:spcAft>
              <a:buSzPts val="1100"/>
              <a:buFont typeface="Urbanist Medium"/>
              <a:buNone/>
              <a:defRPr sz="1100">
                <a:latin typeface="Urbanist Medium"/>
                <a:ea typeface="Urbanist Medium"/>
                <a:cs typeface="Urbanist Medium"/>
                <a:sym typeface="Urbanist Medium"/>
              </a:defRPr>
            </a:lvl8pPr>
            <a:lvl9pPr lvl="8">
              <a:spcBef>
                <a:spcPts val="0"/>
              </a:spcBef>
              <a:spcAft>
                <a:spcPts val="0"/>
              </a:spcAft>
              <a:buSzPts val="1100"/>
              <a:buFont typeface="Urbanist Medium"/>
              <a:buNone/>
              <a:defRPr sz="1100">
                <a:latin typeface="Urbanist Medium"/>
                <a:ea typeface="Urbanist Medium"/>
                <a:cs typeface="Urbanist Medium"/>
                <a:sym typeface="Urbanist Medium"/>
              </a:defRPr>
            </a:lvl9pPr>
          </a:lstStyle>
          <a:p/>
        </p:txBody>
      </p:sp>
      <p:sp>
        <p:nvSpPr>
          <p:cNvPr id="323" name="Google Shape;323;p36"/>
          <p:cNvSpPr txBox="1"/>
          <p:nvPr>
            <p:ph idx="6" type="subTitle"/>
          </p:nvPr>
        </p:nvSpPr>
        <p:spPr>
          <a:xfrm>
            <a:off x="2162975" y="3165225"/>
            <a:ext cx="1514700" cy="190200"/>
          </a:xfrm>
          <a:prstGeom prst="rect">
            <a:avLst/>
          </a:prstGeom>
        </p:spPr>
        <p:txBody>
          <a:bodyPr anchorCtr="0" anchor="t" bIns="91425" lIns="0" spcFirstLastPara="1" rIns="91425" wrap="square" tIns="0">
            <a:spAutoFit/>
          </a:bodyPr>
          <a:lstStyle>
            <a:lvl1pPr lvl="0">
              <a:spcBef>
                <a:spcPts val="0"/>
              </a:spcBef>
              <a:spcAft>
                <a:spcPts val="0"/>
              </a:spcAft>
              <a:buSzPts val="1100"/>
              <a:buFont typeface="Urbanist Medium"/>
              <a:buNone/>
              <a:defRPr sz="1100"/>
            </a:lvl1pPr>
            <a:lvl2pPr lvl="1">
              <a:spcBef>
                <a:spcPts val="0"/>
              </a:spcBef>
              <a:spcAft>
                <a:spcPts val="0"/>
              </a:spcAft>
              <a:buSzPts val="1100"/>
              <a:buFont typeface="Urbanist Medium"/>
              <a:buNone/>
              <a:defRPr sz="1100">
                <a:latin typeface="Urbanist Medium"/>
                <a:ea typeface="Urbanist Medium"/>
                <a:cs typeface="Urbanist Medium"/>
                <a:sym typeface="Urbanist Medium"/>
              </a:defRPr>
            </a:lvl2pPr>
            <a:lvl3pPr lvl="2">
              <a:spcBef>
                <a:spcPts val="0"/>
              </a:spcBef>
              <a:spcAft>
                <a:spcPts val="0"/>
              </a:spcAft>
              <a:buSzPts val="1100"/>
              <a:buFont typeface="Urbanist Medium"/>
              <a:buNone/>
              <a:defRPr sz="1100">
                <a:latin typeface="Urbanist Medium"/>
                <a:ea typeface="Urbanist Medium"/>
                <a:cs typeface="Urbanist Medium"/>
                <a:sym typeface="Urbanist Medium"/>
              </a:defRPr>
            </a:lvl3pPr>
            <a:lvl4pPr lvl="3">
              <a:spcBef>
                <a:spcPts val="0"/>
              </a:spcBef>
              <a:spcAft>
                <a:spcPts val="0"/>
              </a:spcAft>
              <a:buSzPts val="1100"/>
              <a:buFont typeface="Urbanist Medium"/>
              <a:buNone/>
              <a:defRPr sz="1100">
                <a:latin typeface="Urbanist Medium"/>
                <a:ea typeface="Urbanist Medium"/>
                <a:cs typeface="Urbanist Medium"/>
                <a:sym typeface="Urbanist Medium"/>
              </a:defRPr>
            </a:lvl4pPr>
            <a:lvl5pPr lvl="4">
              <a:spcBef>
                <a:spcPts val="0"/>
              </a:spcBef>
              <a:spcAft>
                <a:spcPts val="0"/>
              </a:spcAft>
              <a:buSzPts val="1100"/>
              <a:buFont typeface="Urbanist Medium"/>
              <a:buNone/>
              <a:defRPr sz="1100">
                <a:latin typeface="Urbanist Medium"/>
                <a:ea typeface="Urbanist Medium"/>
                <a:cs typeface="Urbanist Medium"/>
                <a:sym typeface="Urbanist Medium"/>
              </a:defRPr>
            </a:lvl5pPr>
            <a:lvl6pPr lvl="5">
              <a:spcBef>
                <a:spcPts val="0"/>
              </a:spcBef>
              <a:spcAft>
                <a:spcPts val="0"/>
              </a:spcAft>
              <a:buSzPts val="1100"/>
              <a:buFont typeface="Urbanist Medium"/>
              <a:buNone/>
              <a:defRPr sz="1100">
                <a:latin typeface="Urbanist Medium"/>
                <a:ea typeface="Urbanist Medium"/>
                <a:cs typeface="Urbanist Medium"/>
                <a:sym typeface="Urbanist Medium"/>
              </a:defRPr>
            </a:lvl6pPr>
            <a:lvl7pPr lvl="6">
              <a:spcBef>
                <a:spcPts val="0"/>
              </a:spcBef>
              <a:spcAft>
                <a:spcPts val="0"/>
              </a:spcAft>
              <a:buSzPts val="1100"/>
              <a:buFont typeface="Urbanist Medium"/>
              <a:buNone/>
              <a:defRPr sz="1100">
                <a:latin typeface="Urbanist Medium"/>
                <a:ea typeface="Urbanist Medium"/>
                <a:cs typeface="Urbanist Medium"/>
                <a:sym typeface="Urbanist Medium"/>
              </a:defRPr>
            </a:lvl7pPr>
            <a:lvl8pPr lvl="7">
              <a:spcBef>
                <a:spcPts val="0"/>
              </a:spcBef>
              <a:spcAft>
                <a:spcPts val="0"/>
              </a:spcAft>
              <a:buSzPts val="1100"/>
              <a:buFont typeface="Urbanist Medium"/>
              <a:buNone/>
              <a:defRPr sz="1100">
                <a:latin typeface="Urbanist Medium"/>
                <a:ea typeface="Urbanist Medium"/>
                <a:cs typeface="Urbanist Medium"/>
                <a:sym typeface="Urbanist Medium"/>
              </a:defRPr>
            </a:lvl8pPr>
            <a:lvl9pPr lvl="8">
              <a:spcBef>
                <a:spcPts val="0"/>
              </a:spcBef>
              <a:spcAft>
                <a:spcPts val="0"/>
              </a:spcAft>
              <a:buSzPts val="1100"/>
              <a:buFont typeface="Urbanist Medium"/>
              <a:buNone/>
              <a:defRPr sz="1100">
                <a:latin typeface="Urbanist Medium"/>
                <a:ea typeface="Urbanist Medium"/>
                <a:cs typeface="Urbanist Medium"/>
                <a:sym typeface="Urbanist Medium"/>
              </a:defRPr>
            </a:lvl9pPr>
          </a:lstStyle>
          <a:p/>
        </p:txBody>
      </p:sp>
      <p:sp>
        <p:nvSpPr>
          <p:cNvPr id="324" name="Google Shape;324;p36"/>
          <p:cNvSpPr txBox="1"/>
          <p:nvPr>
            <p:ph idx="7" type="subTitle"/>
          </p:nvPr>
        </p:nvSpPr>
        <p:spPr>
          <a:xfrm>
            <a:off x="4086325" y="3165225"/>
            <a:ext cx="1514700" cy="190200"/>
          </a:xfrm>
          <a:prstGeom prst="rect">
            <a:avLst/>
          </a:prstGeom>
        </p:spPr>
        <p:txBody>
          <a:bodyPr anchorCtr="0" anchor="t" bIns="91425" lIns="0" spcFirstLastPara="1" rIns="91425" wrap="square" tIns="0">
            <a:spAutoFit/>
          </a:bodyPr>
          <a:lstStyle>
            <a:lvl1pPr lvl="0">
              <a:spcBef>
                <a:spcPts val="0"/>
              </a:spcBef>
              <a:spcAft>
                <a:spcPts val="0"/>
              </a:spcAft>
              <a:buSzPts val="1100"/>
              <a:buFont typeface="Urbanist Medium"/>
              <a:buNone/>
              <a:defRPr sz="1100"/>
            </a:lvl1pPr>
            <a:lvl2pPr lvl="1">
              <a:spcBef>
                <a:spcPts val="0"/>
              </a:spcBef>
              <a:spcAft>
                <a:spcPts val="0"/>
              </a:spcAft>
              <a:buSzPts val="1100"/>
              <a:buFont typeface="Urbanist Medium"/>
              <a:buNone/>
              <a:defRPr sz="1100">
                <a:latin typeface="Urbanist Medium"/>
                <a:ea typeface="Urbanist Medium"/>
                <a:cs typeface="Urbanist Medium"/>
                <a:sym typeface="Urbanist Medium"/>
              </a:defRPr>
            </a:lvl2pPr>
            <a:lvl3pPr lvl="2">
              <a:spcBef>
                <a:spcPts val="0"/>
              </a:spcBef>
              <a:spcAft>
                <a:spcPts val="0"/>
              </a:spcAft>
              <a:buSzPts val="1100"/>
              <a:buFont typeface="Urbanist Medium"/>
              <a:buNone/>
              <a:defRPr sz="1100">
                <a:latin typeface="Urbanist Medium"/>
                <a:ea typeface="Urbanist Medium"/>
                <a:cs typeface="Urbanist Medium"/>
                <a:sym typeface="Urbanist Medium"/>
              </a:defRPr>
            </a:lvl3pPr>
            <a:lvl4pPr lvl="3">
              <a:spcBef>
                <a:spcPts val="0"/>
              </a:spcBef>
              <a:spcAft>
                <a:spcPts val="0"/>
              </a:spcAft>
              <a:buSzPts val="1100"/>
              <a:buFont typeface="Urbanist Medium"/>
              <a:buNone/>
              <a:defRPr sz="1100">
                <a:latin typeface="Urbanist Medium"/>
                <a:ea typeface="Urbanist Medium"/>
                <a:cs typeface="Urbanist Medium"/>
                <a:sym typeface="Urbanist Medium"/>
              </a:defRPr>
            </a:lvl4pPr>
            <a:lvl5pPr lvl="4">
              <a:spcBef>
                <a:spcPts val="0"/>
              </a:spcBef>
              <a:spcAft>
                <a:spcPts val="0"/>
              </a:spcAft>
              <a:buSzPts val="1100"/>
              <a:buFont typeface="Urbanist Medium"/>
              <a:buNone/>
              <a:defRPr sz="1100">
                <a:latin typeface="Urbanist Medium"/>
                <a:ea typeface="Urbanist Medium"/>
                <a:cs typeface="Urbanist Medium"/>
                <a:sym typeface="Urbanist Medium"/>
              </a:defRPr>
            </a:lvl5pPr>
            <a:lvl6pPr lvl="5">
              <a:spcBef>
                <a:spcPts val="0"/>
              </a:spcBef>
              <a:spcAft>
                <a:spcPts val="0"/>
              </a:spcAft>
              <a:buSzPts val="1100"/>
              <a:buFont typeface="Urbanist Medium"/>
              <a:buNone/>
              <a:defRPr sz="1100">
                <a:latin typeface="Urbanist Medium"/>
                <a:ea typeface="Urbanist Medium"/>
                <a:cs typeface="Urbanist Medium"/>
                <a:sym typeface="Urbanist Medium"/>
              </a:defRPr>
            </a:lvl6pPr>
            <a:lvl7pPr lvl="6">
              <a:spcBef>
                <a:spcPts val="0"/>
              </a:spcBef>
              <a:spcAft>
                <a:spcPts val="0"/>
              </a:spcAft>
              <a:buSzPts val="1100"/>
              <a:buFont typeface="Urbanist Medium"/>
              <a:buNone/>
              <a:defRPr sz="1100">
                <a:latin typeface="Urbanist Medium"/>
                <a:ea typeface="Urbanist Medium"/>
                <a:cs typeface="Urbanist Medium"/>
                <a:sym typeface="Urbanist Medium"/>
              </a:defRPr>
            </a:lvl7pPr>
            <a:lvl8pPr lvl="7">
              <a:spcBef>
                <a:spcPts val="0"/>
              </a:spcBef>
              <a:spcAft>
                <a:spcPts val="0"/>
              </a:spcAft>
              <a:buSzPts val="1100"/>
              <a:buFont typeface="Urbanist Medium"/>
              <a:buNone/>
              <a:defRPr sz="1100">
                <a:latin typeface="Urbanist Medium"/>
                <a:ea typeface="Urbanist Medium"/>
                <a:cs typeface="Urbanist Medium"/>
                <a:sym typeface="Urbanist Medium"/>
              </a:defRPr>
            </a:lvl8pPr>
            <a:lvl9pPr lvl="8">
              <a:spcBef>
                <a:spcPts val="0"/>
              </a:spcBef>
              <a:spcAft>
                <a:spcPts val="0"/>
              </a:spcAft>
              <a:buSzPts val="1100"/>
              <a:buFont typeface="Urbanist Medium"/>
              <a:buNone/>
              <a:defRPr sz="1100">
                <a:latin typeface="Urbanist Medium"/>
                <a:ea typeface="Urbanist Medium"/>
                <a:cs typeface="Urbanist Medium"/>
                <a:sym typeface="Urbanist Medium"/>
              </a:defRPr>
            </a:lvl9pPr>
          </a:lstStyle>
          <a:p/>
        </p:txBody>
      </p:sp>
      <p:sp>
        <p:nvSpPr>
          <p:cNvPr id="325" name="Google Shape;325;p36"/>
          <p:cNvSpPr txBox="1"/>
          <p:nvPr>
            <p:ph idx="8" type="subTitle"/>
          </p:nvPr>
        </p:nvSpPr>
        <p:spPr>
          <a:xfrm>
            <a:off x="5960425" y="3165225"/>
            <a:ext cx="1514700" cy="190200"/>
          </a:xfrm>
          <a:prstGeom prst="rect">
            <a:avLst/>
          </a:prstGeom>
        </p:spPr>
        <p:txBody>
          <a:bodyPr anchorCtr="0" anchor="t" bIns="91425" lIns="0" spcFirstLastPara="1" rIns="91425" wrap="square" tIns="0">
            <a:spAutoFit/>
          </a:bodyPr>
          <a:lstStyle>
            <a:lvl1pPr lvl="0">
              <a:spcBef>
                <a:spcPts val="0"/>
              </a:spcBef>
              <a:spcAft>
                <a:spcPts val="0"/>
              </a:spcAft>
              <a:buSzPts val="1100"/>
              <a:buFont typeface="Urbanist Medium"/>
              <a:buNone/>
              <a:defRPr sz="1100"/>
            </a:lvl1pPr>
            <a:lvl2pPr lvl="1">
              <a:spcBef>
                <a:spcPts val="0"/>
              </a:spcBef>
              <a:spcAft>
                <a:spcPts val="0"/>
              </a:spcAft>
              <a:buSzPts val="1100"/>
              <a:buFont typeface="Urbanist Medium"/>
              <a:buNone/>
              <a:defRPr sz="1100">
                <a:latin typeface="Urbanist Medium"/>
                <a:ea typeface="Urbanist Medium"/>
                <a:cs typeface="Urbanist Medium"/>
                <a:sym typeface="Urbanist Medium"/>
              </a:defRPr>
            </a:lvl2pPr>
            <a:lvl3pPr lvl="2">
              <a:spcBef>
                <a:spcPts val="0"/>
              </a:spcBef>
              <a:spcAft>
                <a:spcPts val="0"/>
              </a:spcAft>
              <a:buSzPts val="1100"/>
              <a:buFont typeface="Urbanist Medium"/>
              <a:buNone/>
              <a:defRPr sz="1100">
                <a:latin typeface="Urbanist Medium"/>
                <a:ea typeface="Urbanist Medium"/>
                <a:cs typeface="Urbanist Medium"/>
                <a:sym typeface="Urbanist Medium"/>
              </a:defRPr>
            </a:lvl3pPr>
            <a:lvl4pPr lvl="3">
              <a:spcBef>
                <a:spcPts val="0"/>
              </a:spcBef>
              <a:spcAft>
                <a:spcPts val="0"/>
              </a:spcAft>
              <a:buSzPts val="1100"/>
              <a:buFont typeface="Urbanist Medium"/>
              <a:buNone/>
              <a:defRPr sz="1100">
                <a:latin typeface="Urbanist Medium"/>
                <a:ea typeface="Urbanist Medium"/>
                <a:cs typeface="Urbanist Medium"/>
                <a:sym typeface="Urbanist Medium"/>
              </a:defRPr>
            </a:lvl4pPr>
            <a:lvl5pPr lvl="4">
              <a:spcBef>
                <a:spcPts val="0"/>
              </a:spcBef>
              <a:spcAft>
                <a:spcPts val="0"/>
              </a:spcAft>
              <a:buSzPts val="1100"/>
              <a:buFont typeface="Urbanist Medium"/>
              <a:buNone/>
              <a:defRPr sz="1100">
                <a:latin typeface="Urbanist Medium"/>
                <a:ea typeface="Urbanist Medium"/>
                <a:cs typeface="Urbanist Medium"/>
                <a:sym typeface="Urbanist Medium"/>
              </a:defRPr>
            </a:lvl5pPr>
            <a:lvl6pPr lvl="5">
              <a:spcBef>
                <a:spcPts val="0"/>
              </a:spcBef>
              <a:spcAft>
                <a:spcPts val="0"/>
              </a:spcAft>
              <a:buSzPts val="1100"/>
              <a:buFont typeface="Urbanist Medium"/>
              <a:buNone/>
              <a:defRPr sz="1100">
                <a:latin typeface="Urbanist Medium"/>
                <a:ea typeface="Urbanist Medium"/>
                <a:cs typeface="Urbanist Medium"/>
                <a:sym typeface="Urbanist Medium"/>
              </a:defRPr>
            </a:lvl6pPr>
            <a:lvl7pPr lvl="6">
              <a:spcBef>
                <a:spcPts val="0"/>
              </a:spcBef>
              <a:spcAft>
                <a:spcPts val="0"/>
              </a:spcAft>
              <a:buSzPts val="1100"/>
              <a:buFont typeface="Urbanist Medium"/>
              <a:buNone/>
              <a:defRPr sz="1100">
                <a:latin typeface="Urbanist Medium"/>
                <a:ea typeface="Urbanist Medium"/>
                <a:cs typeface="Urbanist Medium"/>
                <a:sym typeface="Urbanist Medium"/>
              </a:defRPr>
            </a:lvl7pPr>
            <a:lvl8pPr lvl="7">
              <a:spcBef>
                <a:spcPts val="0"/>
              </a:spcBef>
              <a:spcAft>
                <a:spcPts val="0"/>
              </a:spcAft>
              <a:buSzPts val="1100"/>
              <a:buFont typeface="Urbanist Medium"/>
              <a:buNone/>
              <a:defRPr sz="1100">
                <a:latin typeface="Urbanist Medium"/>
                <a:ea typeface="Urbanist Medium"/>
                <a:cs typeface="Urbanist Medium"/>
                <a:sym typeface="Urbanist Medium"/>
              </a:defRPr>
            </a:lvl8pPr>
            <a:lvl9pPr lvl="8">
              <a:spcBef>
                <a:spcPts val="0"/>
              </a:spcBef>
              <a:spcAft>
                <a:spcPts val="0"/>
              </a:spcAft>
              <a:buSzPts val="1100"/>
              <a:buFont typeface="Urbanist Medium"/>
              <a:buNone/>
              <a:defRPr sz="1100">
                <a:latin typeface="Urbanist Medium"/>
                <a:ea typeface="Urbanist Medium"/>
                <a:cs typeface="Urbanist Medium"/>
                <a:sym typeface="Urbanist Medium"/>
              </a:defRPr>
            </a:lvl9pPr>
          </a:lstStyle>
          <a:p/>
        </p:txBody>
      </p:sp>
      <p:sp>
        <p:nvSpPr>
          <p:cNvPr id="326" name="Google Shape;326;p36"/>
          <p:cNvSpPr txBox="1"/>
          <p:nvPr>
            <p:ph idx="9" type="body"/>
          </p:nvPr>
        </p:nvSpPr>
        <p:spPr>
          <a:xfrm>
            <a:off x="285350" y="3443925"/>
            <a:ext cx="1514700" cy="1413300"/>
          </a:xfrm>
          <a:prstGeom prst="rect">
            <a:avLst/>
          </a:prstGeom>
        </p:spPr>
        <p:txBody>
          <a:bodyPr anchorCtr="0" anchor="t" bIns="91425" lIns="0" spcFirstLastPara="1" rIns="91425" wrap="square" tIns="91425">
            <a:noAutofit/>
          </a:bodyPr>
          <a:lstStyle>
            <a:lvl1pPr indent="-285750" lvl="0" marL="457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1pPr>
            <a:lvl2pPr indent="-285750" lvl="1" marL="914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2pPr>
            <a:lvl3pPr indent="-285750" lvl="2" marL="1371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3pPr>
            <a:lvl4pPr indent="-285750" lvl="3" marL="1828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4pPr>
            <a:lvl5pPr indent="-285750" lvl="4" marL="22860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5pPr>
            <a:lvl6pPr indent="-285750" lvl="5" marL="2743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6pPr>
            <a:lvl7pPr indent="-285750" lvl="6" marL="3200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7pPr>
            <a:lvl8pPr indent="-285750" lvl="7" marL="3657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8pPr>
            <a:lvl9pPr indent="-285750" lvl="8" marL="4114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9pPr>
          </a:lstStyle>
          <a:p/>
        </p:txBody>
      </p:sp>
      <p:sp>
        <p:nvSpPr>
          <p:cNvPr id="327" name="Google Shape;327;p36"/>
          <p:cNvSpPr txBox="1"/>
          <p:nvPr>
            <p:ph idx="13" type="body"/>
          </p:nvPr>
        </p:nvSpPr>
        <p:spPr>
          <a:xfrm>
            <a:off x="2162975" y="3443925"/>
            <a:ext cx="1514700" cy="1413300"/>
          </a:xfrm>
          <a:prstGeom prst="rect">
            <a:avLst/>
          </a:prstGeom>
        </p:spPr>
        <p:txBody>
          <a:bodyPr anchorCtr="0" anchor="t" bIns="91425" lIns="0" spcFirstLastPara="1" rIns="91425" wrap="square" tIns="91425">
            <a:noAutofit/>
          </a:bodyPr>
          <a:lstStyle>
            <a:lvl1pPr indent="-285750" lvl="0" marL="457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1pPr>
            <a:lvl2pPr indent="-285750" lvl="1" marL="914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2pPr>
            <a:lvl3pPr indent="-285750" lvl="2" marL="1371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3pPr>
            <a:lvl4pPr indent="-285750" lvl="3" marL="1828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4pPr>
            <a:lvl5pPr indent="-285750" lvl="4" marL="22860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5pPr>
            <a:lvl6pPr indent="-285750" lvl="5" marL="2743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6pPr>
            <a:lvl7pPr indent="-285750" lvl="6" marL="3200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7pPr>
            <a:lvl8pPr indent="-285750" lvl="7" marL="3657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8pPr>
            <a:lvl9pPr indent="-285750" lvl="8" marL="4114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9pPr>
          </a:lstStyle>
          <a:p/>
        </p:txBody>
      </p:sp>
      <p:sp>
        <p:nvSpPr>
          <p:cNvPr id="328" name="Google Shape;328;p36"/>
          <p:cNvSpPr txBox="1"/>
          <p:nvPr>
            <p:ph idx="14" type="body"/>
          </p:nvPr>
        </p:nvSpPr>
        <p:spPr>
          <a:xfrm>
            <a:off x="4087000" y="3443925"/>
            <a:ext cx="1514700" cy="1413300"/>
          </a:xfrm>
          <a:prstGeom prst="rect">
            <a:avLst/>
          </a:prstGeom>
        </p:spPr>
        <p:txBody>
          <a:bodyPr anchorCtr="0" anchor="t" bIns="91425" lIns="0" spcFirstLastPara="1" rIns="91425" wrap="square" tIns="91425">
            <a:noAutofit/>
          </a:bodyPr>
          <a:lstStyle>
            <a:lvl1pPr indent="-285750" lvl="0" marL="457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1pPr>
            <a:lvl2pPr indent="-285750" lvl="1" marL="914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2pPr>
            <a:lvl3pPr indent="-285750" lvl="2" marL="1371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3pPr>
            <a:lvl4pPr indent="-285750" lvl="3" marL="1828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4pPr>
            <a:lvl5pPr indent="-285750" lvl="4" marL="22860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5pPr>
            <a:lvl6pPr indent="-285750" lvl="5" marL="2743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6pPr>
            <a:lvl7pPr indent="-285750" lvl="6" marL="3200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7pPr>
            <a:lvl8pPr indent="-285750" lvl="7" marL="3657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8pPr>
            <a:lvl9pPr indent="-285750" lvl="8" marL="4114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9pPr>
          </a:lstStyle>
          <a:p/>
        </p:txBody>
      </p:sp>
      <p:sp>
        <p:nvSpPr>
          <p:cNvPr id="329" name="Google Shape;329;p36"/>
          <p:cNvSpPr txBox="1"/>
          <p:nvPr>
            <p:ph idx="15" type="body"/>
          </p:nvPr>
        </p:nvSpPr>
        <p:spPr>
          <a:xfrm>
            <a:off x="5960425" y="3443925"/>
            <a:ext cx="1514700" cy="1413300"/>
          </a:xfrm>
          <a:prstGeom prst="rect">
            <a:avLst/>
          </a:prstGeom>
        </p:spPr>
        <p:txBody>
          <a:bodyPr anchorCtr="0" anchor="t" bIns="91425" lIns="0" spcFirstLastPara="1" rIns="91425" wrap="square" tIns="91425">
            <a:noAutofit/>
          </a:bodyPr>
          <a:lstStyle>
            <a:lvl1pPr indent="-285750" lvl="0" marL="457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1pPr>
            <a:lvl2pPr indent="-285750" lvl="1" marL="914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2pPr>
            <a:lvl3pPr indent="-285750" lvl="2" marL="1371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3pPr>
            <a:lvl4pPr indent="-285750" lvl="3" marL="1828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4pPr>
            <a:lvl5pPr indent="-285750" lvl="4" marL="22860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5pPr>
            <a:lvl6pPr indent="-285750" lvl="5" marL="27432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6pPr>
            <a:lvl7pPr indent="-285750" lvl="6" marL="32004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7pPr>
            <a:lvl8pPr indent="-285750" lvl="7" marL="36576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8pPr>
            <a:lvl9pPr indent="-285750" lvl="8" marL="4114800">
              <a:lnSpc>
                <a:spcPct val="115000"/>
              </a:lnSpc>
              <a:spcBef>
                <a:spcPts val="0"/>
              </a:spcBef>
              <a:spcAft>
                <a:spcPts val="0"/>
              </a:spcAft>
              <a:buSzPts val="900"/>
              <a:buFont typeface="Urbanist Medium"/>
              <a:buChar char="■"/>
              <a:defRPr sz="900">
                <a:latin typeface="Urbanist Medium"/>
                <a:ea typeface="Urbanist Medium"/>
                <a:cs typeface="Urbanist Medium"/>
                <a:sym typeface="Urbanist Medium"/>
              </a:defRPr>
            </a:lvl9pPr>
          </a:lstStyle>
          <a:p/>
        </p:txBody>
      </p:sp>
      <p:sp>
        <p:nvSpPr>
          <p:cNvPr id="330" name="Google Shape;330;p36"/>
          <p:cNvSpPr txBox="1"/>
          <p:nvPr>
            <p:ph idx="16" type="subTitle"/>
          </p:nvPr>
        </p:nvSpPr>
        <p:spPr>
          <a:xfrm>
            <a:off x="283475" y="2950825"/>
            <a:ext cx="1514700" cy="190200"/>
          </a:xfrm>
          <a:prstGeom prst="rect">
            <a:avLst/>
          </a:prstGeom>
        </p:spPr>
        <p:txBody>
          <a:bodyPr anchorCtr="0" anchor="b" bIns="0" lIns="0" spcFirstLastPara="1" rIns="91425" wrap="square" tIns="0">
            <a:noAutofit/>
          </a:bodyPr>
          <a:lstStyle>
            <a:lvl1pPr lvl="0">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31" name="Google Shape;331;p36"/>
          <p:cNvSpPr txBox="1"/>
          <p:nvPr>
            <p:ph idx="17" type="subTitle"/>
          </p:nvPr>
        </p:nvSpPr>
        <p:spPr>
          <a:xfrm>
            <a:off x="2162975" y="2950825"/>
            <a:ext cx="1514700" cy="190200"/>
          </a:xfrm>
          <a:prstGeom prst="rect">
            <a:avLst/>
          </a:prstGeom>
        </p:spPr>
        <p:txBody>
          <a:bodyPr anchorCtr="0" anchor="b" bIns="0" lIns="0" spcFirstLastPara="1" rIns="91425" wrap="square" tIns="0">
            <a:noAutofit/>
          </a:bodyPr>
          <a:lstStyle>
            <a:lvl1pPr lvl="0">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32" name="Google Shape;332;p36"/>
          <p:cNvSpPr txBox="1"/>
          <p:nvPr>
            <p:ph idx="18" type="subTitle"/>
          </p:nvPr>
        </p:nvSpPr>
        <p:spPr>
          <a:xfrm>
            <a:off x="4086325" y="2950825"/>
            <a:ext cx="1514700" cy="190200"/>
          </a:xfrm>
          <a:prstGeom prst="rect">
            <a:avLst/>
          </a:prstGeom>
        </p:spPr>
        <p:txBody>
          <a:bodyPr anchorCtr="0" anchor="b" bIns="0" lIns="0" spcFirstLastPara="1" rIns="91425" wrap="square" tIns="0">
            <a:noAutofit/>
          </a:bodyPr>
          <a:lstStyle>
            <a:lvl1pPr lvl="0">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33" name="Google Shape;333;p36"/>
          <p:cNvSpPr txBox="1"/>
          <p:nvPr>
            <p:ph idx="19" type="subTitle"/>
          </p:nvPr>
        </p:nvSpPr>
        <p:spPr>
          <a:xfrm>
            <a:off x="5960425" y="2950825"/>
            <a:ext cx="1514700" cy="190200"/>
          </a:xfrm>
          <a:prstGeom prst="rect">
            <a:avLst/>
          </a:prstGeom>
        </p:spPr>
        <p:txBody>
          <a:bodyPr anchorCtr="0" anchor="b" bIns="0" lIns="0" spcFirstLastPara="1" rIns="91425" wrap="square" tIns="0">
            <a:noAutofit/>
          </a:bodyPr>
          <a:lstStyle>
            <a:lvl1pPr lvl="0">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1pPr>
            <a:lvl2pPr lvl="1">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2pPr>
            <a:lvl3pPr lvl="2">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3pPr>
            <a:lvl4pPr lvl="3">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4pPr>
            <a:lvl5pPr lvl="4">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5pPr>
            <a:lvl6pPr lvl="5">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6pPr>
            <a:lvl7pPr lvl="6">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7pPr>
            <a:lvl8pPr lvl="7">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8pPr>
            <a:lvl9pPr lvl="8">
              <a:spcBef>
                <a:spcPts val="0"/>
              </a:spcBef>
              <a:spcAft>
                <a:spcPts val="0"/>
              </a:spcAft>
              <a:buClr>
                <a:schemeClr val="accent4"/>
              </a:buClr>
              <a:buSzPts val="1100"/>
              <a:buFont typeface="Poppins"/>
              <a:buNone/>
              <a:defRPr b="1" sz="1100">
                <a:solidFill>
                  <a:schemeClr val="accent4"/>
                </a:solidFill>
                <a:latin typeface="Poppins"/>
                <a:ea typeface="Poppins"/>
                <a:cs typeface="Poppins"/>
                <a:sym typeface="Poppins"/>
              </a:defRPr>
            </a:lvl9pPr>
          </a:lstStyle>
          <a:p/>
        </p:txBody>
      </p:sp>
      <p:sp>
        <p:nvSpPr>
          <p:cNvPr id="334" name="Google Shape;334;p36"/>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400"/>
              <a:buNone/>
              <a:defRPr sz="2400"/>
            </a:lvl1pPr>
            <a:lvl2pPr lvl="1">
              <a:lnSpc>
                <a:spcPct val="90000"/>
              </a:lnSpc>
              <a:spcBef>
                <a:spcPts val="0"/>
              </a:spcBef>
              <a:spcAft>
                <a:spcPts val="0"/>
              </a:spcAft>
              <a:buClr>
                <a:schemeClr val="lt1"/>
              </a:buClr>
              <a:buSzPts val="2400"/>
              <a:buNone/>
              <a:defRPr sz="2400"/>
            </a:lvl2pPr>
            <a:lvl3pPr lvl="2">
              <a:lnSpc>
                <a:spcPct val="90000"/>
              </a:lnSpc>
              <a:spcBef>
                <a:spcPts val="0"/>
              </a:spcBef>
              <a:spcAft>
                <a:spcPts val="0"/>
              </a:spcAft>
              <a:buClr>
                <a:schemeClr val="lt1"/>
              </a:buClr>
              <a:buSzPts val="2400"/>
              <a:buNone/>
              <a:defRPr sz="2400"/>
            </a:lvl3pPr>
            <a:lvl4pPr lvl="3">
              <a:lnSpc>
                <a:spcPct val="90000"/>
              </a:lnSpc>
              <a:spcBef>
                <a:spcPts val="0"/>
              </a:spcBef>
              <a:spcAft>
                <a:spcPts val="0"/>
              </a:spcAft>
              <a:buClr>
                <a:schemeClr val="lt1"/>
              </a:buClr>
              <a:buSzPts val="2400"/>
              <a:buNone/>
              <a:defRPr sz="2400"/>
            </a:lvl4pPr>
            <a:lvl5pPr lvl="4">
              <a:lnSpc>
                <a:spcPct val="90000"/>
              </a:lnSpc>
              <a:spcBef>
                <a:spcPts val="0"/>
              </a:spcBef>
              <a:spcAft>
                <a:spcPts val="0"/>
              </a:spcAft>
              <a:buClr>
                <a:schemeClr val="lt1"/>
              </a:buClr>
              <a:buSzPts val="2400"/>
              <a:buNone/>
              <a:defRPr sz="2400"/>
            </a:lvl5pPr>
            <a:lvl6pPr lvl="5">
              <a:lnSpc>
                <a:spcPct val="90000"/>
              </a:lnSpc>
              <a:spcBef>
                <a:spcPts val="0"/>
              </a:spcBef>
              <a:spcAft>
                <a:spcPts val="0"/>
              </a:spcAft>
              <a:buClr>
                <a:schemeClr val="lt1"/>
              </a:buClr>
              <a:buSzPts val="2400"/>
              <a:buNone/>
              <a:defRPr sz="2400"/>
            </a:lvl6pPr>
            <a:lvl7pPr lvl="6">
              <a:lnSpc>
                <a:spcPct val="90000"/>
              </a:lnSpc>
              <a:spcBef>
                <a:spcPts val="0"/>
              </a:spcBef>
              <a:spcAft>
                <a:spcPts val="0"/>
              </a:spcAft>
              <a:buClr>
                <a:schemeClr val="lt1"/>
              </a:buClr>
              <a:buSzPts val="2400"/>
              <a:buNone/>
              <a:defRPr sz="2400"/>
            </a:lvl7pPr>
            <a:lvl8pPr lvl="7">
              <a:lnSpc>
                <a:spcPct val="90000"/>
              </a:lnSpc>
              <a:spcBef>
                <a:spcPts val="0"/>
              </a:spcBef>
              <a:spcAft>
                <a:spcPts val="0"/>
              </a:spcAft>
              <a:buClr>
                <a:schemeClr val="lt1"/>
              </a:buClr>
              <a:buSzPts val="2400"/>
              <a:buNone/>
              <a:defRPr sz="2400"/>
            </a:lvl8pPr>
            <a:lvl9pPr lvl="8">
              <a:lnSpc>
                <a:spcPct val="90000"/>
              </a:lnSpc>
              <a:spcBef>
                <a:spcPts val="0"/>
              </a:spcBef>
              <a:spcAft>
                <a:spcPts val="0"/>
              </a:spcAft>
              <a:buClr>
                <a:schemeClr val="lt1"/>
              </a:buClr>
              <a:buSzPts val="2400"/>
              <a:buNone/>
              <a:defRPr sz="2400"/>
            </a:lvl9pPr>
          </a:lstStyle>
          <a:p/>
        </p:txBody>
      </p:sp>
      <p:sp>
        <p:nvSpPr>
          <p:cNvPr id="335" name="Google Shape;335;p36"/>
          <p:cNvSpPr txBox="1"/>
          <p:nvPr>
            <p:ph idx="20"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36" name="Google Shape;336;p36"/>
          <p:cNvSpPr txBox="1"/>
          <p:nvPr>
            <p:ph idx="21"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37" name="Google Shape;337;p36"/>
          <p:cNvSpPr txBox="1"/>
          <p:nvPr>
            <p:ph idx="22"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338" name="Google Shape;338;p36"/>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cards">
  <p:cSld name="CUSTOM_5">
    <p:spTree>
      <p:nvGrpSpPr>
        <p:cNvPr id="339" name="Shape 339"/>
        <p:cNvGrpSpPr/>
        <p:nvPr/>
      </p:nvGrpSpPr>
      <p:grpSpPr>
        <a:xfrm>
          <a:off x="0" y="0"/>
          <a:ext cx="0" cy="0"/>
          <a:chOff x="0" y="0"/>
          <a:chExt cx="0" cy="0"/>
        </a:xfrm>
      </p:grpSpPr>
      <p:sp>
        <p:nvSpPr>
          <p:cNvPr id="340" name="Google Shape;340;p37"/>
          <p:cNvSpPr/>
          <p:nvPr>
            <p:ph idx="2" type="pic"/>
          </p:nvPr>
        </p:nvSpPr>
        <p:spPr>
          <a:xfrm>
            <a:off x="469875" y="1995075"/>
            <a:ext cx="418800" cy="418800"/>
          </a:xfrm>
          <a:prstGeom prst="ellipse">
            <a:avLst/>
          </a:prstGeom>
          <a:noFill/>
          <a:ln>
            <a:noFill/>
          </a:ln>
        </p:spPr>
      </p:sp>
      <p:sp>
        <p:nvSpPr>
          <p:cNvPr id="341" name="Google Shape;341;p37"/>
          <p:cNvSpPr/>
          <p:nvPr>
            <p:ph idx="3" type="pic"/>
          </p:nvPr>
        </p:nvSpPr>
        <p:spPr>
          <a:xfrm>
            <a:off x="888450" y="1995075"/>
            <a:ext cx="418800" cy="418800"/>
          </a:xfrm>
          <a:prstGeom prst="ellipse">
            <a:avLst/>
          </a:prstGeom>
          <a:noFill/>
          <a:ln>
            <a:noFill/>
          </a:ln>
        </p:spPr>
      </p:sp>
      <p:sp>
        <p:nvSpPr>
          <p:cNvPr id="342" name="Google Shape;342;p37"/>
          <p:cNvSpPr/>
          <p:nvPr>
            <p:ph idx="4" type="pic"/>
          </p:nvPr>
        </p:nvSpPr>
        <p:spPr>
          <a:xfrm>
            <a:off x="1307025" y="1995075"/>
            <a:ext cx="418800" cy="418800"/>
          </a:xfrm>
          <a:prstGeom prst="ellipse">
            <a:avLst/>
          </a:prstGeom>
          <a:noFill/>
          <a:ln>
            <a:noFill/>
          </a:ln>
        </p:spPr>
      </p:sp>
      <p:sp>
        <p:nvSpPr>
          <p:cNvPr id="343" name="Google Shape;343;p37"/>
          <p:cNvSpPr/>
          <p:nvPr>
            <p:ph idx="5" type="pic"/>
          </p:nvPr>
        </p:nvSpPr>
        <p:spPr>
          <a:xfrm>
            <a:off x="469875" y="2413650"/>
            <a:ext cx="418800" cy="418800"/>
          </a:xfrm>
          <a:prstGeom prst="ellipse">
            <a:avLst/>
          </a:prstGeom>
          <a:noFill/>
          <a:ln>
            <a:noFill/>
          </a:ln>
        </p:spPr>
      </p:sp>
      <p:sp>
        <p:nvSpPr>
          <p:cNvPr id="344" name="Google Shape;344;p37"/>
          <p:cNvSpPr/>
          <p:nvPr>
            <p:ph idx="6" type="pic"/>
          </p:nvPr>
        </p:nvSpPr>
        <p:spPr>
          <a:xfrm>
            <a:off x="888450" y="2413650"/>
            <a:ext cx="418800" cy="418800"/>
          </a:xfrm>
          <a:prstGeom prst="ellipse">
            <a:avLst/>
          </a:prstGeom>
          <a:noFill/>
          <a:ln>
            <a:noFill/>
          </a:ln>
        </p:spPr>
      </p:sp>
      <p:sp>
        <p:nvSpPr>
          <p:cNvPr id="345" name="Google Shape;345;p37"/>
          <p:cNvSpPr/>
          <p:nvPr>
            <p:ph idx="7" type="pic"/>
          </p:nvPr>
        </p:nvSpPr>
        <p:spPr>
          <a:xfrm>
            <a:off x="1307025" y="2413650"/>
            <a:ext cx="418800" cy="418800"/>
          </a:xfrm>
          <a:prstGeom prst="ellipse">
            <a:avLst/>
          </a:prstGeom>
          <a:noFill/>
          <a:ln>
            <a:noFill/>
          </a:ln>
        </p:spPr>
      </p:sp>
      <p:sp>
        <p:nvSpPr>
          <p:cNvPr id="346" name="Google Shape;346;p37"/>
          <p:cNvSpPr/>
          <p:nvPr>
            <p:ph idx="8" type="pic"/>
          </p:nvPr>
        </p:nvSpPr>
        <p:spPr>
          <a:xfrm>
            <a:off x="3330700" y="1995075"/>
            <a:ext cx="418800" cy="418800"/>
          </a:xfrm>
          <a:prstGeom prst="ellipse">
            <a:avLst/>
          </a:prstGeom>
          <a:noFill/>
          <a:ln>
            <a:noFill/>
          </a:ln>
        </p:spPr>
      </p:sp>
      <p:sp>
        <p:nvSpPr>
          <p:cNvPr id="347" name="Google Shape;347;p37"/>
          <p:cNvSpPr/>
          <p:nvPr>
            <p:ph idx="9" type="pic"/>
          </p:nvPr>
        </p:nvSpPr>
        <p:spPr>
          <a:xfrm>
            <a:off x="3749275" y="1995075"/>
            <a:ext cx="418800" cy="418800"/>
          </a:xfrm>
          <a:prstGeom prst="ellipse">
            <a:avLst/>
          </a:prstGeom>
          <a:noFill/>
          <a:ln>
            <a:noFill/>
          </a:ln>
        </p:spPr>
      </p:sp>
      <p:sp>
        <p:nvSpPr>
          <p:cNvPr id="348" name="Google Shape;348;p37"/>
          <p:cNvSpPr/>
          <p:nvPr>
            <p:ph idx="13" type="pic"/>
          </p:nvPr>
        </p:nvSpPr>
        <p:spPr>
          <a:xfrm>
            <a:off x="4167850" y="1995075"/>
            <a:ext cx="418800" cy="418800"/>
          </a:xfrm>
          <a:prstGeom prst="ellipse">
            <a:avLst/>
          </a:prstGeom>
          <a:noFill/>
          <a:ln>
            <a:noFill/>
          </a:ln>
        </p:spPr>
      </p:sp>
      <p:sp>
        <p:nvSpPr>
          <p:cNvPr id="349" name="Google Shape;349;p37"/>
          <p:cNvSpPr/>
          <p:nvPr>
            <p:ph idx="14" type="pic"/>
          </p:nvPr>
        </p:nvSpPr>
        <p:spPr>
          <a:xfrm>
            <a:off x="3330700" y="2413650"/>
            <a:ext cx="418800" cy="418800"/>
          </a:xfrm>
          <a:prstGeom prst="ellipse">
            <a:avLst/>
          </a:prstGeom>
          <a:noFill/>
          <a:ln>
            <a:noFill/>
          </a:ln>
        </p:spPr>
      </p:sp>
      <p:sp>
        <p:nvSpPr>
          <p:cNvPr id="350" name="Google Shape;350;p37"/>
          <p:cNvSpPr/>
          <p:nvPr>
            <p:ph idx="15" type="pic"/>
          </p:nvPr>
        </p:nvSpPr>
        <p:spPr>
          <a:xfrm>
            <a:off x="3749275" y="2413650"/>
            <a:ext cx="418800" cy="418800"/>
          </a:xfrm>
          <a:prstGeom prst="ellipse">
            <a:avLst/>
          </a:prstGeom>
          <a:noFill/>
          <a:ln>
            <a:noFill/>
          </a:ln>
        </p:spPr>
      </p:sp>
      <p:sp>
        <p:nvSpPr>
          <p:cNvPr id="351" name="Google Shape;351;p37"/>
          <p:cNvSpPr/>
          <p:nvPr>
            <p:ph idx="16" type="pic"/>
          </p:nvPr>
        </p:nvSpPr>
        <p:spPr>
          <a:xfrm>
            <a:off x="4167850" y="2413650"/>
            <a:ext cx="418800" cy="418800"/>
          </a:xfrm>
          <a:prstGeom prst="ellipse">
            <a:avLst/>
          </a:prstGeom>
          <a:noFill/>
          <a:ln>
            <a:noFill/>
          </a:ln>
        </p:spPr>
      </p:sp>
      <p:sp>
        <p:nvSpPr>
          <p:cNvPr id="352" name="Google Shape;352;p37"/>
          <p:cNvSpPr/>
          <p:nvPr>
            <p:ph idx="17" type="pic"/>
          </p:nvPr>
        </p:nvSpPr>
        <p:spPr>
          <a:xfrm>
            <a:off x="469875" y="3832025"/>
            <a:ext cx="418800" cy="418800"/>
          </a:xfrm>
          <a:prstGeom prst="ellipse">
            <a:avLst/>
          </a:prstGeom>
          <a:noFill/>
          <a:ln>
            <a:noFill/>
          </a:ln>
        </p:spPr>
      </p:sp>
      <p:sp>
        <p:nvSpPr>
          <p:cNvPr id="353" name="Google Shape;353;p37"/>
          <p:cNvSpPr/>
          <p:nvPr>
            <p:ph idx="18" type="pic"/>
          </p:nvPr>
        </p:nvSpPr>
        <p:spPr>
          <a:xfrm>
            <a:off x="888450" y="3832025"/>
            <a:ext cx="418800" cy="418800"/>
          </a:xfrm>
          <a:prstGeom prst="ellipse">
            <a:avLst/>
          </a:prstGeom>
          <a:noFill/>
          <a:ln>
            <a:noFill/>
          </a:ln>
        </p:spPr>
      </p:sp>
      <p:sp>
        <p:nvSpPr>
          <p:cNvPr id="354" name="Google Shape;354;p37"/>
          <p:cNvSpPr/>
          <p:nvPr>
            <p:ph idx="19" type="pic"/>
          </p:nvPr>
        </p:nvSpPr>
        <p:spPr>
          <a:xfrm>
            <a:off x="1307025" y="3832025"/>
            <a:ext cx="418800" cy="418800"/>
          </a:xfrm>
          <a:prstGeom prst="ellipse">
            <a:avLst/>
          </a:prstGeom>
          <a:noFill/>
          <a:ln>
            <a:noFill/>
          </a:ln>
        </p:spPr>
      </p:sp>
      <p:sp>
        <p:nvSpPr>
          <p:cNvPr id="355" name="Google Shape;355;p37"/>
          <p:cNvSpPr/>
          <p:nvPr>
            <p:ph idx="20" type="pic"/>
          </p:nvPr>
        </p:nvSpPr>
        <p:spPr>
          <a:xfrm>
            <a:off x="469875" y="4250600"/>
            <a:ext cx="418800" cy="418800"/>
          </a:xfrm>
          <a:prstGeom prst="ellipse">
            <a:avLst/>
          </a:prstGeom>
          <a:noFill/>
          <a:ln>
            <a:noFill/>
          </a:ln>
        </p:spPr>
      </p:sp>
      <p:sp>
        <p:nvSpPr>
          <p:cNvPr id="356" name="Google Shape;356;p37"/>
          <p:cNvSpPr/>
          <p:nvPr>
            <p:ph idx="21" type="pic"/>
          </p:nvPr>
        </p:nvSpPr>
        <p:spPr>
          <a:xfrm>
            <a:off x="888450" y="4250600"/>
            <a:ext cx="418800" cy="418800"/>
          </a:xfrm>
          <a:prstGeom prst="ellipse">
            <a:avLst/>
          </a:prstGeom>
          <a:noFill/>
          <a:ln>
            <a:noFill/>
          </a:ln>
        </p:spPr>
      </p:sp>
      <p:sp>
        <p:nvSpPr>
          <p:cNvPr id="357" name="Google Shape;357;p37"/>
          <p:cNvSpPr/>
          <p:nvPr>
            <p:ph idx="22" type="pic"/>
          </p:nvPr>
        </p:nvSpPr>
        <p:spPr>
          <a:xfrm>
            <a:off x="1307025" y="4250600"/>
            <a:ext cx="418800" cy="418800"/>
          </a:xfrm>
          <a:prstGeom prst="ellipse">
            <a:avLst/>
          </a:prstGeom>
          <a:noFill/>
          <a:ln>
            <a:noFill/>
          </a:ln>
        </p:spPr>
      </p:sp>
      <p:sp>
        <p:nvSpPr>
          <p:cNvPr id="358" name="Google Shape;358;p37"/>
          <p:cNvSpPr/>
          <p:nvPr>
            <p:ph idx="23" type="pic"/>
          </p:nvPr>
        </p:nvSpPr>
        <p:spPr>
          <a:xfrm>
            <a:off x="3330700" y="3832025"/>
            <a:ext cx="418800" cy="418800"/>
          </a:xfrm>
          <a:prstGeom prst="ellipse">
            <a:avLst/>
          </a:prstGeom>
          <a:noFill/>
          <a:ln>
            <a:noFill/>
          </a:ln>
        </p:spPr>
      </p:sp>
      <p:sp>
        <p:nvSpPr>
          <p:cNvPr id="359" name="Google Shape;359;p37"/>
          <p:cNvSpPr/>
          <p:nvPr>
            <p:ph idx="24" type="pic"/>
          </p:nvPr>
        </p:nvSpPr>
        <p:spPr>
          <a:xfrm>
            <a:off x="3749275" y="3832025"/>
            <a:ext cx="418800" cy="418800"/>
          </a:xfrm>
          <a:prstGeom prst="ellipse">
            <a:avLst/>
          </a:prstGeom>
          <a:noFill/>
          <a:ln>
            <a:noFill/>
          </a:ln>
        </p:spPr>
      </p:sp>
      <p:sp>
        <p:nvSpPr>
          <p:cNvPr id="360" name="Google Shape;360;p37"/>
          <p:cNvSpPr/>
          <p:nvPr>
            <p:ph idx="25" type="pic"/>
          </p:nvPr>
        </p:nvSpPr>
        <p:spPr>
          <a:xfrm>
            <a:off x="4167850" y="3832025"/>
            <a:ext cx="418800" cy="418800"/>
          </a:xfrm>
          <a:prstGeom prst="ellipse">
            <a:avLst/>
          </a:prstGeom>
          <a:noFill/>
          <a:ln>
            <a:noFill/>
          </a:ln>
        </p:spPr>
      </p:sp>
      <p:sp>
        <p:nvSpPr>
          <p:cNvPr id="361" name="Google Shape;361;p37"/>
          <p:cNvSpPr/>
          <p:nvPr>
            <p:ph idx="26" type="pic"/>
          </p:nvPr>
        </p:nvSpPr>
        <p:spPr>
          <a:xfrm>
            <a:off x="3330700" y="4250600"/>
            <a:ext cx="418800" cy="418800"/>
          </a:xfrm>
          <a:prstGeom prst="ellipse">
            <a:avLst/>
          </a:prstGeom>
          <a:noFill/>
          <a:ln>
            <a:noFill/>
          </a:ln>
        </p:spPr>
      </p:sp>
      <p:sp>
        <p:nvSpPr>
          <p:cNvPr id="362" name="Google Shape;362;p37"/>
          <p:cNvSpPr/>
          <p:nvPr>
            <p:ph idx="27" type="pic"/>
          </p:nvPr>
        </p:nvSpPr>
        <p:spPr>
          <a:xfrm>
            <a:off x="3749275" y="4250600"/>
            <a:ext cx="418800" cy="418800"/>
          </a:xfrm>
          <a:prstGeom prst="ellipse">
            <a:avLst/>
          </a:prstGeom>
          <a:noFill/>
          <a:ln>
            <a:noFill/>
          </a:ln>
        </p:spPr>
      </p:sp>
      <p:sp>
        <p:nvSpPr>
          <p:cNvPr id="363" name="Google Shape;363;p37"/>
          <p:cNvSpPr/>
          <p:nvPr>
            <p:ph idx="28" type="pic"/>
          </p:nvPr>
        </p:nvSpPr>
        <p:spPr>
          <a:xfrm>
            <a:off x="4167850" y="4250600"/>
            <a:ext cx="418800" cy="418800"/>
          </a:xfrm>
          <a:prstGeom prst="ellipse">
            <a:avLst/>
          </a:prstGeom>
          <a:noFill/>
          <a:ln>
            <a:noFill/>
          </a:ln>
        </p:spPr>
      </p:sp>
      <p:sp>
        <p:nvSpPr>
          <p:cNvPr id="364" name="Google Shape;364;p37"/>
          <p:cNvSpPr txBox="1"/>
          <p:nvPr>
            <p:ph type="title"/>
          </p:nvPr>
        </p:nvSpPr>
        <p:spPr>
          <a:xfrm>
            <a:off x="469875" y="1570725"/>
            <a:ext cx="2229000" cy="293100"/>
          </a:xfrm>
          <a:prstGeom prst="rect">
            <a:avLst/>
          </a:prstGeom>
        </p:spPr>
        <p:txBody>
          <a:bodyPr anchorCtr="0" anchor="t" bIns="0" lIns="0" spcFirstLastPara="1" rIns="91425" wrap="square" tIns="0">
            <a:noAutofit/>
          </a:bodyPr>
          <a:lstStyle>
            <a:lvl1pPr lvl="0">
              <a:spcBef>
                <a:spcPts val="0"/>
              </a:spcBef>
              <a:spcAft>
                <a:spcPts val="0"/>
              </a:spcAft>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2400"/>
              <a:buFont typeface="Poppins"/>
              <a:buNone/>
              <a:defRPr b="1" sz="2400">
                <a:latin typeface="Poppins"/>
                <a:ea typeface="Poppins"/>
                <a:cs typeface="Poppins"/>
                <a:sym typeface="Poppins"/>
              </a:defRPr>
            </a:lvl2pPr>
            <a:lvl3pPr lvl="2">
              <a:spcBef>
                <a:spcPts val="0"/>
              </a:spcBef>
              <a:spcAft>
                <a:spcPts val="0"/>
              </a:spcAft>
              <a:buClr>
                <a:schemeClr val="lt1"/>
              </a:buClr>
              <a:buSzPts val="2400"/>
              <a:buFont typeface="Poppins"/>
              <a:buNone/>
              <a:defRPr b="1" sz="2400">
                <a:latin typeface="Poppins"/>
                <a:ea typeface="Poppins"/>
                <a:cs typeface="Poppins"/>
                <a:sym typeface="Poppins"/>
              </a:defRPr>
            </a:lvl3pPr>
            <a:lvl4pPr lvl="3">
              <a:spcBef>
                <a:spcPts val="0"/>
              </a:spcBef>
              <a:spcAft>
                <a:spcPts val="0"/>
              </a:spcAft>
              <a:buClr>
                <a:schemeClr val="lt1"/>
              </a:buClr>
              <a:buSzPts val="2400"/>
              <a:buFont typeface="Poppins"/>
              <a:buNone/>
              <a:defRPr b="1" sz="2400">
                <a:latin typeface="Poppins"/>
                <a:ea typeface="Poppins"/>
                <a:cs typeface="Poppins"/>
                <a:sym typeface="Poppins"/>
              </a:defRPr>
            </a:lvl4pPr>
            <a:lvl5pPr lvl="4">
              <a:spcBef>
                <a:spcPts val="0"/>
              </a:spcBef>
              <a:spcAft>
                <a:spcPts val="0"/>
              </a:spcAft>
              <a:buClr>
                <a:schemeClr val="lt1"/>
              </a:buClr>
              <a:buSzPts val="2400"/>
              <a:buFont typeface="Poppins"/>
              <a:buNone/>
              <a:defRPr b="1" sz="2400">
                <a:latin typeface="Poppins"/>
                <a:ea typeface="Poppins"/>
                <a:cs typeface="Poppins"/>
                <a:sym typeface="Poppins"/>
              </a:defRPr>
            </a:lvl5pPr>
            <a:lvl6pPr lvl="5">
              <a:spcBef>
                <a:spcPts val="0"/>
              </a:spcBef>
              <a:spcAft>
                <a:spcPts val="0"/>
              </a:spcAft>
              <a:buClr>
                <a:schemeClr val="lt1"/>
              </a:buClr>
              <a:buSzPts val="2400"/>
              <a:buFont typeface="Poppins"/>
              <a:buNone/>
              <a:defRPr b="1" sz="2400">
                <a:latin typeface="Poppins"/>
                <a:ea typeface="Poppins"/>
                <a:cs typeface="Poppins"/>
                <a:sym typeface="Poppins"/>
              </a:defRPr>
            </a:lvl6pPr>
            <a:lvl7pPr lvl="6">
              <a:spcBef>
                <a:spcPts val="0"/>
              </a:spcBef>
              <a:spcAft>
                <a:spcPts val="0"/>
              </a:spcAft>
              <a:buClr>
                <a:schemeClr val="lt1"/>
              </a:buClr>
              <a:buSzPts val="2400"/>
              <a:buFont typeface="Poppins"/>
              <a:buNone/>
              <a:defRPr b="1" sz="2400">
                <a:latin typeface="Poppins"/>
                <a:ea typeface="Poppins"/>
                <a:cs typeface="Poppins"/>
                <a:sym typeface="Poppins"/>
              </a:defRPr>
            </a:lvl7pPr>
            <a:lvl8pPr lvl="7">
              <a:spcBef>
                <a:spcPts val="0"/>
              </a:spcBef>
              <a:spcAft>
                <a:spcPts val="0"/>
              </a:spcAft>
              <a:buClr>
                <a:schemeClr val="lt1"/>
              </a:buClr>
              <a:buSzPts val="2400"/>
              <a:buFont typeface="Poppins"/>
              <a:buNone/>
              <a:defRPr b="1" sz="2400">
                <a:latin typeface="Poppins"/>
                <a:ea typeface="Poppins"/>
                <a:cs typeface="Poppins"/>
                <a:sym typeface="Poppins"/>
              </a:defRPr>
            </a:lvl8pPr>
            <a:lvl9pPr lvl="8">
              <a:spcBef>
                <a:spcPts val="0"/>
              </a:spcBef>
              <a:spcAft>
                <a:spcPts val="0"/>
              </a:spcAft>
              <a:buClr>
                <a:schemeClr val="lt1"/>
              </a:buClr>
              <a:buSzPts val="2400"/>
              <a:buFont typeface="Poppins"/>
              <a:buNone/>
              <a:defRPr b="1" sz="2400">
                <a:latin typeface="Poppins"/>
                <a:ea typeface="Poppins"/>
                <a:cs typeface="Poppins"/>
                <a:sym typeface="Poppins"/>
              </a:defRPr>
            </a:lvl9pPr>
          </a:lstStyle>
          <a:p/>
        </p:txBody>
      </p:sp>
      <p:sp>
        <p:nvSpPr>
          <p:cNvPr id="365" name="Google Shape;365;p37"/>
          <p:cNvSpPr txBox="1"/>
          <p:nvPr>
            <p:ph idx="29" type="title"/>
          </p:nvPr>
        </p:nvSpPr>
        <p:spPr>
          <a:xfrm>
            <a:off x="469875" y="3406431"/>
            <a:ext cx="2229000" cy="293100"/>
          </a:xfrm>
          <a:prstGeom prst="rect">
            <a:avLst/>
          </a:prstGeom>
        </p:spPr>
        <p:txBody>
          <a:bodyPr anchorCtr="0" anchor="t" bIns="0" lIns="0" spcFirstLastPara="1" rIns="91425" wrap="square" tIns="0">
            <a:noAutofit/>
          </a:bodyPr>
          <a:lstStyle>
            <a:lvl1pPr lvl="0">
              <a:spcBef>
                <a:spcPts val="0"/>
              </a:spcBef>
              <a:spcAft>
                <a:spcPts val="0"/>
              </a:spcAft>
              <a:buSzPts val="1800"/>
              <a:buFont typeface="Poppins"/>
              <a:buNone/>
              <a:defRPr b="1" sz="1800">
                <a:latin typeface="Poppins"/>
                <a:ea typeface="Poppins"/>
                <a:cs typeface="Poppins"/>
                <a:sym typeface="Poppins"/>
              </a:defRPr>
            </a:lvl1pPr>
            <a:lvl2pPr lvl="1">
              <a:spcBef>
                <a:spcPts val="0"/>
              </a:spcBef>
              <a:spcAft>
                <a:spcPts val="0"/>
              </a:spcAft>
              <a:buClr>
                <a:schemeClr val="lt1"/>
              </a:buClr>
              <a:buSzPts val="2400"/>
              <a:buFont typeface="Poppins"/>
              <a:buNone/>
              <a:defRPr b="1" sz="2400">
                <a:latin typeface="Poppins"/>
                <a:ea typeface="Poppins"/>
                <a:cs typeface="Poppins"/>
                <a:sym typeface="Poppins"/>
              </a:defRPr>
            </a:lvl2pPr>
            <a:lvl3pPr lvl="2">
              <a:spcBef>
                <a:spcPts val="0"/>
              </a:spcBef>
              <a:spcAft>
                <a:spcPts val="0"/>
              </a:spcAft>
              <a:buClr>
                <a:schemeClr val="lt1"/>
              </a:buClr>
              <a:buSzPts val="2400"/>
              <a:buFont typeface="Poppins"/>
              <a:buNone/>
              <a:defRPr b="1" sz="2400">
                <a:latin typeface="Poppins"/>
                <a:ea typeface="Poppins"/>
                <a:cs typeface="Poppins"/>
                <a:sym typeface="Poppins"/>
              </a:defRPr>
            </a:lvl3pPr>
            <a:lvl4pPr lvl="3">
              <a:spcBef>
                <a:spcPts val="0"/>
              </a:spcBef>
              <a:spcAft>
                <a:spcPts val="0"/>
              </a:spcAft>
              <a:buClr>
                <a:schemeClr val="lt1"/>
              </a:buClr>
              <a:buSzPts val="2400"/>
              <a:buFont typeface="Poppins"/>
              <a:buNone/>
              <a:defRPr b="1" sz="2400">
                <a:latin typeface="Poppins"/>
                <a:ea typeface="Poppins"/>
                <a:cs typeface="Poppins"/>
                <a:sym typeface="Poppins"/>
              </a:defRPr>
            </a:lvl4pPr>
            <a:lvl5pPr lvl="4">
              <a:spcBef>
                <a:spcPts val="0"/>
              </a:spcBef>
              <a:spcAft>
                <a:spcPts val="0"/>
              </a:spcAft>
              <a:buClr>
                <a:schemeClr val="lt1"/>
              </a:buClr>
              <a:buSzPts val="2400"/>
              <a:buFont typeface="Poppins"/>
              <a:buNone/>
              <a:defRPr b="1" sz="2400">
                <a:latin typeface="Poppins"/>
                <a:ea typeface="Poppins"/>
                <a:cs typeface="Poppins"/>
                <a:sym typeface="Poppins"/>
              </a:defRPr>
            </a:lvl5pPr>
            <a:lvl6pPr lvl="5">
              <a:spcBef>
                <a:spcPts val="0"/>
              </a:spcBef>
              <a:spcAft>
                <a:spcPts val="0"/>
              </a:spcAft>
              <a:buClr>
                <a:schemeClr val="lt1"/>
              </a:buClr>
              <a:buSzPts val="2400"/>
              <a:buFont typeface="Poppins"/>
              <a:buNone/>
              <a:defRPr b="1" sz="2400">
                <a:latin typeface="Poppins"/>
                <a:ea typeface="Poppins"/>
                <a:cs typeface="Poppins"/>
                <a:sym typeface="Poppins"/>
              </a:defRPr>
            </a:lvl6pPr>
            <a:lvl7pPr lvl="6">
              <a:spcBef>
                <a:spcPts val="0"/>
              </a:spcBef>
              <a:spcAft>
                <a:spcPts val="0"/>
              </a:spcAft>
              <a:buClr>
                <a:schemeClr val="lt1"/>
              </a:buClr>
              <a:buSzPts val="2400"/>
              <a:buFont typeface="Poppins"/>
              <a:buNone/>
              <a:defRPr b="1" sz="2400">
                <a:latin typeface="Poppins"/>
                <a:ea typeface="Poppins"/>
                <a:cs typeface="Poppins"/>
                <a:sym typeface="Poppins"/>
              </a:defRPr>
            </a:lvl7pPr>
            <a:lvl8pPr lvl="7">
              <a:spcBef>
                <a:spcPts val="0"/>
              </a:spcBef>
              <a:spcAft>
                <a:spcPts val="0"/>
              </a:spcAft>
              <a:buClr>
                <a:schemeClr val="lt1"/>
              </a:buClr>
              <a:buSzPts val="2400"/>
              <a:buFont typeface="Poppins"/>
              <a:buNone/>
              <a:defRPr b="1" sz="2400">
                <a:latin typeface="Poppins"/>
                <a:ea typeface="Poppins"/>
                <a:cs typeface="Poppins"/>
                <a:sym typeface="Poppins"/>
              </a:defRPr>
            </a:lvl8pPr>
            <a:lvl9pPr lvl="8">
              <a:spcBef>
                <a:spcPts val="0"/>
              </a:spcBef>
              <a:spcAft>
                <a:spcPts val="0"/>
              </a:spcAft>
              <a:buClr>
                <a:schemeClr val="lt1"/>
              </a:buClr>
              <a:buSzPts val="2400"/>
              <a:buFont typeface="Poppins"/>
              <a:buNone/>
              <a:defRPr b="1" sz="2400">
                <a:latin typeface="Poppins"/>
                <a:ea typeface="Poppins"/>
                <a:cs typeface="Poppins"/>
                <a:sym typeface="Poppins"/>
              </a:defRPr>
            </a:lvl9pPr>
          </a:lstStyle>
          <a:p/>
        </p:txBody>
      </p:sp>
      <p:sp>
        <p:nvSpPr>
          <p:cNvPr id="366" name="Google Shape;366;p37"/>
          <p:cNvSpPr txBox="1"/>
          <p:nvPr>
            <p:ph idx="30" type="title"/>
          </p:nvPr>
        </p:nvSpPr>
        <p:spPr>
          <a:xfrm>
            <a:off x="3330700" y="3406431"/>
            <a:ext cx="2229000" cy="293100"/>
          </a:xfrm>
          <a:prstGeom prst="rect">
            <a:avLst/>
          </a:prstGeom>
        </p:spPr>
        <p:txBody>
          <a:bodyPr anchorCtr="0" anchor="t" bIns="0" lIns="0" spcFirstLastPara="1" rIns="91425" wrap="square" tIns="0">
            <a:noAutofit/>
          </a:bodyPr>
          <a:lstStyle>
            <a:lvl1pPr lv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2pPr>
            <a:lvl3pPr lvl="2">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3pPr>
            <a:lvl4pPr lvl="3">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4pPr>
            <a:lvl5pPr lvl="4">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5pPr>
            <a:lvl6pPr lvl="5">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6pPr>
            <a:lvl7pPr lvl="6">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7pPr>
            <a:lvl8pPr lvl="7">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8pPr>
            <a:lvl9pPr lvl="8">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9pPr>
          </a:lstStyle>
          <a:p/>
        </p:txBody>
      </p:sp>
      <p:sp>
        <p:nvSpPr>
          <p:cNvPr id="367" name="Google Shape;367;p37"/>
          <p:cNvSpPr txBox="1"/>
          <p:nvPr>
            <p:ph idx="31" type="title"/>
          </p:nvPr>
        </p:nvSpPr>
        <p:spPr>
          <a:xfrm>
            <a:off x="3330700" y="1570725"/>
            <a:ext cx="2229000" cy="293100"/>
          </a:xfrm>
          <a:prstGeom prst="rect">
            <a:avLst/>
          </a:prstGeom>
        </p:spPr>
        <p:txBody>
          <a:bodyPr anchorCtr="0" anchor="t" bIns="0" lIns="0" spcFirstLastPara="1" rIns="91425" wrap="square" tIns="0">
            <a:noAutofit/>
          </a:bodyPr>
          <a:lstStyle>
            <a:lvl1pPr lvl="0">
              <a:spcBef>
                <a:spcPts val="0"/>
              </a:spcBef>
              <a:spcAft>
                <a:spcPts val="0"/>
              </a:spcAft>
              <a:buClr>
                <a:schemeClr val="dk1"/>
              </a:buClr>
              <a:buSzPts val="1800"/>
              <a:buFont typeface="Poppins"/>
              <a:buNone/>
              <a:defRPr b="1" sz="1800">
                <a:solidFill>
                  <a:schemeClr val="dk1"/>
                </a:solidFill>
                <a:latin typeface="Poppins"/>
                <a:ea typeface="Poppins"/>
                <a:cs typeface="Poppins"/>
                <a:sym typeface="Poppins"/>
              </a:defRPr>
            </a:lvl1pPr>
            <a:lvl2pPr lvl="1">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2pPr>
            <a:lvl3pPr lvl="2">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3pPr>
            <a:lvl4pPr lvl="3">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4pPr>
            <a:lvl5pPr lvl="4">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5pPr>
            <a:lvl6pPr lvl="5">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6pPr>
            <a:lvl7pPr lvl="6">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7pPr>
            <a:lvl8pPr lvl="7">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8pPr>
            <a:lvl9pPr lvl="8">
              <a:spcBef>
                <a:spcPts val="0"/>
              </a:spcBef>
              <a:spcAft>
                <a:spcPts val="0"/>
              </a:spcAft>
              <a:buClr>
                <a:schemeClr val="dk1"/>
              </a:buClr>
              <a:buSzPts val="2400"/>
              <a:buFont typeface="Poppins"/>
              <a:buNone/>
              <a:defRPr b="1" sz="2400">
                <a:solidFill>
                  <a:schemeClr val="dk1"/>
                </a:solidFill>
                <a:latin typeface="Poppins"/>
                <a:ea typeface="Poppins"/>
                <a:cs typeface="Poppins"/>
                <a:sym typeface="Poppins"/>
              </a:defRPr>
            </a:lvl9pPr>
          </a:lstStyle>
          <a:p/>
        </p:txBody>
      </p:sp>
      <p:sp>
        <p:nvSpPr>
          <p:cNvPr id="368" name="Google Shape;368;p37"/>
          <p:cNvSpPr txBox="1"/>
          <p:nvPr>
            <p:ph idx="32"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SzPts val="2400"/>
              <a:buNone/>
              <a:defRPr sz="2400"/>
            </a:lvl1pPr>
            <a:lvl2pPr lvl="1">
              <a:lnSpc>
                <a:spcPct val="90000"/>
              </a:lnSpc>
              <a:spcBef>
                <a:spcPts val="0"/>
              </a:spcBef>
              <a:spcAft>
                <a:spcPts val="0"/>
              </a:spcAft>
              <a:buClr>
                <a:schemeClr val="lt1"/>
              </a:buClr>
              <a:buSzPts val="2400"/>
              <a:buNone/>
              <a:defRPr sz="2400"/>
            </a:lvl2pPr>
            <a:lvl3pPr lvl="2">
              <a:lnSpc>
                <a:spcPct val="90000"/>
              </a:lnSpc>
              <a:spcBef>
                <a:spcPts val="0"/>
              </a:spcBef>
              <a:spcAft>
                <a:spcPts val="0"/>
              </a:spcAft>
              <a:buClr>
                <a:schemeClr val="lt1"/>
              </a:buClr>
              <a:buSzPts val="2400"/>
              <a:buNone/>
              <a:defRPr sz="2400"/>
            </a:lvl3pPr>
            <a:lvl4pPr lvl="3">
              <a:lnSpc>
                <a:spcPct val="90000"/>
              </a:lnSpc>
              <a:spcBef>
                <a:spcPts val="0"/>
              </a:spcBef>
              <a:spcAft>
                <a:spcPts val="0"/>
              </a:spcAft>
              <a:buClr>
                <a:schemeClr val="lt1"/>
              </a:buClr>
              <a:buSzPts val="2400"/>
              <a:buNone/>
              <a:defRPr sz="2400"/>
            </a:lvl4pPr>
            <a:lvl5pPr lvl="4">
              <a:lnSpc>
                <a:spcPct val="90000"/>
              </a:lnSpc>
              <a:spcBef>
                <a:spcPts val="0"/>
              </a:spcBef>
              <a:spcAft>
                <a:spcPts val="0"/>
              </a:spcAft>
              <a:buClr>
                <a:schemeClr val="lt1"/>
              </a:buClr>
              <a:buSzPts val="2400"/>
              <a:buNone/>
              <a:defRPr sz="2400"/>
            </a:lvl5pPr>
            <a:lvl6pPr lvl="5">
              <a:lnSpc>
                <a:spcPct val="90000"/>
              </a:lnSpc>
              <a:spcBef>
                <a:spcPts val="0"/>
              </a:spcBef>
              <a:spcAft>
                <a:spcPts val="0"/>
              </a:spcAft>
              <a:buClr>
                <a:schemeClr val="lt1"/>
              </a:buClr>
              <a:buSzPts val="2400"/>
              <a:buNone/>
              <a:defRPr sz="2400"/>
            </a:lvl6pPr>
            <a:lvl7pPr lvl="6">
              <a:lnSpc>
                <a:spcPct val="90000"/>
              </a:lnSpc>
              <a:spcBef>
                <a:spcPts val="0"/>
              </a:spcBef>
              <a:spcAft>
                <a:spcPts val="0"/>
              </a:spcAft>
              <a:buClr>
                <a:schemeClr val="lt1"/>
              </a:buClr>
              <a:buSzPts val="2400"/>
              <a:buNone/>
              <a:defRPr sz="2400"/>
            </a:lvl7pPr>
            <a:lvl8pPr lvl="7">
              <a:lnSpc>
                <a:spcPct val="90000"/>
              </a:lnSpc>
              <a:spcBef>
                <a:spcPts val="0"/>
              </a:spcBef>
              <a:spcAft>
                <a:spcPts val="0"/>
              </a:spcAft>
              <a:buClr>
                <a:schemeClr val="lt1"/>
              </a:buClr>
              <a:buSzPts val="2400"/>
              <a:buNone/>
              <a:defRPr sz="2400"/>
            </a:lvl8pPr>
            <a:lvl9pPr lvl="8">
              <a:lnSpc>
                <a:spcPct val="90000"/>
              </a:lnSpc>
              <a:spcBef>
                <a:spcPts val="0"/>
              </a:spcBef>
              <a:spcAft>
                <a:spcPts val="0"/>
              </a:spcAft>
              <a:buClr>
                <a:schemeClr val="lt1"/>
              </a:buClr>
              <a:buSzPts val="2400"/>
              <a:buNone/>
              <a:defRPr sz="2400"/>
            </a:lvl9pPr>
          </a:lstStyle>
          <a:p/>
        </p:txBody>
      </p:sp>
      <p:sp>
        <p:nvSpPr>
          <p:cNvPr id="369" name="Google Shape;369;p37"/>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70" name="Google Shape;370;p37"/>
          <p:cNvSpPr txBox="1"/>
          <p:nvPr>
            <p:ph idx="3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371" name="Google Shape;371;p37"/>
          <p:cNvSpPr txBox="1"/>
          <p:nvPr>
            <p:ph idx="3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372" name="Google Shape;372;p37"/>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cards - Alt 1">
  <p:cSld name="CUSTOM_6">
    <p:spTree>
      <p:nvGrpSpPr>
        <p:cNvPr id="373" name="Shape 373"/>
        <p:cNvGrpSpPr/>
        <p:nvPr/>
      </p:nvGrpSpPr>
      <p:grpSpPr>
        <a:xfrm>
          <a:off x="0" y="0"/>
          <a:ext cx="0" cy="0"/>
          <a:chOff x="0" y="0"/>
          <a:chExt cx="0" cy="0"/>
        </a:xfrm>
      </p:grpSpPr>
      <p:pic>
        <p:nvPicPr>
          <p:cNvPr id="374" name="Google Shape;374;p38"/>
          <p:cNvPicPr preferRelativeResize="0"/>
          <p:nvPr/>
        </p:nvPicPr>
        <p:blipFill rotWithShape="1">
          <a:blip r:embed="rId2">
            <a:alphaModFix/>
          </a:blip>
          <a:srcRect b="39660" l="32510" r="27293" t="0"/>
          <a:stretch/>
        </p:blipFill>
        <p:spPr>
          <a:xfrm>
            <a:off x="1701300" y="1641428"/>
            <a:ext cx="653100" cy="653400"/>
          </a:xfrm>
          <a:prstGeom prst="ellipse">
            <a:avLst/>
          </a:prstGeom>
          <a:noFill/>
          <a:ln>
            <a:noFill/>
          </a:ln>
        </p:spPr>
      </p:pic>
      <p:sp>
        <p:nvSpPr>
          <p:cNvPr id="375" name="Google Shape;375;p38"/>
          <p:cNvSpPr/>
          <p:nvPr>
            <p:ph idx="2" type="pic"/>
          </p:nvPr>
        </p:nvSpPr>
        <p:spPr>
          <a:xfrm>
            <a:off x="1701300" y="1641575"/>
            <a:ext cx="653100" cy="653100"/>
          </a:xfrm>
          <a:prstGeom prst="ellipse">
            <a:avLst/>
          </a:prstGeom>
          <a:noFill/>
          <a:ln>
            <a:noFill/>
          </a:ln>
        </p:spPr>
      </p:sp>
      <p:sp>
        <p:nvSpPr>
          <p:cNvPr id="376" name="Google Shape;376;p38"/>
          <p:cNvSpPr txBox="1"/>
          <p:nvPr>
            <p:ph idx="1" type="subTitle"/>
          </p:nvPr>
        </p:nvSpPr>
        <p:spPr>
          <a:xfrm>
            <a:off x="425050" y="17138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377" name="Google Shape;377;p38"/>
          <p:cNvSpPr txBox="1"/>
          <p:nvPr>
            <p:ph idx="3" type="subTitle"/>
          </p:nvPr>
        </p:nvSpPr>
        <p:spPr>
          <a:xfrm>
            <a:off x="425050" y="20281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pic>
        <p:nvPicPr>
          <p:cNvPr id="378" name="Google Shape;378;p38"/>
          <p:cNvPicPr preferRelativeResize="0"/>
          <p:nvPr/>
        </p:nvPicPr>
        <p:blipFill rotWithShape="1">
          <a:blip r:embed="rId2">
            <a:alphaModFix/>
          </a:blip>
          <a:srcRect b="39660" l="32510" r="27293" t="0"/>
          <a:stretch/>
        </p:blipFill>
        <p:spPr>
          <a:xfrm>
            <a:off x="4206300" y="1641428"/>
            <a:ext cx="653100" cy="653400"/>
          </a:xfrm>
          <a:prstGeom prst="ellipse">
            <a:avLst/>
          </a:prstGeom>
          <a:noFill/>
          <a:ln>
            <a:noFill/>
          </a:ln>
        </p:spPr>
      </p:pic>
      <p:sp>
        <p:nvSpPr>
          <p:cNvPr id="379" name="Google Shape;379;p38"/>
          <p:cNvSpPr/>
          <p:nvPr>
            <p:ph idx="4" type="pic"/>
          </p:nvPr>
        </p:nvSpPr>
        <p:spPr>
          <a:xfrm>
            <a:off x="4206300" y="1641575"/>
            <a:ext cx="653100" cy="653100"/>
          </a:xfrm>
          <a:prstGeom prst="ellipse">
            <a:avLst/>
          </a:prstGeom>
          <a:noFill/>
          <a:ln>
            <a:noFill/>
          </a:ln>
        </p:spPr>
      </p:sp>
      <p:sp>
        <p:nvSpPr>
          <p:cNvPr id="380" name="Google Shape;380;p38"/>
          <p:cNvSpPr txBox="1"/>
          <p:nvPr>
            <p:ph idx="5" type="subTitle"/>
          </p:nvPr>
        </p:nvSpPr>
        <p:spPr>
          <a:xfrm>
            <a:off x="2930050" y="1713878"/>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381" name="Google Shape;381;p38"/>
          <p:cNvSpPr txBox="1"/>
          <p:nvPr>
            <p:ph idx="6" type="subTitle"/>
          </p:nvPr>
        </p:nvSpPr>
        <p:spPr>
          <a:xfrm>
            <a:off x="2930050" y="2028155"/>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pic>
        <p:nvPicPr>
          <p:cNvPr id="382" name="Google Shape;382;p38"/>
          <p:cNvPicPr preferRelativeResize="0"/>
          <p:nvPr/>
        </p:nvPicPr>
        <p:blipFill rotWithShape="1">
          <a:blip r:embed="rId2">
            <a:alphaModFix/>
          </a:blip>
          <a:srcRect b="39660" l="32510" r="27293" t="0"/>
          <a:stretch/>
        </p:blipFill>
        <p:spPr>
          <a:xfrm>
            <a:off x="6711300" y="1641428"/>
            <a:ext cx="653100" cy="653400"/>
          </a:xfrm>
          <a:prstGeom prst="ellipse">
            <a:avLst/>
          </a:prstGeom>
          <a:noFill/>
          <a:ln>
            <a:noFill/>
          </a:ln>
        </p:spPr>
      </p:pic>
      <p:sp>
        <p:nvSpPr>
          <p:cNvPr id="383" name="Google Shape;383;p38"/>
          <p:cNvSpPr/>
          <p:nvPr>
            <p:ph idx="7" type="pic"/>
          </p:nvPr>
        </p:nvSpPr>
        <p:spPr>
          <a:xfrm>
            <a:off x="6711300" y="1641575"/>
            <a:ext cx="653100" cy="653100"/>
          </a:xfrm>
          <a:prstGeom prst="ellipse">
            <a:avLst/>
          </a:prstGeom>
          <a:noFill/>
          <a:ln>
            <a:noFill/>
          </a:ln>
        </p:spPr>
      </p:sp>
      <p:sp>
        <p:nvSpPr>
          <p:cNvPr id="384" name="Google Shape;384;p38"/>
          <p:cNvSpPr txBox="1"/>
          <p:nvPr>
            <p:ph idx="8" type="subTitle"/>
          </p:nvPr>
        </p:nvSpPr>
        <p:spPr>
          <a:xfrm>
            <a:off x="5435050" y="17138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385" name="Google Shape;385;p38"/>
          <p:cNvSpPr txBox="1"/>
          <p:nvPr>
            <p:ph idx="9" type="subTitle"/>
          </p:nvPr>
        </p:nvSpPr>
        <p:spPr>
          <a:xfrm>
            <a:off x="5435050" y="20281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pic>
        <p:nvPicPr>
          <p:cNvPr id="386" name="Google Shape;386;p38"/>
          <p:cNvPicPr preferRelativeResize="0"/>
          <p:nvPr/>
        </p:nvPicPr>
        <p:blipFill rotWithShape="1">
          <a:blip r:embed="rId2">
            <a:alphaModFix/>
          </a:blip>
          <a:srcRect b="39660" l="32510" r="27293" t="0"/>
          <a:stretch/>
        </p:blipFill>
        <p:spPr>
          <a:xfrm>
            <a:off x="1701300" y="2749328"/>
            <a:ext cx="653100" cy="653400"/>
          </a:xfrm>
          <a:prstGeom prst="ellipse">
            <a:avLst/>
          </a:prstGeom>
          <a:noFill/>
          <a:ln>
            <a:noFill/>
          </a:ln>
        </p:spPr>
      </p:pic>
      <p:sp>
        <p:nvSpPr>
          <p:cNvPr id="387" name="Google Shape;387;p38"/>
          <p:cNvSpPr/>
          <p:nvPr>
            <p:ph idx="13" type="pic"/>
          </p:nvPr>
        </p:nvSpPr>
        <p:spPr>
          <a:xfrm>
            <a:off x="1701300" y="2749475"/>
            <a:ext cx="653100" cy="653100"/>
          </a:xfrm>
          <a:prstGeom prst="ellipse">
            <a:avLst/>
          </a:prstGeom>
          <a:noFill/>
          <a:ln>
            <a:noFill/>
          </a:ln>
        </p:spPr>
      </p:sp>
      <p:sp>
        <p:nvSpPr>
          <p:cNvPr id="388" name="Google Shape;388;p38"/>
          <p:cNvSpPr txBox="1"/>
          <p:nvPr>
            <p:ph idx="14" type="subTitle"/>
          </p:nvPr>
        </p:nvSpPr>
        <p:spPr>
          <a:xfrm>
            <a:off x="425050" y="2821778"/>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389" name="Google Shape;389;p38"/>
          <p:cNvSpPr txBox="1"/>
          <p:nvPr>
            <p:ph idx="15" type="subTitle"/>
          </p:nvPr>
        </p:nvSpPr>
        <p:spPr>
          <a:xfrm>
            <a:off x="425050" y="3136055"/>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pic>
        <p:nvPicPr>
          <p:cNvPr id="390" name="Google Shape;390;p38"/>
          <p:cNvPicPr preferRelativeResize="0"/>
          <p:nvPr/>
        </p:nvPicPr>
        <p:blipFill rotWithShape="1">
          <a:blip r:embed="rId2">
            <a:alphaModFix/>
          </a:blip>
          <a:srcRect b="39660" l="32510" r="27293" t="0"/>
          <a:stretch/>
        </p:blipFill>
        <p:spPr>
          <a:xfrm>
            <a:off x="4206300" y="2749328"/>
            <a:ext cx="653100" cy="653400"/>
          </a:xfrm>
          <a:prstGeom prst="ellipse">
            <a:avLst/>
          </a:prstGeom>
          <a:noFill/>
          <a:ln>
            <a:noFill/>
          </a:ln>
        </p:spPr>
      </p:pic>
      <p:sp>
        <p:nvSpPr>
          <p:cNvPr id="391" name="Google Shape;391;p38"/>
          <p:cNvSpPr/>
          <p:nvPr>
            <p:ph idx="16" type="pic"/>
          </p:nvPr>
        </p:nvSpPr>
        <p:spPr>
          <a:xfrm>
            <a:off x="4206300" y="2749475"/>
            <a:ext cx="653100" cy="653100"/>
          </a:xfrm>
          <a:prstGeom prst="ellipse">
            <a:avLst/>
          </a:prstGeom>
          <a:noFill/>
          <a:ln>
            <a:noFill/>
          </a:ln>
        </p:spPr>
      </p:sp>
      <p:sp>
        <p:nvSpPr>
          <p:cNvPr id="392" name="Google Shape;392;p38"/>
          <p:cNvSpPr txBox="1"/>
          <p:nvPr>
            <p:ph idx="17" type="subTitle"/>
          </p:nvPr>
        </p:nvSpPr>
        <p:spPr>
          <a:xfrm>
            <a:off x="2930050" y="28217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393" name="Google Shape;393;p38"/>
          <p:cNvSpPr txBox="1"/>
          <p:nvPr>
            <p:ph idx="18" type="subTitle"/>
          </p:nvPr>
        </p:nvSpPr>
        <p:spPr>
          <a:xfrm>
            <a:off x="2930050" y="31360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pic>
        <p:nvPicPr>
          <p:cNvPr id="394" name="Google Shape;394;p38"/>
          <p:cNvPicPr preferRelativeResize="0"/>
          <p:nvPr/>
        </p:nvPicPr>
        <p:blipFill rotWithShape="1">
          <a:blip r:embed="rId2">
            <a:alphaModFix/>
          </a:blip>
          <a:srcRect b="39660" l="32510" r="27293" t="0"/>
          <a:stretch/>
        </p:blipFill>
        <p:spPr>
          <a:xfrm>
            <a:off x="6711300" y="2749328"/>
            <a:ext cx="653100" cy="653400"/>
          </a:xfrm>
          <a:prstGeom prst="ellipse">
            <a:avLst/>
          </a:prstGeom>
          <a:noFill/>
          <a:ln>
            <a:noFill/>
          </a:ln>
        </p:spPr>
      </p:pic>
      <p:sp>
        <p:nvSpPr>
          <p:cNvPr id="395" name="Google Shape;395;p38"/>
          <p:cNvSpPr/>
          <p:nvPr>
            <p:ph idx="19" type="pic"/>
          </p:nvPr>
        </p:nvSpPr>
        <p:spPr>
          <a:xfrm>
            <a:off x="6711300" y="2749475"/>
            <a:ext cx="653100" cy="653100"/>
          </a:xfrm>
          <a:prstGeom prst="ellipse">
            <a:avLst/>
          </a:prstGeom>
          <a:noFill/>
          <a:ln>
            <a:noFill/>
          </a:ln>
        </p:spPr>
      </p:sp>
      <p:sp>
        <p:nvSpPr>
          <p:cNvPr id="396" name="Google Shape;396;p38"/>
          <p:cNvSpPr txBox="1"/>
          <p:nvPr>
            <p:ph idx="20" type="subTitle"/>
          </p:nvPr>
        </p:nvSpPr>
        <p:spPr>
          <a:xfrm>
            <a:off x="5435050" y="2821778"/>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397" name="Google Shape;397;p38"/>
          <p:cNvSpPr txBox="1"/>
          <p:nvPr>
            <p:ph idx="21" type="subTitle"/>
          </p:nvPr>
        </p:nvSpPr>
        <p:spPr>
          <a:xfrm>
            <a:off x="5435050" y="3136055"/>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pic>
        <p:nvPicPr>
          <p:cNvPr id="398" name="Google Shape;398;p38"/>
          <p:cNvPicPr preferRelativeResize="0"/>
          <p:nvPr/>
        </p:nvPicPr>
        <p:blipFill rotWithShape="1">
          <a:blip r:embed="rId2">
            <a:alphaModFix/>
          </a:blip>
          <a:srcRect b="39660" l="32510" r="27293" t="0"/>
          <a:stretch/>
        </p:blipFill>
        <p:spPr>
          <a:xfrm>
            <a:off x="1701300" y="3857228"/>
            <a:ext cx="653100" cy="653400"/>
          </a:xfrm>
          <a:prstGeom prst="ellipse">
            <a:avLst/>
          </a:prstGeom>
          <a:noFill/>
          <a:ln>
            <a:noFill/>
          </a:ln>
        </p:spPr>
      </p:pic>
      <p:sp>
        <p:nvSpPr>
          <p:cNvPr id="399" name="Google Shape;399;p38"/>
          <p:cNvSpPr/>
          <p:nvPr>
            <p:ph idx="22" type="pic"/>
          </p:nvPr>
        </p:nvSpPr>
        <p:spPr>
          <a:xfrm>
            <a:off x="1701300" y="3857375"/>
            <a:ext cx="653100" cy="653100"/>
          </a:xfrm>
          <a:prstGeom prst="ellipse">
            <a:avLst/>
          </a:prstGeom>
          <a:noFill/>
          <a:ln>
            <a:noFill/>
          </a:ln>
        </p:spPr>
      </p:sp>
      <p:sp>
        <p:nvSpPr>
          <p:cNvPr id="400" name="Google Shape;400;p38"/>
          <p:cNvSpPr txBox="1"/>
          <p:nvPr>
            <p:ph idx="23" type="subTitle"/>
          </p:nvPr>
        </p:nvSpPr>
        <p:spPr>
          <a:xfrm>
            <a:off x="425050" y="39296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401" name="Google Shape;401;p38"/>
          <p:cNvSpPr txBox="1"/>
          <p:nvPr>
            <p:ph idx="24" type="subTitle"/>
          </p:nvPr>
        </p:nvSpPr>
        <p:spPr>
          <a:xfrm>
            <a:off x="425050" y="42439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pic>
        <p:nvPicPr>
          <p:cNvPr id="402" name="Google Shape;402;p38"/>
          <p:cNvPicPr preferRelativeResize="0"/>
          <p:nvPr/>
        </p:nvPicPr>
        <p:blipFill rotWithShape="1">
          <a:blip r:embed="rId2">
            <a:alphaModFix/>
          </a:blip>
          <a:srcRect b="39660" l="32510" r="27293" t="0"/>
          <a:stretch/>
        </p:blipFill>
        <p:spPr>
          <a:xfrm>
            <a:off x="4214044" y="3857228"/>
            <a:ext cx="653100" cy="653400"/>
          </a:xfrm>
          <a:prstGeom prst="ellipse">
            <a:avLst/>
          </a:prstGeom>
          <a:noFill/>
          <a:ln>
            <a:noFill/>
          </a:ln>
        </p:spPr>
      </p:pic>
      <p:sp>
        <p:nvSpPr>
          <p:cNvPr id="403" name="Google Shape;403;p38"/>
          <p:cNvSpPr/>
          <p:nvPr>
            <p:ph idx="25" type="pic"/>
          </p:nvPr>
        </p:nvSpPr>
        <p:spPr>
          <a:xfrm>
            <a:off x="4214044" y="3857375"/>
            <a:ext cx="653100" cy="653100"/>
          </a:xfrm>
          <a:prstGeom prst="ellipse">
            <a:avLst/>
          </a:prstGeom>
          <a:noFill/>
          <a:ln>
            <a:noFill/>
          </a:ln>
        </p:spPr>
      </p:sp>
      <p:sp>
        <p:nvSpPr>
          <p:cNvPr id="404" name="Google Shape;404;p38"/>
          <p:cNvSpPr txBox="1"/>
          <p:nvPr>
            <p:ph idx="26" type="subTitle"/>
          </p:nvPr>
        </p:nvSpPr>
        <p:spPr>
          <a:xfrm>
            <a:off x="2937794" y="3929678"/>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405" name="Google Shape;405;p38"/>
          <p:cNvSpPr txBox="1"/>
          <p:nvPr>
            <p:ph idx="27" type="subTitle"/>
          </p:nvPr>
        </p:nvSpPr>
        <p:spPr>
          <a:xfrm>
            <a:off x="2937794" y="4243955"/>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pic>
        <p:nvPicPr>
          <p:cNvPr id="406" name="Google Shape;406;p38"/>
          <p:cNvPicPr preferRelativeResize="0"/>
          <p:nvPr/>
        </p:nvPicPr>
        <p:blipFill rotWithShape="1">
          <a:blip r:embed="rId2">
            <a:alphaModFix/>
          </a:blip>
          <a:srcRect b="39660" l="32510" r="27293" t="0"/>
          <a:stretch/>
        </p:blipFill>
        <p:spPr>
          <a:xfrm>
            <a:off x="6719044" y="3857228"/>
            <a:ext cx="653100" cy="653400"/>
          </a:xfrm>
          <a:prstGeom prst="ellipse">
            <a:avLst/>
          </a:prstGeom>
          <a:noFill/>
          <a:ln>
            <a:noFill/>
          </a:ln>
        </p:spPr>
      </p:pic>
      <p:sp>
        <p:nvSpPr>
          <p:cNvPr id="407" name="Google Shape;407;p38"/>
          <p:cNvSpPr/>
          <p:nvPr>
            <p:ph idx="28" type="pic"/>
          </p:nvPr>
        </p:nvSpPr>
        <p:spPr>
          <a:xfrm>
            <a:off x="6719044" y="3857375"/>
            <a:ext cx="653100" cy="653100"/>
          </a:xfrm>
          <a:prstGeom prst="ellipse">
            <a:avLst/>
          </a:prstGeom>
          <a:noFill/>
          <a:ln>
            <a:noFill/>
          </a:ln>
        </p:spPr>
      </p:sp>
      <p:sp>
        <p:nvSpPr>
          <p:cNvPr id="408" name="Google Shape;408;p38"/>
          <p:cNvSpPr txBox="1"/>
          <p:nvPr>
            <p:ph idx="29" type="subTitle"/>
          </p:nvPr>
        </p:nvSpPr>
        <p:spPr>
          <a:xfrm>
            <a:off x="5442794" y="3929678"/>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409" name="Google Shape;409;p38"/>
          <p:cNvSpPr txBox="1"/>
          <p:nvPr>
            <p:ph idx="30" type="subTitle"/>
          </p:nvPr>
        </p:nvSpPr>
        <p:spPr>
          <a:xfrm>
            <a:off x="5442794" y="4243955"/>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410" name="Google Shape;410;p38"/>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411" name="Google Shape;411;p38"/>
          <p:cNvSpPr txBox="1"/>
          <p:nvPr>
            <p:ph idx="3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12" name="Google Shape;412;p38"/>
          <p:cNvSpPr txBox="1"/>
          <p:nvPr>
            <p:ph idx="3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13" name="Google Shape;413;p38"/>
          <p:cNvSpPr txBox="1"/>
          <p:nvPr>
            <p:ph idx="3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414" name="Google Shape;414;p38"/>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cards - Alt 2">
  <p:cSld name="CUSTOM_6_1">
    <p:spTree>
      <p:nvGrpSpPr>
        <p:cNvPr id="415" name="Shape 415"/>
        <p:cNvGrpSpPr/>
        <p:nvPr/>
      </p:nvGrpSpPr>
      <p:grpSpPr>
        <a:xfrm>
          <a:off x="0" y="0"/>
          <a:ext cx="0" cy="0"/>
          <a:chOff x="0" y="0"/>
          <a:chExt cx="0" cy="0"/>
        </a:xfrm>
      </p:grpSpPr>
      <p:sp>
        <p:nvSpPr>
          <p:cNvPr id="416" name="Google Shape;416;p39"/>
          <p:cNvSpPr txBox="1"/>
          <p:nvPr>
            <p:ph idx="1" type="subTitle"/>
          </p:nvPr>
        </p:nvSpPr>
        <p:spPr>
          <a:xfrm>
            <a:off x="284700" y="1013951"/>
            <a:ext cx="2508900" cy="288300"/>
          </a:xfrm>
          <a:prstGeom prst="rect">
            <a:avLst/>
          </a:prstGeom>
        </p:spPr>
        <p:txBody>
          <a:bodyPr anchorCtr="0" anchor="t" bIns="91425" lIns="0" spcFirstLastPara="1" rIns="91425" wrap="square" tIns="91425">
            <a:spAutoFit/>
          </a:bodyPr>
          <a:lstStyle>
            <a:lvl1pPr lvl="0" algn="ctr">
              <a:spcBef>
                <a:spcPts val="0"/>
              </a:spcBef>
              <a:spcAft>
                <a:spcPts val="0"/>
              </a:spcAft>
              <a:buNone/>
              <a:defRPr b="1">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417" name="Google Shape;417;p39"/>
          <p:cNvSpPr txBox="1"/>
          <p:nvPr>
            <p:ph idx="2" type="subTitle"/>
          </p:nvPr>
        </p:nvSpPr>
        <p:spPr>
          <a:xfrm>
            <a:off x="3375375" y="1013951"/>
            <a:ext cx="2508900" cy="288300"/>
          </a:xfrm>
          <a:prstGeom prst="rect">
            <a:avLst/>
          </a:prstGeom>
        </p:spPr>
        <p:txBody>
          <a:bodyPr anchorCtr="0" anchor="t" bIns="91425" lIns="0" spcFirstLastPara="1" rIns="91425" wrap="square" tIns="91425">
            <a:spAutoFit/>
          </a:bodyPr>
          <a:lstStyle>
            <a:lvl1pPr lvl="0" algn="ctr">
              <a:spcBef>
                <a:spcPts val="0"/>
              </a:spcBef>
              <a:spcAft>
                <a:spcPts val="0"/>
              </a:spcAft>
              <a:buNone/>
              <a:defRPr b="1">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418" name="Google Shape;418;p39"/>
          <p:cNvSpPr txBox="1"/>
          <p:nvPr>
            <p:ph idx="3" type="subTitle"/>
          </p:nvPr>
        </p:nvSpPr>
        <p:spPr>
          <a:xfrm>
            <a:off x="6350375" y="1013951"/>
            <a:ext cx="2508900" cy="288300"/>
          </a:xfrm>
          <a:prstGeom prst="rect">
            <a:avLst/>
          </a:prstGeom>
        </p:spPr>
        <p:txBody>
          <a:bodyPr anchorCtr="0" anchor="t" bIns="91425" lIns="0" spcFirstLastPara="1" rIns="91425" wrap="square" tIns="91425">
            <a:spAutoFit/>
          </a:bodyPr>
          <a:lstStyle>
            <a:lvl1pPr lvl="0" algn="ctr">
              <a:spcBef>
                <a:spcPts val="0"/>
              </a:spcBef>
              <a:spcAft>
                <a:spcPts val="0"/>
              </a:spcAft>
              <a:buNone/>
              <a:defRPr b="1">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419" name="Google Shape;419;p39"/>
          <p:cNvSpPr/>
          <p:nvPr>
            <p:ph idx="4" type="pic"/>
          </p:nvPr>
        </p:nvSpPr>
        <p:spPr>
          <a:xfrm>
            <a:off x="1811447" y="1687497"/>
            <a:ext cx="653100" cy="653100"/>
          </a:xfrm>
          <a:prstGeom prst="ellipse">
            <a:avLst/>
          </a:prstGeom>
          <a:noFill/>
          <a:ln>
            <a:noFill/>
          </a:ln>
        </p:spPr>
      </p:sp>
      <p:sp>
        <p:nvSpPr>
          <p:cNvPr id="420" name="Google Shape;420;p39"/>
          <p:cNvSpPr txBox="1"/>
          <p:nvPr>
            <p:ph idx="5" type="subTitle"/>
          </p:nvPr>
        </p:nvSpPr>
        <p:spPr>
          <a:xfrm>
            <a:off x="535197" y="17598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421" name="Google Shape;421;p39"/>
          <p:cNvSpPr txBox="1"/>
          <p:nvPr>
            <p:ph idx="6" type="subTitle"/>
          </p:nvPr>
        </p:nvSpPr>
        <p:spPr>
          <a:xfrm>
            <a:off x="535197" y="20740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422" name="Google Shape;422;p39"/>
          <p:cNvSpPr/>
          <p:nvPr>
            <p:ph idx="7" type="pic"/>
          </p:nvPr>
        </p:nvSpPr>
        <p:spPr>
          <a:xfrm>
            <a:off x="1811447" y="2709697"/>
            <a:ext cx="653100" cy="653100"/>
          </a:xfrm>
          <a:prstGeom prst="ellipse">
            <a:avLst/>
          </a:prstGeom>
          <a:noFill/>
          <a:ln>
            <a:noFill/>
          </a:ln>
        </p:spPr>
      </p:sp>
      <p:sp>
        <p:nvSpPr>
          <p:cNvPr id="423" name="Google Shape;423;p39"/>
          <p:cNvSpPr txBox="1"/>
          <p:nvPr>
            <p:ph idx="8" type="subTitle"/>
          </p:nvPr>
        </p:nvSpPr>
        <p:spPr>
          <a:xfrm>
            <a:off x="535197" y="27820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424" name="Google Shape;424;p39"/>
          <p:cNvSpPr txBox="1"/>
          <p:nvPr>
            <p:ph idx="9" type="subTitle"/>
          </p:nvPr>
        </p:nvSpPr>
        <p:spPr>
          <a:xfrm>
            <a:off x="535197" y="30962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425" name="Google Shape;425;p39"/>
          <p:cNvSpPr/>
          <p:nvPr>
            <p:ph idx="13" type="pic"/>
          </p:nvPr>
        </p:nvSpPr>
        <p:spPr>
          <a:xfrm>
            <a:off x="1811447" y="3731897"/>
            <a:ext cx="653100" cy="653100"/>
          </a:xfrm>
          <a:prstGeom prst="ellipse">
            <a:avLst/>
          </a:prstGeom>
          <a:noFill/>
          <a:ln>
            <a:noFill/>
          </a:ln>
        </p:spPr>
      </p:sp>
      <p:sp>
        <p:nvSpPr>
          <p:cNvPr id="426" name="Google Shape;426;p39"/>
          <p:cNvSpPr txBox="1"/>
          <p:nvPr>
            <p:ph idx="14" type="subTitle"/>
          </p:nvPr>
        </p:nvSpPr>
        <p:spPr>
          <a:xfrm>
            <a:off x="535197" y="38042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427" name="Google Shape;427;p39"/>
          <p:cNvSpPr txBox="1"/>
          <p:nvPr>
            <p:ph idx="15" type="subTitle"/>
          </p:nvPr>
        </p:nvSpPr>
        <p:spPr>
          <a:xfrm>
            <a:off x="535197" y="41184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428" name="Google Shape;428;p39"/>
          <p:cNvSpPr/>
          <p:nvPr>
            <p:ph idx="16" type="pic"/>
          </p:nvPr>
        </p:nvSpPr>
        <p:spPr>
          <a:xfrm>
            <a:off x="4913135" y="1687497"/>
            <a:ext cx="653100" cy="653100"/>
          </a:xfrm>
          <a:prstGeom prst="ellipse">
            <a:avLst/>
          </a:prstGeom>
          <a:noFill/>
          <a:ln>
            <a:noFill/>
          </a:ln>
        </p:spPr>
      </p:sp>
      <p:sp>
        <p:nvSpPr>
          <p:cNvPr id="429" name="Google Shape;429;p39"/>
          <p:cNvSpPr txBox="1"/>
          <p:nvPr>
            <p:ph idx="17" type="subTitle"/>
          </p:nvPr>
        </p:nvSpPr>
        <p:spPr>
          <a:xfrm>
            <a:off x="3636885" y="1759801"/>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430" name="Google Shape;430;p39"/>
          <p:cNvSpPr txBox="1"/>
          <p:nvPr>
            <p:ph idx="18" type="subTitle"/>
          </p:nvPr>
        </p:nvSpPr>
        <p:spPr>
          <a:xfrm>
            <a:off x="3636885" y="2074078"/>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sp>
        <p:nvSpPr>
          <p:cNvPr id="431" name="Google Shape;431;p39"/>
          <p:cNvSpPr/>
          <p:nvPr>
            <p:ph idx="19" type="pic"/>
          </p:nvPr>
        </p:nvSpPr>
        <p:spPr>
          <a:xfrm>
            <a:off x="4913135" y="2709697"/>
            <a:ext cx="653100" cy="653100"/>
          </a:xfrm>
          <a:prstGeom prst="ellipse">
            <a:avLst/>
          </a:prstGeom>
          <a:noFill/>
          <a:ln>
            <a:noFill/>
          </a:ln>
        </p:spPr>
      </p:sp>
      <p:sp>
        <p:nvSpPr>
          <p:cNvPr id="432" name="Google Shape;432;p39"/>
          <p:cNvSpPr txBox="1"/>
          <p:nvPr>
            <p:ph idx="20" type="subTitle"/>
          </p:nvPr>
        </p:nvSpPr>
        <p:spPr>
          <a:xfrm>
            <a:off x="3636885" y="2782001"/>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433" name="Google Shape;433;p39"/>
          <p:cNvSpPr txBox="1"/>
          <p:nvPr>
            <p:ph idx="21" type="subTitle"/>
          </p:nvPr>
        </p:nvSpPr>
        <p:spPr>
          <a:xfrm>
            <a:off x="3636885" y="3096278"/>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sp>
        <p:nvSpPr>
          <p:cNvPr id="434" name="Google Shape;434;p39"/>
          <p:cNvSpPr/>
          <p:nvPr>
            <p:ph idx="22" type="pic"/>
          </p:nvPr>
        </p:nvSpPr>
        <p:spPr>
          <a:xfrm>
            <a:off x="4913135" y="3731897"/>
            <a:ext cx="653100" cy="653100"/>
          </a:xfrm>
          <a:prstGeom prst="ellipse">
            <a:avLst/>
          </a:prstGeom>
          <a:noFill/>
          <a:ln>
            <a:noFill/>
          </a:ln>
        </p:spPr>
      </p:sp>
      <p:sp>
        <p:nvSpPr>
          <p:cNvPr id="435" name="Google Shape;435;p39"/>
          <p:cNvSpPr txBox="1"/>
          <p:nvPr>
            <p:ph idx="23" type="subTitle"/>
          </p:nvPr>
        </p:nvSpPr>
        <p:spPr>
          <a:xfrm>
            <a:off x="3636885" y="3804201"/>
            <a:ext cx="1514700" cy="288300"/>
          </a:xfrm>
          <a:prstGeom prst="rect">
            <a:avLst/>
          </a:prstGeom>
        </p:spPr>
        <p:txBody>
          <a:bodyPr anchorCtr="0" anchor="b" bIns="0" lIns="0" spcFirstLastPara="1" rIns="91425" wrap="square" tIns="91425">
            <a:noAutofit/>
          </a:bodyPr>
          <a:lstStyle>
            <a:lvl1pPr lvl="0">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1pPr>
            <a:lvl2pPr lvl="1">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2pPr>
            <a:lvl3pPr lvl="2">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3pPr>
            <a:lvl4pPr lvl="3">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4pPr>
            <a:lvl5pPr lvl="4">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5pPr>
            <a:lvl6pPr lvl="5">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6pPr>
            <a:lvl7pPr lvl="6">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7pPr>
            <a:lvl8pPr lvl="7">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8pPr>
            <a:lvl9pPr lvl="8">
              <a:spcBef>
                <a:spcPts val="0"/>
              </a:spcBef>
              <a:spcAft>
                <a:spcPts val="0"/>
              </a:spcAft>
              <a:buClr>
                <a:schemeClr val="dk1"/>
              </a:buClr>
              <a:buSzPts val="1200"/>
              <a:buFont typeface="Poppins"/>
              <a:buNone/>
              <a:defRPr b="1">
                <a:solidFill>
                  <a:schemeClr val="dk1"/>
                </a:solidFill>
                <a:latin typeface="Poppins"/>
                <a:ea typeface="Poppins"/>
                <a:cs typeface="Poppins"/>
                <a:sym typeface="Poppins"/>
              </a:defRPr>
            </a:lvl9pPr>
          </a:lstStyle>
          <a:p/>
        </p:txBody>
      </p:sp>
      <p:sp>
        <p:nvSpPr>
          <p:cNvPr id="436" name="Google Shape;436;p39"/>
          <p:cNvSpPr txBox="1"/>
          <p:nvPr>
            <p:ph idx="24" type="subTitle"/>
          </p:nvPr>
        </p:nvSpPr>
        <p:spPr>
          <a:xfrm>
            <a:off x="3636885" y="4118478"/>
            <a:ext cx="1230000" cy="3693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900"/>
              <a:buFont typeface="Urbanist Medium"/>
              <a:buNone/>
              <a:defRPr sz="900">
                <a:solidFill>
                  <a:schemeClr val="dk1"/>
                </a:solidFill>
              </a:defRPr>
            </a:lvl1pPr>
            <a:lvl2pPr lvl="1">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900"/>
              <a:buFont typeface="Urbanist Medium"/>
              <a:buNone/>
              <a:defRPr sz="900">
                <a:solidFill>
                  <a:schemeClr val="dk1"/>
                </a:solidFill>
                <a:latin typeface="Urbanist Medium"/>
                <a:ea typeface="Urbanist Medium"/>
                <a:cs typeface="Urbanist Medium"/>
                <a:sym typeface="Urbanist Medium"/>
              </a:defRPr>
            </a:lvl9pPr>
          </a:lstStyle>
          <a:p/>
        </p:txBody>
      </p:sp>
      <p:sp>
        <p:nvSpPr>
          <p:cNvPr id="437" name="Google Shape;437;p39"/>
          <p:cNvSpPr/>
          <p:nvPr>
            <p:ph idx="25" type="pic"/>
          </p:nvPr>
        </p:nvSpPr>
        <p:spPr>
          <a:xfrm>
            <a:off x="7877122" y="1687497"/>
            <a:ext cx="653100" cy="653100"/>
          </a:xfrm>
          <a:prstGeom prst="ellipse">
            <a:avLst/>
          </a:prstGeom>
          <a:noFill/>
          <a:ln>
            <a:noFill/>
          </a:ln>
        </p:spPr>
      </p:sp>
      <p:sp>
        <p:nvSpPr>
          <p:cNvPr id="438" name="Google Shape;438;p39"/>
          <p:cNvSpPr txBox="1"/>
          <p:nvPr>
            <p:ph idx="26" type="subTitle"/>
          </p:nvPr>
        </p:nvSpPr>
        <p:spPr>
          <a:xfrm>
            <a:off x="6600872" y="17598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439" name="Google Shape;439;p39"/>
          <p:cNvSpPr txBox="1"/>
          <p:nvPr>
            <p:ph idx="27" type="subTitle"/>
          </p:nvPr>
        </p:nvSpPr>
        <p:spPr>
          <a:xfrm>
            <a:off x="6600872" y="20740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440" name="Google Shape;440;p39"/>
          <p:cNvSpPr/>
          <p:nvPr>
            <p:ph idx="28" type="pic"/>
          </p:nvPr>
        </p:nvSpPr>
        <p:spPr>
          <a:xfrm>
            <a:off x="7877122" y="2709697"/>
            <a:ext cx="653100" cy="653100"/>
          </a:xfrm>
          <a:prstGeom prst="ellipse">
            <a:avLst/>
          </a:prstGeom>
          <a:noFill/>
          <a:ln>
            <a:noFill/>
          </a:ln>
        </p:spPr>
      </p:sp>
      <p:sp>
        <p:nvSpPr>
          <p:cNvPr id="441" name="Google Shape;441;p39"/>
          <p:cNvSpPr txBox="1"/>
          <p:nvPr>
            <p:ph idx="29" type="subTitle"/>
          </p:nvPr>
        </p:nvSpPr>
        <p:spPr>
          <a:xfrm>
            <a:off x="6600872" y="27820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442" name="Google Shape;442;p39"/>
          <p:cNvSpPr txBox="1"/>
          <p:nvPr>
            <p:ph idx="30" type="subTitle"/>
          </p:nvPr>
        </p:nvSpPr>
        <p:spPr>
          <a:xfrm>
            <a:off x="6600872" y="30962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443" name="Google Shape;443;p39"/>
          <p:cNvSpPr/>
          <p:nvPr>
            <p:ph idx="31" type="pic"/>
          </p:nvPr>
        </p:nvSpPr>
        <p:spPr>
          <a:xfrm>
            <a:off x="7877122" y="3731897"/>
            <a:ext cx="653100" cy="653100"/>
          </a:xfrm>
          <a:prstGeom prst="ellipse">
            <a:avLst/>
          </a:prstGeom>
          <a:noFill/>
          <a:ln>
            <a:noFill/>
          </a:ln>
        </p:spPr>
      </p:sp>
      <p:sp>
        <p:nvSpPr>
          <p:cNvPr id="444" name="Google Shape;444;p39"/>
          <p:cNvSpPr txBox="1"/>
          <p:nvPr>
            <p:ph idx="32" type="subTitle"/>
          </p:nvPr>
        </p:nvSpPr>
        <p:spPr>
          <a:xfrm>
            <a:off x="6600872" y="3804201"/>
            <a:ext cx="1514700" cy="288300"/>
          </a:xfrm>
          <a:prstGeom prst="rect">
            <a:avLst/>
          </a:prstGeom>
        </p:spPr>
        <p:txBody>
          <a:bodyPr anchorCtr="0" anchor="b" bIns="0" lIns="0" spcFirstLastPara="1" rIns="91425" wrap="square" tIns="91425">
            <a:noAutofit/>
          </a:bodyPr>
          <a:lstStyle>
            <a:lvl1pPr lvl="0">
              <a:spcBef>
                <a:spcPts val="0"/>
              </a:spcBef>
              <a:spcAft>
                <a:spcPts val="0"/>
              </a:spcAft>
              <a:buSzPts val="1200"/>
              <a:buFont typeface="Poppins"/>
              <a:buNone/>
              <a:defRPr b="1">
                <a:latin typeface="Poppins"/>
                <a:ea typeface="Poppins"/>
                <a:cs typeface="Poppins"/>
                <a:sym typeface="Poppins"/>
              </a:defRPr>
            </a:lvl1pPr>
            <a:lvl2pPr lvl="1">
              <a:spcBef>
                <a:spcPts val="0"/>
              </a:spcBef>
              <a:spcAft>
                <a:spcPts val="0"/>
              </a:spcAft>
              <a:buSzPts val="1200"/>
              <a:buFont typeface="Poppins"/>
              <a:buNone/>
              <a:defRPr b="1">
                <a:latin typeface="Poppins"/>
                <a:ea typeface="Poppins"/>
                <a:cs typeface="Poppins"/>
                <a:sym typeface="Poppins"/>
              </a:defRPr>
            </a:lvl2pPr>
            <a:lvl3pPr lvl="2">
              <a:spcBef>
                <a:spcPts val="0"/>
              </a:spcBef>
              <a:spcAft>
                <a:spcPts val="0"/>
              </a:spcAft>
              <a:buSzPts val="1200"/>
              <a:buFont typeface="Poppins"/>
              <a:buNone/>
              <a:defRPr b="1">
                <a:latin typeface="Poppins"/>
                <a:ea typeface="Poppins"/>
                <a:cs typeface="Poppins"/>
                <a:sym typeface="Poppins"/>
              </a:defRPr>
            </a:lvl3pPr>
            <a:lvl4pPr lvl="3">
              <a:spcBef>
                <a:spcPts val="0"/>
              </a:spcBef>
              <a:spcAft>
                <a:spcPts val="0"/>
              </a:spcAft>
              <a:buSzPts val="1200"/>
              <a:buFont typeface="Poppins"/>
              <a:buNone/>
              <a:defRPr b="1">
                <a:latin typeface="Poppins"/>
                <a:ea typeface="Poppins"/>
                <a:cs typeface="Poppins"/>
                <a:sym typeface="Poppins"/>
              </a:defRPr>
            </a:lvl4pPr>
            <a:lvl5pPr lvl="4">
              <a:spcBef>
                <a:spcPts val="0"/>
              </a:spcBef>
              <a:spcAft>
                <a:spcPts val="0"/>
              </a:spcAft>
              <a:buSzPts val="1200"/>
              <a:buFont typeface="Poppins"/>
              <a:buNone/>
              <a:defRPr b="1">
                <a:latin typeface="Poppins"/>
                <a:ea typeface="Poppins"/>
                <a:cs typeface="Poppins"/>
                <a:sym typeface="Poppins"/>
              </a:defRPr>
            </a:lvl5pPr>
            <a:lvl6pPr lvl="5">
              <a:spcBef>
                <a:spcPts val="0"/>
              </a:spcBef>
              <a:spcAft>
                <a:spcPts val="0"/>
              </a:spcAft>
              <a:buSzPts val="1200"/>
              <a:buFont typeface="Poppins"/>
              <a:buNone/>
              <a:defRPr b="1">
                <a:latin typeface="Poppins"/>
                <a:ea typeface="Poppins"/>
                <a:cs typeface="Poppins"/>
                <a:sym typeface="Poppins"/>
              </a:defRPr>
            </a:lvl6pPr>
            <a:lvl7pPr lvl="6">
              <a:spcBef>
                <a:spcPts val="0"/>
              </a:spcBef>
              <a:spcAft>
                <a:spcPts val="0"/>
              </a:spcAft>
              <a:buSzPts val="1200"/>
              <a:buFont typeface="Poppins"/>
              <a:buNone/>
              <a:defRPr b="1">
                <a:latin typeface="Poppins"/>
                <a:ea typeface="Poppins"/>
                <a:cs typeface="Poppins"/>
                <a:sym typeface="Poppins"/>
              </a:defRPr>
            </a:lvl7pPr>
            <a:lvl8pPr lvl="7">
              <a:spcBef>
                <a:spcPts val="0"/>
              </a:spcBef>
              <a:spcAft>
                <a:spcPts val="0"/>
              </a:spcAft>
              <a:buSzPts val="1200"/>
              <a:buFont typeface="Poppins"/>
              <a:buNone/>
              <a:defRPr b="1">
                <a:latin typeface="Poppins"/>
                <a:ea typeface="Poppins"/>
                <a:cs typeface="Poppins"/>
                <a:sym typeface="Poppins"/>
              </a:defRPr>
            </a:lvl8pPr>
            <a:lvl9pPr lvl="8">
              <a:spcBef>
                <a:spcPts val="0"/>
              </a:spcBef>
              <a:spcAft>
                <a:spcPts val="0"/>
              </a:spcAft>
              <a:buSzPts val="1200"/>
              <a:buFont typeface="Poppins"/>
              <a:buNone/>
              <a:defRPr b="1">
                <a:latin typeface="Poppins"/>
                <a:ea typeface="Poppins"/>
                <a:cs typeface="Poppins"/>
                <a:sym typeface="Poppins"/>
              </a:defRPr>
            </a:lvl9pPr>
          </a:lstStyle>
          <a:p/>
        </p:txBody>
      </p:sp>
      <p:sp>
        <p:nvSpPr>
          <p:cNvPr id="445" name="Google Shape;445;p39"/>
          <p:cNvSpPr txBox="1"/>
          <p:nvPr>
            <p:ph idx="33" type="subTitle"/>
          </p:nvPr>
        </p:nvSpPr>
        <p:spPr>
          <a:xfrm>
            <a:off x="6600872" y="4118478"/>
            <a:ext cx="1230000" cy="369300"/>
          </a:xfrm>
          <a:prstGeom prst="rect">
            <a:avLst/>
          </a:prstGeom>
        </p:spPr>
        <p:txBody>
          <a:bodyPr anchorCtr="0" anchor="t" bIns="91425" lIns="0" spcFirstLastPara="1" rIns="91425" wrap="square" tIns="0">
            <a:noAutofit/>
          </a:bodyPr>
          <a:lstStyle>
            <a:lvl1pPr lvl="0">
              <a:spcBef>
                <a:spcPts val="0"/>
              </a:spcBef>
              <a:spcAft>
                <a:spcPts val="0"/>
              </a:spcAft>
              <a:buSzPts val="900"/>
              <a:buFont typeface="Urbanist Medium"/>
              <a:buNone/>
              <a:defRPr sz="900"/>
            </a:lvl1pPr>
            <a:lvl2pPr lvl="1">
              <a:spcBef>
                <a:spcPts val="0"/>
              </a:spcBef>
              <a:spcAft>
                <a:spcPts val="0"/>
              </a:spcAft>
              <a:buSzPts val="900"/>
              <a:buFont typeface="Urbanist Medium"/>
              <a:buNone/>
              <a:defRPr sz="900">
                <a:latin typeface="Urbanist Medium"/>
                <a:ea typeface="Urbanist Medium"/>
                <a:cs typeface="Urbanist Medium"/>
                <a:sym typeface="Urbanist Medium"/>
              </a:defRPr>
            </a:lvl2pPr>
            <a:lvl3pPr lvl="2">
              <a:spcBef>
                <a:spcPts val="0"/>
              </a:spcBef>
              <a:spcAft>
                <a:spcPts val="0"/>
              </a:spcAft>
              <a:buSzPts val="900"/>
              <a:buFont typeface="Urbanist Medium"/>
              <a:buNone/>
              <a:defRPr sz="900">
                <a:latin typeface="Urbanist Medium"/>
                <a:ea typeface="Urbanist Medium"/>
                <a:cs typeface="Urbanist Medium"/>
                <a:sym typeface="Urbanist Medium"/>
              </a:defRPr>
            </a:lvl3pPr>
            <a:lvl4pPr lvl="3">
              <a:spcBef>
                <a:spcPts val="0"/>
              </a:spcBef>
              <a:spcAft>
                <a:spcPts val="0"/>
              </a:spcAft>
              <a:buSzPts val="900"/>
              <a:buFont typeface="Urbanist Medium"/>
              <a:buNone/>
              <a:defRPr sz="900">
                <a:latin typeface="Urbanist Medium"/>
                <a:ea typeface="Urbanist Medium"/>
                <a:cs typeface="Urbanist Medium"/>
                <a:sym typeface="Urbanist Medium"/>
              </a:defRPr>
            </a:lvl4pPr>
            <a:lvl5pPr lvl="4">
              <a:spcBef>
                <a:spcPts val="0"/>
              </a:spcBef>
              <a:spcAft>
                <a:spcPts val="0"/>
              </a:spcAft>
              <a:buSzPts val="900"/>
              <a:buFont typeface="Urbanist Medium"/>
              <a:buNone/>
              <a:defRPr sz="900">
                <a:latin typeface="Urbanist Medium"/>
                <a:ea typeface="Urbanist Medium"/>
                <a:cs typeface="Urbanist Medium"/>
                <a:sym typeface="Urbanist Medium"/>
              </a:defRPr>
            </a:lvl5pPr>
            <a:lvl6pPr lvl="5">
              <a:spcBef>
                <a:spcPts val="0"/>
              </a:spcBef>
              <a:spcAft>
                <a:spcPts val="0"/>
              </a:spcAft>
              <a:buSzPts val="900"/>
              <a:buFont typeface="Urbanist Medium"/>
              <a:buNone/>
              <a:defRPr sz="900">
                <a:latin typeface="Urbanist Medium"/>
                <a:ea typeface="Urbanist Medium"/>
                <a:cs typeface="Urbanist Medium"/>
                <a:sym typeface="Urbanist Medium"/>
              </a:defRPr>
            </a:lvl6pPr>
            <a:lvl7pPr lvl="6">
              <a:spcBef>
                <a:spcPts val="0"/>
              </a:spcBef>
              <a:spcAft>
                <a:spcPts val="0"/>
              </a:spcAft>
              <a:buSzPts val="900"/>
              <a:buFont typeface="Urbanist Medium"/>
              <a:buNone/>
              <a:defRPr sz="900">
                <a:latin typeface="Urbanist Medium"/>
                <a:ea typeface="Urbanist Medium"/>
                <a:cs typeface="Urbanist Medium"/>
                <a:sym typeface="Urbanist Medium"/>
              </a:defRPr>
            </a:lvl7pPr>
            <a:lvl8pPr lvl="7">
              <a:spcBef>
                <a:spcPts val="0"/>
              </a:spcBef>
              <a:spcAft>
                <a:spcPts val="0"/>
              </a:spcAft>
              <a:buSzPts val="900"/>
              <a:buFont typeface="Urbanist Medium"/>
              <a:buNone/>
              <a:defRPr sz="900">
                <a:latin typeface="Urbanist Medium"/>
                <a:ea typeface="Urbanist Medium"/>
                <a:cs typeface="Urbanist Medium"/>
                <a:sym typeface="Urbanist Medium"/>
              </a:defRPr>
            </a:lvl8pPr>
            <a:lvl9pPr lvl="8">
              <a:spcBef>
                <a:spcPts val="0"/>
              </a:spcBef>
              <a:spcAft>
                <a:spcPts val="0"/>
              </a:spcAft>
              <a:buSzPts val="900"/>
              <a:buFont typeface="Urbanist Medium"/>
              <a:buNone/>
              <a:defRPr sz="900">
                <a:latin typeface="Urbanist Medium"/>
                <a:ea typeface="Urbanist Medium"/>
                <a:cs typeface="Urbanist Medium"/>
                <a:sym typeface="Urbanist Medium"/>
              </a:defRPr>
            </a:lvl9pPr>
          </a:lstStyle>
          <a:p/>
        </p:txBody>
      </p:sp>
      <p:sp>
        <p:nvSpPr>
          <p:cNvPr id="446" name="Google Shape;446;p39"/>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447" name="Google Shape;447;p39"/>
          <p:cNvSpPr txBox="1"/>
          <p:nvPr>
            <p:ph idx="34"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48" name="Google Shape;448;p39"/>
          <p:cNvSpPr txBox="1"/>
          <p:nvPr>
            <p:ph idx="35"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49" name="Google Shape;449;p39"/>
          <p:cNvSpPr txBox="1"/>
          <p:nvPr>
            <p:ph idx="36"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450" name="Google Shape;450;p39"/>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only">
  <p:cSld name="TITLE_1_1_4_2">
    <p:spTree>
      <p:nvGrpSpPr>
        <p:cNvPr id="451" name="Shape 451"/>
        <p:cNvGrpSpPr/>
        <p:nvPr/>
      </p:nvGrpSpPr>
      <p:grpSpPr>
        <a:xfrm>
          <a:off x="0" y="0"/>
          <a:ext cx="0" cy="0"/>
          <a:chOff x="0" y="0"/>
          <a:chExt cx="0" cy="0"/>
        </a:xfrm>
      </p:grpSpPr>
      <p:sp>
        <p:nvSpPr>
          <p:cNvPr id="452" name="Google Shape;452;p40"/>
          <p:cNvSpPr txBox="1"/>
          <p:nvPr>
            <p:ph type="title"/>
          </p:nvPr>
        </p:nvSpPr>
        <p:spPr>
          <a:xfrm>
            <a:off x="283475" y="300013"/>
            <a:ext cx="4382400" cy="433800"/>
          </a:xfrm>
          <a:prstGeom prst="rect">
            <a:avLst/>
          </a:prstGeom>
        </p:spPr>
        <p:txBody>
          <a:bodyPr anchorCtr="0" anchor="b" bIns="0" lIns="0" spcFirstLastPara="1" rIns="91425" wrap="square" tIns="0">
            <a:noAutofit/>
          </a:bodyPr>
          <a:lstStyle>
            <a:lvl1pPr lvl="0">
              <a:lnSpc>
                <a:spcPct val="90000"/>
              </a:lnSpc>
              <a:spcBef>
                <a:spcPts val="0"/>
              </a:spcBef>
              <a:spcAft>
                <a:spcPts val="0"/>
              </a:spcAft>
              <a:buClr>
                <a:schemeClr val="lt1"/>
              </a:buClr>
              <a:buSzPts val="1400"/>
              <a:buNone/>
              <a:defRPr sz="1400"/>
            </a:lvl1pPr>
            <a:lvl2pPr lvl="1">
              <a:spcBef>
                <a:spcPts val="0"/>
              </a:spcBef>
              <a:spcAft>
                <a:spcPts val="0"/>
              </a:spcAft>
              <a:buSzPts val="1400"/>
              <a:buNone/>
              <a:defRPr sz="1400"/>
            </a:lvl2pPr>
            <a:lvl3pPr lvl="2">
              <a:spcBef>
                <a:spcPts val="0"/>
              </a:spcBef>
              <a:spcAft>
                <a:spcPts val="0"/>
              </a:spcAft>
              <a:buSzPts val="1400"/>
              <a:buNone/>
              <a:defRPr sz="1400"/>
            </a:lvl3pPr>
            <a:lvl4pPr lvl="3">
              <a:spcBef>
                <a:spcPts val="0"/>
              </a:spcBef>
              <a:spcAft>
                <a:spcPts val="0"/>
              </a:spcAft>
              <a:buSzPts val="1400"/>
              <a:buNone/>
              <a:defRPr sz="1400"/>
            </a:lvl4pPr>
            <a:lvl5pPr lvl="4">
              <a:spcBef>
                <a:spcPts val="0"/>
              </a:spcBef>
              <a:spcAft>
                <a:spcPts val="0"/>
              </a:spcAft>
              <a:buSzPts val="1400"/>
              <a:buNone/>
              <a:defRPr sz="1400"/>
            </a:lvl5pPr>
            <a:lvl6pPr lvl="5">
              <a:spcBef>
                <a:spcPts val="0"/>
              </a:spcBef>
              <a:spcAft>
                <a:spcPts val="0"/>
              </a:spcAft>
              <a:buSzPts val="1400"/>
              <a:buNone/>
              <a:defRPr sz="1400"/>
            </a:lvl6pPr>
            <a:lvl7pPr lvl="6">
              <a:spcBef>
                <a:spcPts val="0"/>
              </a:spcBef>
              <a:spcAft>
                <a:spcPts val="0"/>
              </a:spcAft>
              <a:buSzPts val="1400"/>
              <a:buNone/>
              <a:defRPr sz="1400"/>
            </a:lvl7pPr>
            <a:lvl8pPr lvl="7">
              <a:spcBef>
                <a:spcPts val="0"/>
              </a:spcBef>
              <a:spcAft>
                <a:spcPts val="0"/>
              </a:spcAft>
              <a:buSzPts val="1400"/>
              <a:buNone/>
              <a:defRPr sz="1400"/>
            </a:lvl8pPr>
            <a:lvl9pPr lvl="8">
              <a:spcBef>
                <a:spcPts val="0"/>
              </a:spcBef>
              <a:spcAft>
                <a:spcPts val="0"/>
              </a:spcAft>
              <a:buSzPts val="1400"/>
              <a:buNone/>
              <a:defRPr sz="1400"/>
            </a:lvl9pPr>
          </a:lstStyle>
          <a:p/>
        </p:txBody>
      </p:sp>
      <p:sp>
        <p:nvSpPr>
          <p:cNvPr id="453" name="Google Shape;453;p40"/>
          <p:cNvSpPr txBox="1"/>
          <p:nvPr>
            <p:ph idx="1"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54" name="Google Shape;454;p40"/>
          <p:cNvSpPr txBox="1"/>
          <p:nvPr>
            <p:ph idx="2"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55" name="Google Shape;455;p40"/>
          <p:cNvSpPr txBox="1"/>
          <p:nvPr>
            <p:ph idx="3"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456" name="Google Shape;456;p40"/>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objectives">
  <p:cSld name="TITLE_1_1_4_1">
    <p:spTree>
      <p:nvGrpSpPr>
        <p:cNvPr id="457" name="Shape 457"/>
        <p:cNvGrpSpPr/>
        <p:nvPr/>
      </p:nvGrpSpPr>
      <p:grpSpPr>
        <a:xfrm>
          <a:off x="0" y="0"/>
          <a:ext cx="0" cy="0"/>
          <a:chOff x="0" y="0"/>
          <a:chExt cx="0" cy="0"/>
        </a:xfrm>
      </p:grpSpPr>
      <p:sp>
        <p:nvSpPr>
          <p:cNvPr id="458" name="Google Shape;458;p41"/>
          <p:cNvSpPr txBox="1"/>
          <p:nvPr>
            <p:ph idx="1" type="subTitle"/>
          </p:nvPr>
        </p:nvSpPr>
        <p:spPr>
          <a:xfrm>
            <a:off x="284700" y="3016803"/>
            <a:ext cx="1970400" cy="466800"/>
          </a:xfrm>
          <a:prstGeom prst="rect">
            <a:avLst/>
          </a:prstGeom>
        </p:spPr>
        <p:txBody>
          <a:bodyPr anchorCtr="0" anchor="b" bIns="91425"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459" name="Google Shape;459;p41"/>
          <p:cNvSpPr txBox="1"/>
          <p:nvPr>
            <p:ph idx="2" type="subTitle"/>
          </p:nvPr>
        </p:nvSpPr>
        <p:spPr>
          <a:xfrm>
            <a:off x="284700" y="3432410"/>
            <a:ext cx="1970400" cy="12198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460" name="Google Shape;460;p41"/>
          <p:cNvSpPr txBox="1"/>
          <p:nvPr>
            <p:ph idx="3" type="subTitle"/>
          </p:nvPr>
        </p:nvSpPr>
        <p:spPr>
          <a:xfrm>
            <a:off x="2709924" y="3016803"/>
            <a:ext cx="1970400" cy="466800"/>
          </a:xfrm>
          <a:prstGeom prst="rect">
            <a:avLst/>
          </a:prstGeom>
        </p:spPr>
        <p:txBody>
          <a:bodyPr anchorCtr="0" anchor="b" bIns="91425"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461" name="Google Shape;461;p41"/>
          <p:cNvSpPr txBox="1"/>
          <p:nvPr>
            <p:ph idx="4" type="subTitle"/>
          </p:nvPr>
        </p:nvSpPr>
        <p:spPr>
          <a:xfrm>
            <a:off x="2709924" y="3432410"/>
            <a:ext cx="1970400" cy="12198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462" name="Google Shape;462;p41"/>
          <p:cNvSpPr txBox="1"/>
          <p:nvPr>
            <p:ph idx="5" type="subTitle"/>
          </p:nvPr>
        </p:nvSpPr>
        <p:spPr>
          <a:xfrm>
            <a:off x="5135149" y="3016803"/>
            <a:ext cx="1970400" cy="466800"/>
          </a:xfrm>
          <a:prstGeom prst="rect">
            <a:avLst/>
          </a:prstGeom>
        </p:spPr>
        <p:txBody>
          <a:bodyPr anchorCtr="0" anchor="b" bIns="91425"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463" name="Google Shape;463;p41"/>
          <p:cNvSpPr txBox="1"/>
          <p:nvPr>
            <p:ph idx="6" type="subTitle"/>
          </p:nvPr>
        </p:nvSpPr>
        <p:spPr>
          <a:xfrm>
            <a:off x="5135149" y="3432410"/>
            <a:ext cx="1970400" cy="12198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464" name="Google Shape;464;p41"/>
          <p:cNvSpPr txBox="1"/>
          <p:nvPr>
            <p:ph type="title"/>
          </p:nvPr>
        </p:nvSpPr>
        <p:spPr>
          <a:xfrm>
            <a:off x="283475" y="433737"/>
            <a:ext cx="4382400" cy="433800"/>
          </a:xfrm>
          <a:prstGeom prst="rect">
            <a:avLst/>
          </a:prstGeom>
        </p:spPr>
        <p:txBody>
          <a:bodyPr anchorCtr="0" anchor="t" bIns="0" lIns="0" spcFirstLastPara="1" rIns="91425" wrap="square" tIns="0">
            <a:noAutofit/>
          </a:bodyPr>
          <a:lstStyle>
            <a:lvl1pPr lvl="0">
              <a:lnSpc>
                <a:spcPct val="90000"/>
              </a:lnSpc>
              <a:spcBef>
                <a:spcPts val="0"/>
              </a:spcBef>
              <a:spcAft>
                <a:spcPts val="0"/>
              </a:spcAft>
              <a:buClr>
                <a:schemeClr val="lt1"/>
              </a:buClr>
              <a:buSzPts val="2400"/>
              <a:buNone/>
              <a:defRPr sz="2400"/>
            </a:lvl1pPr>
            <a:lvl2pPr lvl="1">
              <a:lnSpc>
                <a:spcPct val="90000"/>
              </a:lnSpc>
              <a:spcBef>
                <a:spcPts val="0"/>
              </a:spcBef>
              <a:spcAft>
                <a:spcPts val="0"/>
              </a:spcAft>
              <a:buSzPts val="2400"/>
              <a:buNone/>
              <a:defRPr sz="2400"/>
            </a:lvl2pPr>
            <a:lvl3pPr lvl="2">
              <a:lnSpc>
                <a:spcPct val="90000"/>
              </a:lnSpc>
              <a:spcBef>
                <a:spcPts val="0"/>
              </a:spcBef>
              <a:spcAft>
                <a:spcPts val="0"/>
              </a:spcAft>
              <a:buSzPts val="2400"/>
              <a:buNone/>
              <a:defRPr sz="2400"/>
            </a:lvl3pPr>
            <a:lvl4pPr lvl="3">
              <a:lnSpc>
                <a:spcPct val="90000"/>
              </a:lnSpc>
              <a:spcBef>
                <a:spcPts val="0"/>
              </a:spcBef>
              <a:spcAft>
                <a:spcPts val="0"/>
              </a:spcAft>
              <a:buSzPts val="2400"/>
              <a:buNone/>
              <a:defRPr sz="2400"/>
            </a:lvl4pPr>
            <a:lvl5pPr lvl="4">
              <a:lnSpc>
                <a:spcPct val="90000"/>
              </a:lnSpc>
              <a:spcBef>
                <a:spcPts val="0"/>
              </a:spcBef>
              <a:spcAft>
                <a:spcPts val="0"/>
              </a:spcAft>
              <a:buSzPts val="2400"/>
              <a:buNone/>
              <a:defRPr sz="2400"/>
            </a:lvl5pPr>
            <a:lvl6pPr lvl="5">
              <a:lnSpc>
                <a:spcPct val="90000"/>
              </a:lnSpc>
              <a:spcBef>
                <a:spcPts val="0"/>
              </a:spcBef>
              <a:spcAft>
                <a:spcPts val="0"/>
              </a:spcAft>
              <a:buSzPts val="2400"/>
              <a:buNone/>
              <a:defRPr sz="2400"/>
            </a:lvl6pPr>
            <a:lvl7pPr lvl="6">
              <a:lnSpc>
                <a:spcPct val="90000"/>
              </a:lnSpc>
              <a:spcBef>
                <a:spcPts val="0"/>
              </a:spcBef>
              <a:spcAft>
                <a:spcPts val="0"/>
              </a:spcAft>
              <a:buSzPts val="2400"/>
              <a:buNone/>
              <a:defRPr sz="2400"/>
            </a:lvl7pPr>
            <a:lvl8pPr lvl="7">
              <a:lnSpc>
                <a:spcPct val="90000"/>
              </a:lnSpc>
              <a:spcBef>
                <a:spcPts val="0"/>
              </a:spcBef>
              <a:spcAft>
                <a:spcPts val="0"/>
              </a:spcAft>
              <a:buSzPts val="2400"/>
              <a:buNone/>
              <a:defRPr sz="2400"/>
            </a:lvl8pPr>
            <a:lvl9pPr lvl="8">
              <a:lnSpc>
                <a:spcPct val="90000"/>
              </a:lnSpc>
              <a:spcBef>
                <a:spcPts val="0"/>
              </a:spcBef>
              <a:spcAft>
                <a:spcPts val="0"/>
              </a:spcAft>
              <a:buSzPts val="2400"/>
              <a:buNone/>
              <a:defRPr sz="2400"/>
            </a:lvl9pPr>
          </a:lstStyle>
          <a:p/>
        </p:txBody>
      </p:sp>
      <p:sp>
        <p:nvSpPr>
          <p:cNvPr id="465" name="Google Shape;465;p41"/>
          <p:cNvSpPr txBox="1"/>
          <p:nvPr>
            <p:ph idx="7"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66" name="Google Shape;466;p41"/>
          <p:cNvSpPr txBox="1"/>
          <p:nvPr>
            <p:ph idx="8"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67" name="Google Shape;467;p41"/>
          <p:cNvSpPr txBox="1"/>
          <p:nvPr>
            <p:ph idx="9"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468" name="Google Shape;468;p41"/>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learnings">
  <p:cSld name="CUSTOM">
    <p:spTree>
      <p:nvGrpSpPr>
        <p:cNvPr id="469" name="Shape 469"/>
        <p:cNvGrpSpPr/>
        <p:nvPr/>
      </p:nvGrpSpPr>
      <p:grpSpPr>
        <a:xfrm>
          <a:off x="0" y="0"/>
          <a:ext cx="0" cy="0"/>
          <a:chOff x="0" y="0"/>
          <a:chExt cx="0" cy="0"/>
        </a:xfrm>
      </p:grpSpPr>
      <p:sp>
        <p:nvSpPr>
          <p:cNvPr id="470" name="Google Shape;470;p42"/>
          <p:cNvSpPr/>
          <p:nvPr/>
        </p:nvSpPr>
        <p:spPr>
          <a:xfrm flipH="1" rot="5400000">
            <a:off x="5052850" y="1254650"/>
            <a:ext cx="291900" cy="2919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71" name="Google Shape;471;p42"/>
          <p:cNvSpPr/>
          <p:nvPr/>
        </p:nvSpPr>
        <p:spPr>
          <a:xfrm flipH="1">
            <a:off x="25" y="2692075"/>
            <a:ext cx="1709400" cy="1625700"/>
          </a:xfrm>
          <a:prstGeom prst="pie">
            <a:avLst>
              <a:gd fmla="val 0" name="adj1"/>
              <a:gd fmla="val 540870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72" name="Google Shape;472;p42"/>
          <p:cNvSpPr/>
          <p:nvPr/>
        </p:nvSpPr>
        <p:spPr>
          <a:xfrm flipH="1" rot="5400000">
            <a:off x="851875" y="3504787"/>
            <a:ext cx="1625700" cy="1620300"/>
          </a:xfrm>
          <a:prstGeom prst="pie">
            <a:avLst>
              <a:gd fmla="val 0"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73" name="Google Shape;473;p42"/>
          <p:cNvSpPr/>
          <p:nvPr/>
        </p:nvSpPr>
        <p:spPr>
          <a:xfrm flipH="1" rot="-5400000">
            <a:off x="-125" y="3483026"/>
            <a:ext cx="1665300" cy="1665300"/>
          </a:xfrm>
          <a:prstGeom prst="pie">
            <a:avLst>
              <a:gd fmla="val 16192689"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74" name="Google Shape;474;p42"/>
          <p:cNvSpPr/>
          <p:nvPr/>
        </p:nvSpPr>
        <p:spPr>
          <a:xfrm flipH="1" rot="5400000">
            <a:off x="5052850" y="2554039"/>
            <a:ext cx="291900" cy="2919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75" name="Google Shape;475;p42"/>
          <p:cNvSpPr/>
          <p:nvPr/>
        </p:nvSpPr>
        <p:spPr>
          <a:xfrm flipH="1" rot="5400000">
            <a:off x="5052850" y="3858733"/>
            <a:ext cx="291900" cy="291900"/>
          </a:xfrm>
          <a:prstGeom prst="pie">
            <a:avLst>
              <a:gd fmla="val 16192689" name="adj1"/>
              <a:gd fmla="val 5408708"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76" name="Google Shape;476;p42"/>
          <p:cNvSpPr txBox="1"/>
          <p:nvPr>
            <p:ph type="title"/>
          </p:nvPr>
        </p:nvSpPr>
        <p:spPr>
          <a:xfrm>
            <a:off x="283475" y="1790498"/>
            <a:ext cx="3162600" cy="905100"/>
          </a:xfrm>
          <a:prstGeom prst="rect">
            <a:avLst/>
          </a:prstGeom>
        </p:spPr>
        <p:txBody>
          <a:bodyPr anchorCtr="0" anchor="b" bIns="0" lIns="0" spcFirstLastPara="1" rIns="91425" wrap="square" tIns="0">
            <a:noAutofit/>
          </a:bodyPr>
          <a:lstStyle>
            <a:lvl1pPr lvl="0">
              <a:lnSpc>
                <a:spcPct val="90000"/>
              </a:lnSpc>
              <a:spcBef>
                <a:spcPts val="0"/>
              </a:spcBef>
              <a:spcAft>
                <a:spcPts val="0"/>
              </a:spcAft>
              <a:buClr>
                <a:schemeClr val="lt1"/>
              </a:buClr>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477" name="Google Shape;477;p42"/>
          <p:cNvSpPr txBox="1"/>
          <p:nvPr>
            <p:ph idx="1" type="subTitle"/>
          </p:nvPr>
        </p:nvSpPr>
        <p:spPr>
          <a:xfrm>
            <a:off x="5052850" y="703626"/>
            <a:ext cx="1970400" cy="466800"/>
          </a:xfrm>
          <a:prstGeom prst="rect">
            <a:avLst/>
          </a:prstGeom>
        </p:spPr>
        <p:txBody>
          <a:bodyPr anchorCtr="0" anchor="b" bIns="0"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478" name="Google Shape;478;p42"/>
          <p:cNvSpPr txBox="1"/>
          <p:nvPr>
            <p:ph idx="2" type="subTitle"/>
          </p:nvPr>
        </p:nvSpPr>
        <p:spPr>
          <a:xfrm>
            <a:off x="5052850" y="1447600"/>
            <a:ext cx="2403600" cy="547200"/>
          </a:xfrm>
          <a:prstGeom prst="rect">
            <a:avLst/>
          </a:prstGeom>
        </p:spPr>
        <p:txBody>
          <a:bodyPr anchorCtr="0" anchor="t" bIns="91425" lIns="0" spcFirstLastPara="1" rIns="91425" wrap="square" tIns="91425">
            <a:no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479" name="Google Shape;479;p42"/>
          <p:cNvSpPr txBox="1"/>
          <p:nvPr>
            <p:ph idx="3" type="subTitle"/>
          </p:nvPr>
        </p:nvSpPr>
        <p:spPr>
          <a:xfrm>
            <a:off x="5052850" y="2006687"/>
            <a:ext cx="1970400" cy="466800"/>
          </a:xfrm>
          <a:prstGeom prst="rect">
            <a:avLst/>
          </a:prstGeom>
        </p:spPr>
        <p:txBody>
          <a:bodyPr anchorCtr="0" anchor="b" bIns="0"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480" name="Google Shape;480;p42"/>
          <p:cNvSpPr txBox="1"/>
          <p:nvPr>
            <p:ph idx="4" type="subTitle"/>
          </p:nvPr>
        </p:nvSpPr>
        <p:spPr>
          <a:xfrm>
            <a:off x="5052850" y="2750664"/>
            <a:ext cx="2403600" cy="5472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481" name="Google Shape;481;p42"/>
          <p:cNvSpPr txBox="1"/>
          <p:nvPr>
            <p:ph idx="5" type="subTitle"/>
          </p:nvPr>
        </p:nvSpPr>
        <p:spPr>
          <a:xfrm>
            <a:off x="5052850" y="3310695"/>
            <a:ext cx="1970400" cy="466800"/>
          </a:xfrm>
          <a:prstGeom prst="rect">
            <a:avLst/>
          </a:prstGeom>
        </p:spPr>
        <p:txBody>
          <a:bodyPr anchorCtr="0" anchor="b" bIns="0" lIns="0" spcFirstLastPara="1" rIns="91425" wrap="square" tIns="91425">
            <a:noAutofit/>
          </a:bodyPr>
          <a:lstStyle>
            <a:lvl1pPr lvl="0">
              <a:spcBef>
                <a:spcPts val="0"/>
              </a:spcBef>
              <a:spcAft>
                <a:spcPts val="0"/>
              </a:spcAft>
              <a:buSzPts val="1100"/>
              <a:buFont typeface="Poppins"/>
              <a:buNone/>
              <a:defRPr b="1" sz="1100">
                <a:latin typeface="Poppins"/>
                <a:ea typeface="Poppins"/>
                <a:cs typeface="Poppins"/>
                <a:sym typeface="Poppins"/>
              </a:defRPr>
            </a:lvl1pPr>
            <a:lvl2pPr lvl="1">
              <a:spcBef>
                <a:spcPts val="0"/>
              </a:spcBef>
              <a:spcAft>
                <a:spcPts val="0"/>
              </a:spcAft>
              <a:buSzPts val="1100"/>
              <a:buFont typeface="Poppins"/>
              <a:buNone/>
              <a:defRPr b="1" sz="1100">
                <a:latin typeface="Poppins"/>
                <a:ea typeface="Poppins"/>
                <a:cs typeface="Poppins"/>
                <a:sym typeface="Poppins"/>
              </a:defRPr>
            </a:lvl2pPr>
            <a:lvl3pPr lvl="2">
              <a:spcBef>
                <a:spcPts val="0"/>
              </a:spcBef>
              <a:spcAft>
                <a:spcPts val="0"/>
              </a:spcAft>
              <a:buSzPts val="1100"/>
              <a:buFont typeface="Poppins"/>
              <a:buNone/>
              <a:defRPr b="1" sz="1100">
                <a:latin typeface="Poppins"/>
                <a:ea typeface="Poppins"/>
                <a:cs typeface="Poppins"/>
                <a:sym typeface="Poppins"/>
              </a:defRPr>
            </a:lvl3pPr>
            <a:lvl4pPr lvl="3">
              <a:spcBef>
                <a:spcPts val="0"/>
              </a:spcBef>
              <a:spcAft>
                <a:spcPts val="0"/>
              </a:spcAft>
              <a:buSzPts val="1100"/>
              <a:buFont typeface="Poppins"/>
              <a:buNone/>
              <a:defRPr b="1" sz="1100">
                <a:latin typeface="Poppins"/>
                <a:ea typeface="Poppins"/>
                <a:cs typeface="Poppins"/>
                <a:sym typeface="Poppins"/>
              </a:defRPr>
            </a:lvl4pPr>
            <a:lvl5pPr lvl="4">
              <a:spcBef>
                <a:spcPts val="0"/>
              </a:spcBef>
              <a:spcAft>
                <a:spcPts val="0"/>
              </a:spcAft>
              <a:buSzPts val="1100"/>
              <a:buFont typeface="Poppins"/>
              <a:buNone/>
              <a:defRPr b="1" sz="1100">
                <a:latin typeface="Poppins"/>
                <a:ea typeface="Poppins"/>
                <a:cs typeface="Poppins"/>
                <a:sym typeface="Poppins"/>
              </a:defRPr>
            </a:lvl5pPr>
            <a:lvl6pPr lvl="5">
              <a:spcBef>
                <a:spcPts val="0"/>
              </a:spcBef>
              <a:spcAft>
                <a:spcPts val="0"/>
              </a:spcAft>
              <a:buSzPts val="1100"/>
              <a:buFont typeface="Poppins"/>
              <a:buNone/>
              <a:defRPr b="1" sz="1100">
                <a:latin typeface="Poppins"/>
                <a:ea typeface="Poppins"/>
                <a:cs typeface="Poppins"/>
                <a:sym typeface="Poppins"/>
              </a:defRPr>
            </a:lvl6pPr>
            <a:lvl7pPr lvl="6">
              <a:spcBef>
                <a:spcPts val="0"/>
              </a:spcBef>
              <a:spcAft>
                <a:spcPts val="0"/>
              </a:spcAft>
              <a:buSzPts val="1100"/>
              <a:buFont typeface="Poppins"/>
              <a:buNone/>
              <a:defRPr b="1" sz="1100">
                <a:latin typeface="Poppins"/>
                <a:ea typeface="Poppins"/>
                <a:cs typeface="Poppins"/>
                <a:sym typeface="Poppins"/>
              </a:defRPr>
            </a:lvl7pPr>
            <a:lvl8pPr lvl="7">
              <a:spcBef>
                <a:spcPts val="0"/>
              </a:spcBef>
              <a:spcAft>
                <a:spcPts val="0"/>
              </a:spcAft>
              <a:buSzPts val="1100"/>
              <a:buFont typeface="Poppins"/>
              <a:buNone/>
              <a:defRPr b="1" sz="1100">
                <a:latin typeface="Poppins"/>
                <a:ea typeface="Poppins"/>
                <a:cs typeface="Poppins"/>
                <a:sym typeface="Poppins"/>
              </a:defRPr>
            </a:lvl8pPr>
            <a:lvl9pPr lvl="8">
              <a:spcBef>
                <a:spcPts val="0"/>
              </a:spcBef>
              <a:spcAft>
                <a:spcPts val="0"/>
              </a:spcAft>
              <a:buSzPts val="1100"/>
              <a:buFont typeface="Poppins"/>
              <a:buNone/>
              <a:defRPr b="1" sz="1100">
                <a:latin typeface="Poppins"/>
                <a:ea typeface="Poppins"/>
                <a:cs typeface="Poppins"/>
                <a:sym typeface="Poppins"/>
              </a:defRPr>
            </a:lvl9pPr>
          </a:lstStyle>
          <a:p/>
        </p:txBody>
      </p:sp>
      <p:sp>
        <p:nvSpPr>
          <p:cNvPr id="482" name="Google Shape;482;p42"/>
          <p:cNvSpPr txBox="1"/>
          <p:nvPr>
            <p:ph idx="6" type="subTitle"/>
          </p:nvPr>
        </p:nvSpPr>
        <p:spPr>
          <a:xfrm>
            <a:off x="5052850" y="4054675"/>
            <a:ext cx="2403600" cy="547200"/>
          </a:xfrm>
          <a:prstGeom prst="rect">
            <a:avLst/>
          </a:prstGeom>
        </p:spPr>
        <p:txBody>
          <a:bodyPr anchorCtr="0" anchor="t" bIns="91425" lIns="0" spcFirstLastPara="1" rIns="91425" wrap="square" tIns="91425">
            <a:spAutoFit/>
          </a:bodyPr>
          <a:lstStyle>
            <a:lvl1pPr lvl="0">
              <a:spcBef>
                <a:spcPts val="0"/>
              </a:spcBef>
              <a:spcAft>
                <a:spcPts val="0"/>
              </a:spcAft>
              <a:buSzPts val="1000"/>
              <a:buFont typeface="Urbanist"/>
              <a:buNone/>
              <a:defRPr sz="1000"/>
            </a:lvl1pPr>
            <a:lvl2pPr lvl="1">
              <a:spcBef>
                <a:spcPts val="0"/>
              </a:spcBef>
              <a:spcAft>
                <a:spcPts val="0"/>
              </a:spcAft>
              <a:buSzPts val="1000"/>
              <a:buFont typeface="Urbanist Medium"/>
              <a:buNone/>
              <a:defRPr sz="1000">
                <a:latin typeface="Urbanist Medium"/>
                <a:ea typeface="Urbanist Medium"/>
                <a:cs typeface="Urbanist Medium"/>
                <a:sym typeface="Urbanist Medium"/>
              </a:defRPr>
            </a:lvl2pPr>
            <a:lvl3pPr lvl="2">
              <a:spcBef>
                <a:spcPts val="0"/>
              </a:spcBef>
              <a:spcAft>
                <a:spcPts val="0"/>
              </a:spcAft>
              <a:buSzPts val="1000"/>
              <a:buFont typeface="Urbanist Medium"/>
              <a:buNone/>
              <a:defRPr sz="1000">
                <a:latin typeface="Urbanist Medium"/>
                <a:ea typeface="Urbanist Medium"/>
                <a:cs typeface="Urbanist Medium"/>
                <a:sym typeface="Urbanist Medium"/>
              </a:defRPr>
            </a:lvl3pPr>
            <a:lvl4pPr lvl="3">
              <a:spcBef>
                <a:spcPts val="0"/>
              </a:spcBef>
              <a:spcAft>
                <a:spcPts val="0"/>
              </a:spcAft>
              <a:buSzPts val="1000"/>
              <a:buFont typeface="Urbanist Medium"/>
              <a:buNone/>
              <a:defRPr sz="1000">
                <a:latin typeface="Urbanist Medium"/>
                <a:ea typeface="Urbanist Medium"/>
                <a:cs typeface="Urbanist Medium"/>
                <a:sym typeface="Urbanist Medium"/>
              </a:defRPr>
            </a:lvl4pPr>
            <a:lvl5pPr lvl="4">
              <a:spcBef>
                <a:spcPts val="0"/>
              </a:spcBef>
              <a:spcAft>
                <a:spcPts val="0"/>
              </a:spcAft>
              <a:buSzPts val="1000"/>
              <a:buFont typeface="Urbanist Medium"/>
              <a:buNone/>
              <a:defRPr sz="1000">
                <a:latin typeface="Urbanist Medium"/>
                <a:ea typeface="Urbanist Medium"/>
                <a:cs typeface="Urbanist Medium"/>
                <a:sym typeface="Urbanist Medium"/>
              </a:defRPr>
            </a:lvl5pPr>
            <a:lvl6pPr lvl="5">
              <a:spcBef>
                <a:spcPts val="0"/>
              </a:spcBef>
              <a:spcAft>
                <a:spcPts val="0"/>
              </a:spcAft>
              <a:buSzPts val="1000"/>
              <a:buFont typeface="Urbanist Medium"/>
              <a:buNone/>
              <a:defRPr sz="1000">
                <a:latin typeface="Urbanist Medium"/>
                <a:ea typeface="Urbanist Medium"/>
                <a:cs typeface="Urbanist Medium"/>
                <a:sym typeface="Urbanist Medium"/>
              </a:defRPr>
            </a:lvl6pPr>
            <a:lvl7pPr lvl="6">
              <a:spcBef>
                <a:spcPts val="0"/>
              </a:spcBef>
              <a:spcAft>
                <a:spcPts val="0"/>
              </a:spcAft>
              <a:buSzPts val="1000"/>
              <a:buFont typeface="Urbanist Medium"/>
              <a:buNone/>
              <a:defRPr sz="1000">
                <a:latin typeface="Urbanist Medium"/>
                <a:ea typeface="Urbanist Medium"/>
                <a:cs typeface="Urbanist Medium"/>
                <a:sym typeface="Urbanist Medium"/>
              </a:defRPr>
            </a:lvl7pPr>
            <a:lvl8pPr lvl="7">
              <a:spcBef>
                <a:spcPts val="0"/>
              </a:spcBef>
              <a:spcAft>
                <a:spcPts val="0"/>
              </a:spcAft>
              <a:buSzPts val="1000"/>
              <a:buFont typeface="Urbanist Medium"/>
              <a:buNone/>
              <a:defRPr sz="1000">
                <a:latin typeface="Urbanist Medium"/>
                <a:ea typeface="Urbanist Medium"/>
                <a:cs typeface="Urbanist Medium"/>
                <a:sym typeface="Urbanist Medium"/>
              </a:defRPr>
            </a:lvl8pPr>
            <a:lvl9pPr lvl="8">
              <a:spcBef>
                <a:spcPts val="0"/>
              </a:spcBef>
              <a:spcAft>
                <a:spcPts val="0"/>
              </a:spcAft>
              <a:buSzPts val="1000"/>
              <a:buFont typeface="Urbanist Medium"/>
              <a:buNone/>
              <a:defRPr sz="1000">
                <a:latin typeface="Urbanist Medium"/>
                <a:ea typeface="Urbanist Medium"/>
                <a:cs typeface="Urbanist Medium"/>
                <a:sym typeface="Urbanist Medium"/>
              </a:defRPr>
            </a:lvl9pPr>
          </a:lstStyle>
          <a:p/>
        </p:txBody>
      </p:sp>
      <p:sp>
        <p:nvSpPr>
          <p:cNvPr id="483" name="Google Shape;483;p42"/>
          <p:cNvSpPr txBox="1"/>
          <p:nvPr>
            <p:ph idx="7"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84" name="Google Shape;484;p42"/>
          <p:cNvSpPr txBox="1"/>
          <p:nvPr>
            <p:ph idx="8"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485" name="Google Shape;485;p42"/>
          <p:cNvSpPr txBox="1"/>
          <p:nvPr>
            <p:ph idx="9"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486" name="Google Shape;486;p42"/>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CUSTOM_2">
    <p:spTree>
      <p:nvGrpSpPr>
        <p:cNvPr id="487" name="Shape 487"/>
        <p:cNvGrpSpPr/>
        <p:nvPr/>
      </p:nvGrpSpPr>
      <p:grpSpPr>
        <a:xfrm>
          <a:off x="0" y="0"/>
          <a:ext cx="0" cy="0"/>
          <a:chOff x="0" y="0"/>
          <a:chExt cx="0" cy="0"/>
        </a:xfrm>
      </p:grpSpPr>
      <p:sp>
        <p:nvSpPr>
          <p:cNvPr id="488" name="Google Shape;488;p43"/>
          <p:cNvSpPr txBox="1"/>
          <p:nvPr>
            <p:ph type="title"/>
          </p:nvPr>
        </p:nvSpPr>
        <p:spPr>
          <a:xfrm>
            <a:off x="4665825" y="1253625"/>
            <a:ext cx="4193400" cy="3069600"/>
          </a:xfrm>
          <a:prstGeom prst="rect">
            <a:avLst/>
          </a:prstGeom>
        </p:spPr>
        <p:txBody>
          <a:bodyPr anchorCtr="0" anchor="t" bIns="0" lIns="0" spcFirstLastPara="1" rIns="91425" wrap="square" tIns="0">
            <a:spAutoFit/>
          </a:bodyPr>
          <a:lstStyle>
            <a:lvl1pPr lvl="0">
              <a:lnSpc>
                <a:spcPct val="90000"/>
              </a:lnSpc>
              <a:spcBef>
                <a:spcPts val="0"/>
              </a:spcBef>
              <a:spcAft>
                <a:spcPts val="0"/>
              </a:spcAft>
              <a:buClr>
                <a:schemeClr val="lt1"/>
              </a:buClr>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89" name="Google Shape;489;p43"/>
          <p:cNvSpPr txBox="1"/>
          <p:nvPr>
            <p:ph idx="1" type="body"/>
          </p:nvPr>
        </p:nvSpPr>
        <p:spPr>
          <a:xfrm>
            <a:off x="2534564" y="3561603"/>
            <a:ext cx="1823400" cy="502800"/>
          </a:xfrm>
          <a:prstGeom prst="rect">
            <a:avLst/>
          </a:prstGeom>
        </p:spPr>
        <p:txBody>
          <a:bodyPr anchorCtr="0" anchor="t" bIns="0" lIns="0" spcFirstLastPara="1" rIns="0" wrap="square" tIns="0">
            <a:noAutofit/>
          </a:bodyPr>
          <a:lstStyle>
            <a:lvl1pPr indent="-419100" lvl="0" marL="457200">
              <a:spcBef>
                <a:spcPts val="0"/>
              </a:spcBef>
              <a:spcAft>
                <a:spcPts val="0"/>
              </a:spcAft>
              <a:buSzPts val="3000"/>
              <a:buFont typeface="Poppins"/>
              <a:buChar char="●"/>
              <a:defRPr b="1" sz="3000">
                <a:latin typeface="Poppins"/>
                <a:ea typeface="Poppins"/>
                <a:cs typeface="Poppins"/>
                <a:sym typeface="Poppins"/>
              </a:defRPr>
            </a:lvl1pPr>
            <a:lvl2pPr indent="-419100" lvl="1" marL="914400">
              <a:spcBef>
                <a:spcPts val="1000"/>
              </a:spcBef>
              <a:spcAft>
                <a:spcPts val="0"/>
              </a:spcAft>
              <a:buSzPts val="3000"/>
              <a:buFont typeface="Poppins"/>
              <a:buChar char="○"/>
              <a:defRPr b="1" sz="3000">
                <a:latin typeface="Poppins"/>
                <a:ea typeface="Poppins"/>
                <a:cs typeface="Poppins"/>
                <a:sym typeface="Poppins"/>
              </a:defRPr>
            </a:lvl2pPr>
            <a:lvl3pPr indent="-419100" lvl="2" marL="1371600">
              <a:spcBef>
                <a:spcPts val="1000"/>
              </a:spcBef>
              <a:spcAft>
                <a:spcPts val="0"/>
              </a:spcAft>
              <a:buSzPts val="3000"/>
              <a:buFont typeface="Poppins"/>
              <a:buChar char="■"/>
              <a:defRPr b="1" sz="3000">
                <a:latin typeface="Poppins"/>
                <a:ea typeface="Poppins"/>
                <a:cs typeface="Poppins"/>
                <a:sym typeface="Poppins"/>
              </a:defRPr>
            </a:lvl3pPr>
            <a:lvl4pPr indent="-419100" lvl="3" marL="1828800">
              <a:spcBef>
                <a:spcPts val="1000"/>
              </a:spcBef>
              <a:spcAft>
                <a:spcPts val="0"/>
              </a:spcAft>
              <a:buSzPts val="3000"/>
              <a:buFont typeface="Poppins"/>
              <a:buChar char="●"/>
              <a:defRPr b="1" sz="3000">
                <a:latin typeface="Poppins"/>
                <a:ea typeface="Poppins"/>
                <a:cs typeface="Poppins"/>
                <a:sym typeface="Poppins"/>
              </a:defRPr>
            </a:lvl4pPr>
            <a:lvl5pPr indent="-419100" lvl="4" marL="2286000">
              <a:spcBef>
                <a:spcPts val="1000"/>
              </a:spcBef>
              <a:spcAft>
                <a:spcPts val="0"/>
              </a:spcAft>
              <a:buSzPts val="3000"/>
              <a:buFont typeface="Poppins"/>
              <a:buChar char="○"/>
              <a:defRPr b="1" sz="3000">
                <a:latin typeface="Poppins"/>
                <a:ea typeface="Poppins"/>
                <a:cs typeface="Poppins"/>
                <a:sym typeface="Poppins"/>
              </a:defRPr>
            </a:lvl5pPr>
            <a:lvl6pPr indent="-419100" lvl="5" marL="2743200">
              <a:spcBef>
                <a:spcPts val="1000"/>
              </a:spcBef>
              <a:spcAft>
                <a:spcPts val="0"/>
              </a:spcAft>
              <a:buSzPts val="3000"/>
              <a:buFont typeface="Poppins"/>
              <a:buChar char="■"/>
              <a:defRPr b="1" sz="3000">
                <a:latin typeface="Poppins"/>
                <a:ea typeface="Poppins"/>
                <a:cs typeface="Poppins"/>
                <a:sym typeface="Poppins"/>
              </a:defRPr>
            </a:lvl6pPr>
            <a:lvl7pPr indent="-419100" lvl="6" marL="3200400">
              <a:spcBef>
                <a:spcPts val="1000"/>
              </a:spcBef>
              <a:spcAft>
                <a:spcPts val="0"/>
              </a:spcAft>
              <a:buSzPts val="3000"/>
              <a:buFont typeface="Poppins"/>
              <a:buChar char="●"/>
              <a:defRPr b="1" sz="3000">
                <a:latin typeface="Poppins"/>
                <a:ea typeface="Poppins"/>
                <a:cs typeface="Poppins"/>
                <a:sym typeface="Poppins"/>
              </a:defRPr>
            </a:lvl7pPr>
            <a:lvl8pPr indent="-419100" lvl="7" marL="3657600">
              <a:spcBef>
                <a:spcPts val="1000"/>
              </a:spcBef>
              <a:spcAft>
                <a:spcPts val="0"/>
              </a:spcAft>
              <a:buSzPts val="3000"/>
              <a:buFont typeface="Poppins"/>
              <a:buChar char="○"/>
              <a:defRPr b="1" sz="3000">
                <a:latin typeface="Poppins"/>
                <a:ea typeface="Poppins"/>
                <a:cs typeface="Poppins"/>
                <a:sym typeface="Poppins"/>
              </a:defRPr>
            </a:lvl8pPr>
            <a:lvl9pPr indent="-419100" lvl="8" marL="4114800">
              <a:spcBef>
                <a:spcPts val="1000"/>
              </a:spcBef>
              <a:spcAft>
                <a:spcPts val="1000"/>
              </a:spcAft>
              <a:buSzPts val="3000"/>
              <a:buFont typeface="Poppins"/>
              <a:buChar char="■"/>
              <a:defRPr b="1" sz="3000">
                <a:latin typeface="Poppins"/>
                <a:ea typeface="Poppins"/>
                <a:cs typeface="Poppins"/>
                <a:sym typeface="Poppins"/>
              </a:defRPr>
            </a:lvl9pPr>
          </a:lstStyle>
          <a:p/>
        </p:txBody>
      </p:sp>
      <p:sp>
        <p:nvSpPr>
          <p:cNvPr id="490" name="Google Shape;490;p43"/>
          <p:cNvSpPr txBox="1"/>
          <p:nvPr>
            <p:ph idx="2" type="body"/>
          </p:nvPr>
        </p:nvSpPr>
        <p:spPr>
          <a:xfrm>
            <a:off x="283925" y="3561603"/>
            <a:ext cx="1823400" cy="502800"/>
          </a:xfrm>
          <a:prstGeom prst="rect">
            <a:avLst/>
          </a:prstGeom>
        </p:spPr>
        <p:txBody>
          <a:bodyPr anchorCtr="0" anchor="t" bIns="0" lIns="0" spcFirstLastPara="1" rIns="0" wrap="square" tIns="0">
            <a:noAutofit/>
          </a:bodyPr>
          <a:lstStyle>
            <a:lvl1pPr indent="-419100" lvl="0" marL="457200">
              <a:spcBef>
                <a:spcPts val="0"/>
              </a:spcBef>
              <a:spcAft>
                <a:spcPts val="0"/>
              </a:spcAft>
              <a:buSzPts val="3000"/>
              <a:buFont typeface="Poppins"/>
              <a:buChar char="●"/>
              <a:defRPr b="1" sz="3000">
                <a:latin typeface="Poppins"/>
                <a:ea typeface="Poppins"/>
                <a:cs typeface="Poppins"/>
                <a:sym typeface="Poppins"/>
              </a:defRPr>
            </a:lvl1pPr>
            <a:lvl2pPr indent="-419100" lvl="1" marL="914400">
              <a:spcBef>
                <a:spcPts val="1000"/>
              </a:spcBef>
              <a:spcAft>
                <a:spcPts val="0"/>
              </a:spcAft>
              <a:buSzPts val="3000"/>
              <a:buFont typeface="Poppins"/>
              <a:buChar char="○"/>
              <a:defRPr b="1" sz="3000">
                <a:latin typeface="Poppins"/>
                <a:ea typeface="Poppins"/>
                <a:cs typeface="Poppins"/>
                <a:sym typeface="Poppins"/>
              </a:defRPr>
            </a:lvl2pPr>
            <a:lvl3pPr indent="-419100" lvl="2" marL="1371600">
              <a:spcBef>
                <a:spcPts val="1000"/>
              </a:spcBef>
              <a:spcAft>
                <a:spcPts val="0"/>
              </a:spcAft>
              <a:buSzPts val="3000"/>
              <a:buFont typeface="Poppins"/>
              <a:buChar char="■"/>
              <a:defRPr b="1" sz="3000">
                <a:latin typeface="Poppins"/>
                <a:ea typeface="Poppins"/>
                <a:cs typeface="Poppins"/>
                <a:sym typeface="Poppins"/>
              </a:defRPr>
            </a:lvl3pPr>
            <a:lvl4pPr indent="-419100" lvl="3" marL="1828800">
              <a:spcBef>
                <a:spcPts val="1000"/>
              </a:spcBef>
              <a:spcAft>
                <a:spcPts val="0"/>
              </a:spcAft>
              <a:buSzPts val="3000"/>
              <a:buFont typeface="Poppins"/>
              <a:buChar char="●"/>
              <a:defRPr b="1" sz="3000">
                <a:latin typeface="Poppins"/>
                <a:ea typeface="Poppins"/>
                <a:cs typeface="Poppins"/>
                <a:sym typeface="Poppins"/>
              </a:defRPr>
            </a:lvl4pPr>
            <a:lvl5pPr indent="-419100" lvl="4" marL="2286000">
              <a:spcBef>
                <a:spcPts val="1000"/>
              </a:spcBef>
              <a:spcAft>
                <a:spcPts val="0"/>
              </a:spcAft>
              <a:buSzPts val="3000"/>
              <a:buFont typeface="Poppins"/>
              <a:buChar char="○"/>
              <a:defRPr b="1" sz="3000">
                <a:latin typeface="Poppins"/>
                <a:ea typeface="Poppins"/>
                <a:cs typeface="Poppins"/>
                <a:sym typeface="Poppins"/>
              </a:defRPr>
            </a:lvl5pPr>
            <a:lvl6pPr indent="-419100" lvl="5" marL="2743200">
              <a:spcBef>
                <a:spcPts val="1000"/>
              </a:spcBef>
              <a:spcAft>
                <a:spcPts val="0"/>
              </a:spcAft>
              <a:buSzPts val="3000"/>
              <a:buFont typeface="Poppins"/>
              <a:buChar char="■"/>
              <a:defRPr b="1" sz="3000">
                <a:latin typeface="Poppins"/>
                <a:ea typeface="Poppins"/>
                <a:cs typeface="Poppins"/>
                <a:sym typeface="Poppins"/>
              </a:defRPr>
            </a:lvl6pPr>
            <a:lvl7pPr indent="-419100" lvl="6" marL="3200400">
              <a:spcBef>
                <a:spcPts val="1000"/>
              </a:spcBef>
              <a:spcAft>
                <a:spcPts val="0"/>
              </a:spcAft>
              <a:buSzPts val="3000"/>
              <a:buFont typeface="Poppins"/>
              <a:buChar char="●"/>
              <a:defRPr b="1" sz="3000">
                <a:latin typeface="Poppins"/>
                <a:ea typeface="Poppins"/>
                <a:cs typeface="Poppins"/>
                <a:sym typeface="Poppins"/>
              </a:defRPr>
            </a:lvl7pPr>
            <a:lvl8pPr indent="-419100" lvl="7" marL="3657600">
              <a:spcBef>
                <a:spcPts val="1000"/>
              </a:spcBef>
              <a:spcAft>
                <a:spcPts val="0"/>
              </a:spcAft>
              <a:buSzPts val="3000"/>
              <a:buFont typeface="Poppins"/>
              <a:buChar char="○"/>
              <a:defRPr b="1" sz="3000">
                <a:latin typeface="Poppins"/>
                <a:ea typeface="Poppins"/>
                <a:cs typeface="Poppins"/>
                <a:sym typeface="Poppins"/>
              </a:defRPr>
            </a:lvl8pPr>
            <a:lvl9pPr indent="-419100" lvl="8" marL="4114800">
              <a:spcBef>
                <a:spcPts val="1000"/>
              </a:spcBef>
              <a:spcAft>
                <a:spcPts val="1000"/>
              </a:spcAft>
              <a:buSzPts val="3000"/>
              <a:buFont typeface="Poppins"/>
              <a:buChar char="■"/>
              <a:defRPr b="1" sz="3000">
                <a:latin typeface="Poppins"/>
                <a:ea typeface="Poppins"/>
                <a:cs typeface="Poppins"/>
                <a:sym typeface="Poppins"/>
              </a:defRPr>
            </a:lvl9pPr>
          </a:lstStyle>
          <a:p/>
        </p:txBody>
      </p:sp>
      <p:sp>
        <p:nvSpPr>
          <p:cNvPr id="491" name="Google Shape;491;p43"/>
          <p:cNvSpPr txBox="1"/>
          <p:nvPr>
            <p:ph idx="3" type="body"/>
          </p:nvPr>
        </p:nvSpPr>
        <p:spPr>
          <a:xfrm>
            <a:off x="4785202" y="3561603"/>
            <a:ext cx="1823400" cy="502800"/>
          </a:xfrm>
          <a:prstGeom prst="rect">
            <a:avLst/>
          </a:prstGeom>
        </p:spPr>
        <p:txBody>
          <a:bodyPr anchorCtr="0" anchor="t" bIns="0" lIns="0" spcFirstLastPara="1" rIns="0" wrap="square" tIns="0">
            <a:noAutofit/>
          </a:bodyPr>
          <a:lstStyle>
            <a:lvl1pPr indent="-419100" lvl="0" marL="457200">
              <a:spcBef>
                <a:spcPts val="0"/>
              </a:spcBef>
              <a:spcAft>
                <a:spcPts val="0"/>
              </a:spcAft>
              <a:buSzPts val="3000"/>
              <a:buFont typeface="Poppins"/>
              <a:buChar char="●"/>
              <a:defRPr b="1" sz="3000">
                <a:latin typeface="Poppins"/>
                <a:ea typeface="Poppins"/>
                <a:cs typeface="Poppins"/>
                <a:sym typeface="Poppins"/>
              </a:defRPr>
            </a:lvl1pPr>
            <a:lvl2pPr indent="-419100" lvl="1" marL="914400">
              <a:spcBef>
                <a:spcPts val="1000"/>
              </a:spcBef>
              <a:spcAft>
                <a:spcPts val="0"/>
              </a:spcAft>
              <a:buSzPts val="3000"/>
              <a:buFont typeface="Poppins"/>
              <a:buChar char="○"/>
              <a:defRPr b="1" sz="3000">
                <a:latin typeface="Poppins"/>
                <a:ea typeface="Poppins"/>
                <a:cs typeface="Poppins"/>
                <a:sym typeface="Poppins"/>
              </a:defRPr>
            </a:lvl2pPr>
            <a:lvl3pPr indent="-419100" lvl="2" marL="1371600">
              <a:spcBef>
                <a:spcPts val="1000"/>
              </a:spcBef>
              <a:spcAft>
                <a:spcPts val="0"/>
              </a:spcAft>
              <a:buSzPts val="3000"/>
              <a:buFont typeface="Poppins"/>
              <a:buChar char="■"/>
              <a:defRPr b="1" sz="3000">
                <a:latin typeface="Poppins"/>
                <a:ea typeface="Poppins"/>
                <a:cs typeface="Poppins"/>
                <a:sym typeface="Poppins"/>
              </a:defRPr>
            </a:lvl3pPr>
            <a:lvl4pPr indent="-419100" lvl="3" marL="1828800">
              <a:spcBef>
                <a:spcPts val="1000"/>
              </a:spcBef>
              <a:spcAft>
                <a:spcPts val="0"/>
              </a:spcAft>
              <a:buSzPts val="3000"/>
              <a:buFont typeface="Poppins"/>
              <a:buChar char="●"/>
              <a:defRPr b="1" sz="3000">
                <a:latin typeface="Poppins"/>
                <a:ea typeface="Poppins"/>
                <a:cs typeface="Poppins"/>
                <a:sym typeface="Poppins"/>
              </a:defRPr>
            </a:lvl4pPr>
            <a:lvl5pPr indent="-419100" lvl="4" marL="2286000">
              <a:spcBef>
                <a:spcPts val="1000"/>
              </a:spcBef>
              <a:spcAft>
                <a:spcPts val="0"/>
              </a:spcAft>
              <a:buSzPts val="3000"/>
              <a:buFont typeface="Poppins"/>
              <a:buChar char="○"/>
              <a:defRPr b="1" sz="3000">
                <a:latin typeface="Poppins"/>
                <a:ea typeface="Poppins"/>
                <a:cs typeface="Poppins"/>
                <a:sym typeface="Poppins"/>
              </a:defRPr>
            </a:lvl5pPr>
            <a:lvl6pPr indent="-419100" lvl="5" marL="2743200">
              <a:spcBef>
                <a:spcPts val="1000"/>
              </a:spcBef>
              <a:spcAft>
                <a:spcPts val="0"/>
              </a:spcAft>
              <a:buSzPts val="3000"/>
              <a:buFont typeface="Poppins"/>
              <a:buChar char="■"/>
              <a:defRPr b="1" sz="3000">
                <a:latin typeface="Poppins"/>
                <a:ea typeface="Poppins"/>
                <a:cs typeface="Poppins"/>
                <a:sym typeface="Poppins"/>
              </a:defRPr>
            </a:lvl6pPr>
            <a:lvl7pPr indent="-419100" lvl="6" marL="3200400">
              <a:spcBef>
                <a:spcPts val="1000"/>
              </a:spcBef>
              <a:spcAft>
                <a:spcPts val="0"/>
              </a:spcAft>
              <a:buSzPts val="3000"/>
              <a:buFont typeface="Poppins"/>
              <a:buChar char="●"/>
              <a:defRPr b="1" sz="3000">
                <a:latin typeface="Poppins"/>
                <a:ea typeface="Poppins"/>
                <a:cs typeface="Poppins"/>
                <a:sym typeface="Poppins"/>
              </a:defRPr>
            </a:lvl7pPr>
            <a:lvl8pPr indent="-419100" lvl="7" marL="3657600">
              <a:spcBef>
                <a:spcPts val="1000"/>
              </a:spcBef>
              <a:spcAft>
                <a:spcPts val="0"/>
              </a:spcAft>
              <a:buSzPts val="3000"/>
              <a:buFont typeface="Poppins"/>
              <a:buChar char="○"/>
              <a:defRPr b="1" sz="3000">
                <a:latin typeface="Poppins"/>
                <a:ea typeface="Poppins"/>
                <a:cs typeface="Poppins"/>
                <a:sym typeface="Poppins"/>
              </a:defRPr>
            </a:lvl8pPr>
            <a:lvl9pPr indent="-419100" lvl="8" marL="4114800">
              <a:spcBef>
                <a:spcPts val="1000"/>
              </a:spcBef>
              <a:spcAft>
                <a:spcPts val="1000"/>
              </a:spcAft>
              <a:buSzPts val="3000"/>
              <a:buFont typeface="Poppins"/>
              <a:buChar char="■"/>
              <a:defRPr b="1" sz="3000">
                <a:latin typeface="Poppins"/>
                <a:ea typeface="Poppins"/>
                <a:cs typeface="Poppins"/>
                <a:sym typeface="Poppins"/>
              </a:defRPr>
            </a:lvl9pPr>
          </a:lstStyle>
          <a:p/>
        </p:txBody>
      </p:sp>
      <p:sp>
        <p:nvSpPr>
          <p:cNvPr id="492" name="Google Shape;492;p43"/>
          <p:cNvSpPr txBox="1"/>
          <p:nvPr>
            <p:ph idx="4" type="body"/>
          </p:nvPr>
        </p:nvSpPr>
        <p:spPr>
          <a:xfrm>
            <a:off x="7035841" y="3561603"/>
            <a:ext cx="1823400" cy="502800"/>
          </a:xfrm>
          <a:prstGeom prst="rect">
            <a:avLst/>
          </a:prstGeom>
        </p:spPr>
        <p:txBody>
          <a:bodyPr anchorCtr="0" anchor="t" bIns="0" lIns="0" spcFirstLastPara="1" rIns="0" wrap="square" tIns="0">
            <a:noAutofit/>
          </a:bodyPr>
          <a:lstStyle>
            <a:lvl1pPr indent="-419100" lvl="0" marL="457200">
              <a:spcBef>
                <a:spcPts val="0"/>
              </a:spcBef>
              <a:spcAft>
                <a:spcPts val="0"/>
              </a:spcAft>
              <a:buSzPts val="3000"/>
              <a:buFont typeface="Poppins"/>
              <a:buChar char="●"/>
              <a:defRPr b="1" sz="3000">
                <a:latin typeface="Poppins"/>
                <a:ea typeface="Poppins"/>
                <a:cs typeface="Poppins"/>
                <a:sym typeface="Poppins"/>
              </a:defRPr>
            </a:lvl1pPr>
            <a:lvl2pPr indent="-419100" lvl="1" marL="914400">
              <a:spcBef>
                <a:spcPts val="1000"/>
              </a:spcBef>
              <a:spcAft>
                <a:spcPts val="0"/>
              </a:spcAft>
              <a:buSzPts val="3000"/>
              <a:buFont typeface="Poppins"/>
              <a:buChar char="○"/>
              <a:defRPr b="1" sz="3000">
                <a:latin typeface="Poppins"/>
                <a:ea typeface="Poppins"/>
                <a:cs typeface="Poppins"/>
                <a:sym typeface="Poppins"/>
              </a:defRPr>
            </a:lvl2pPr>
            <a:lvl3pPr indent="-419100" lvl="2" marL="1371600">
              <a:spcBef>
                <a:spcPts val="1000"/>
              </a:spcBef>
              <a:spcAft>
                <a:spcPts val="0"/>
              </a:spcAft>
              <a:buSzPts val="3000"/>
              <a:buFont typeface="Poppins"/>
              <a:buChar char="■"/>
              <a:defRPr b="1" sz="3000">
                <a:latin typeface="Poppins"/>
                <a:ea typeface="Poppins"/>
                <a:cs typeface="Poppins"/>
                <a:sym typeface="Poppins"/>
              </a:defRPr>
            </a:lvl3pPr>
            <a:lvl4pPr indent="-419100" lvl="3" marL="1828800">
              <a:spcBef>
                <a:spcPts val="1000"/>
              </a:spcBef>
              <a:spcAft>
                <a:spcPts val="0"/>
              </a:spcAft>
              <a:buSzPts val="3000"/>
              <a:buFont typeface="Poppins"/>
              <a:buChar char="●"/>
              <a:defRPr b="1" sz="3000">
                <a:latin typeface="Poppins"/>
                <a:ea typeface="Poppins"/>
                <a:cs typeface="Poppins"/>
                <a:sym typeface="Poppins"/>
              </a:defRPr>
            </a:lvl4pPr>
            <a:lvl5pPr indent="-419100" lvl="4" marL="2286000">
              <a:spcBef>
                <a:spcPts val="1000"/>
              </a:spcBef>
              <a:spcAft>
                <a:spcPts val="0"/>
              </a:spcAft>
              <a:buSzPts val="3000"/>
              <a:buFont typeface="Poppins"/>
              <a:buChar char="○"/>
              <a:defRPr b="1" sz="3000">
                <a:latin typeface="Poppins"/>
                <a:ea typeface="Poppins"/>
                <a:cs typeface="Poppins"/>
                <a:sym typeface="Poppins"/>
              </a:defRPr>
            </a:lvl5pPr>
            <a:lvl6pPr indent="-419100" lvl="5" marL="2743200">
              <a:spcBef>
                <a:spcPts val="1000"/>
              </a:spcBef>
              <a:spcAft>
                <a:spcPts val="0"/>
              </a:spcAft>
              <a:buSzPts val="3000"/>
              <a:buFont typeface="Poppins"/>
              <a:buChar char="■"/>
              <a:defRPr b="1" sz="3000">
                <a:latin typeface="Poppins"/>
                <a:ea typeface="Poppins"/>
                <a:cs typeface="Poppins"/>
                <a:sym typeface="Poppins"/>
              </a:defRPr>
            </a:lvl6pPr>
            <a:lvl7pPr indent="-419100" lvl="6" marL="3200400">
              <a:spcBef>
                <a:spcPts val="1000"/>
              </a:spcBef>
              <a:spcAft>
                <a:spcPts val="0"/>
              </a:spcAft>
              <a:buSzPts val="3000"/>
              <a:buFont typeface="Poppins"/>
              <a:buChar char="●"/>
              <a:defRPr b="1" sz="3000">
                <a:latin typeface="Poppins"/>
                <a:ea typeface="Poppins"/>
                <a:cs typeface="Poppins"/>
                <a:sym typeface="Poppins"/>
              </a:defRPr>
            </a:lvl7pPr>
            <a:lvl8pPr indent="-419100" lvl="7" marL="3657600">
              <a:spcBef>
                <a:spcPts val="1000"/>
              </a:spcBef>
              <a:spcAft>
                <a:spcPts val="0"/>
              </a:spcAft>
              <a:buSzPts val="3000"/>
              <a:buFont typeface="Poppins"/>
              <a:buChar char="○"/>
              <a:defRPr b="1" sz="3000">
                <a:latin typeface="Poppins"/>
                <a:ea typeface="Poppins"/>
                <a:cs typeface="Poppins"/>
                <a:sym typeface="Poppins"/>
              </a:defRPr>
            </a:lvl8pPr>
            <a:lvl9pPr indent="-419100" lvl="8" marL="4114800">
              <a:spcBef>
                <a:spcPts val="1000"/>
              </a:spcBef>
              <a:spcAft>
                <a:spcPts val="1000"/>
              </a:spcAft>
              <a:buSzPts val="3000"/>
              <a:buFont typeface="Poppins"/>
              <a:buChar char="■"/>
              <a:defRPr b="1" sz="3000">
                <a:latin typeface="Poppins"/>
                <a:ea typeface="Poppins"/>
                <a:cs typeface="Poppins"/>
                <a:sym typeface="Poppins"/>
              </a:defRPr>
            </a:lvl9pPr>
          </a:lstStyle>
          <a:p/>
        </p:txBody>
      </p:sp>
      <p:sp>
        <p:nvSpPr>
          <p:cNvPr id="493" name="Google Shape;493;p43"/>
          <p:cNvSpPr txBox="1"/>
          <p:nvPr>
            <p:ph idx="5" type="body"/>
          </p:nvPr>
        </p:nvSpPr>
        <p:spPr>
          <a:xfrm>
            <a:off x="283925" y="4183328"/>
            <a:ext cx="1823400" cy="5028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b="1" sz="1000"/>
            </a:lvl2pPr>
            <a:lvl3pPr indent="-292100" lvl="2" marL="1371600">
              <a:lnSpc>
                <a:spcPct val="100000"/>
              </a:lnSpc>
              <a:spcBef>
                <a:spcPts val="0"/>
              </a:spcBef>
              <a:spcAft>
                <a:spcPts val="0"/>
              </a:spcAft>
              <a:buSzPts val="1000"/>
              <a:buChar char="■"/>
              <a:defRPr b="1" sz="1000"/>
            </a:lvl3pPr>
            <a:lvl4pPr indent="-292100" lvl="3" marL="1828800">
              <a:lnSpc>
                <a:spcPct val="100000"/>
              </a:lnSpc>
              <a:spcBef>
                <a:spcPts val="0"/>
              </a:spcBef>
              <a:spcAft>
                <a:spcPts val="0"/>
              </a:spcAft>
              <a:buSzPts val="1000"/>
              <a:buChar char="●"/>
              <a:defRPr b="1" sz="1000"/>
            </a:lvl4pPr>
            <a:lvl5pPr indent="-292100" lvl="4" marL="2286000">
              <a:lnSpc>
                <a:spcPct val="100000"/>
              </a:lnSpc>
              <a:spcBef>
                <a:spcPts val="0"/>
              </a:spcBef>
              <a:spcAft>
                <a:spcPts val="0"/>
              </a:spcAft>
              <a:buSzPts val="1000"/>
              <a:buChar char="○"/>
              <a:defRPr b="1" sz="1000"/>
            </a:lvl5pPr>
            <a:lvl6pPr indent="-292100" lvl="5" marL="2743200">
              <a:lnSpc>
                <a:spcPct val="100000"/>
              </a:lnSpc>
              <a:spcBef>
                <a:spcPts val="0"/>
              </a:spcBef>
              <a:spcAft>
                <a:spcPts val="0"/>
              </a:spcAft>
              <a:buSzPts val="1000"/>
              <a:buChar char="■"/>
              <a:defRPr b="1" sz="1000"/>
            </a:lvl6pPr>
            <a:lvl7pPr indent="-292100" lvl="6" marL="3200400">
              <a:lnSpc>
                <a:spcPct val="100000"/>
              </a:lnSpc>
              <a:spcBef>
                <a:spcPts val="0"/>
              </a:spcBef>
              <a:spcAft>
                <a:spcPts val="0"/>
              </a:spcAft>
              <a:buSzPts val="1000"/>
              <a:buChar char="●"/>
              <a:defRPr b="1" sz="1000"/>
            </a:lvl7pPr>
            <a:lvl8pPr indent="-292100" lvl="7" marL="3657600">
              <a:lnSpc>
                <a:spcPct val="100000"/>
              </a:lnSpc>
              <a:spcBef>
                <a:spcPts val="0"/>
              </a:spcBef>
              <a:spcAft>
                <a:spcPts val="0"/>
              </a:spcAft>
              <a:buSzPts val="1000"/>
              <a:buChar char="○"/>
              <a:defRPr b="1" sz="1000"/>
            </a:lvl8pPr>
            <a:lvl9pPr indent="-292100" lvl="8" marL="4114800">
              <a:lnSpc>
                <a:spcPct val="100000"/>
              </a:lnSpc>
              <a:spcBef>
                <a:spcPts val="0"/>
              </a:spcBef>
              <a:spcAft>
                <a:spcPts val="0"/>
              </a:spcAft>
              <a:buSzPts val="1000"/>
              <a:buChar char="■"/>
              <a:defRPr b="1" sz="1000"/>
            </a:lvl9pPr>
          </a:lstStyle>
          <a:p/>
        </p:txBody>
      </p:sp>
      <p:sp>
        <p:nvSpPr>
          <p:cNvPr id="494" name="Google Shape;494;p43"/>
          <p:cNvSpPr txBox="1"/>
          <p:nvPr>
            <p:ph idx="6" type="body"/>
          </p:nvPr>
        </p:nvSpPr>
        <p:spPr>
          <a:xfrm>
            <a:off x="2534564" y="4183328"/>
            <a:ext cx="1823400" cy="5028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b="1" sz="1000"/>
            </a:lvl2pPr>
            <a:lvl3pPr indent="-292100" lvl="2" marL="1371600">
              <a:lnSpc>
                <a:spcPct val="100000"/>
              </a:lnSpc>
              <a:spcBef>
                <a:spcPts val="0"/>
              </a:spcBef>
              <a:spcAft>
                <a:spcPts val="0"/>
              </a:spcAft>
              <a:buSzPts val="1000"/>
              <a:buChar char="■"/>
              <a:defRPr b="1" sz="1000"/>
            </a:lvl3pPr>
            <a:lvl4pPr indent="-292100" lvl="3" marL="1828800">
              <a:lnSpc>
                <a:spcPct val="100000"/>
              </a:lnSpc>
              <a:spcBef>
                <a:spcPts val="0"/>
              </a:spcBef>
              <a:spcAft>
                <a:spcPts val="0"/>
              </a:spcAft>
              <a:buSzPts val="1000"/>
              <a:buChar char="●"/>
              <a:defRPr b="1" sz="1000"/>
            </a:lvl4pPr>
            <a:lvl5pPr indent="-292100" lvl="4" marL="2286000">
              <a:lnSpc>
                <a:spcPct val="100000"/>
              </a:lnSpc>
              <a:spcBef>
                <a:spcPts val="0"/>
              </a:spcBef>
              <a:spcAft>
                <a:spcPts val="0"/>
              </a:spcAft>
              <a:buSzPts val="1000"/>
              <a:buChar char="○"/>
              <a:defRPr b="1" sz="1000"/>
            </a:lvl5pPr>
            <a:lvl6pPr indent="-292100" lvl="5" marL="2743200">
              <a:lnSpc>
                <a:spcPct val="100000"/>
              </a:lnSpc>
              <a:spcBef>
                <a:spcPts val="0"/>
              </a:spcBef>
              <a:spcAft>
                <a:spcPts val="0"/>
              </a:spcAft>
              <a:buSzPts val="1000"/>
              <a:buChar char="■"/>
              <a:defRPr b="1" sz="1000"/>
            </a:lvl6pPr>
            <a:lvl7pPr indent="-292100" lvl="6" marL="3200400">
              <a:lnSpc>
                <a:spcPct val="100000"/>
              </a:lnSpc>
              <a:spcBef>
                <a:spcPts val="0"/>
              </a:spcBef>
              <a:spcAft>
                <a:spcPts val="0"/>
              </a:spcAft>
              <a:buSzPts val="1000"/>
              <a:buChar char="●"/>
              <a:defRPr b="1" sz="1000"/>
            </a:lvl7pPr>
            <a:lvl8pPr indent="-292100" lvl="7" marL="3657600">
              <a:lnSpc>
                <a:spcPct val="100000"/>
              </a:lnSpc>
              <a:spcBef>
                <a:spcPts val="0"/>
              </a:spcBef>
              <a:spcAft>
                <a:spcPts val="0"/>
              </a:spcAft>
              <a:buSzPts val="1000"/>
              <a:buChar char="○"/>
              <a:defRPr b="1" sz="1000"/>
            </a:lvl8pPr>
            <a:lvl9pPr indent="-292100" lvl="8" marL="4114800">
              <a:lnSpc>
                <a:spcPct val="100000"/>
              </a:lnSpc>
              <a:spcBef>
                <a:spcPts val="0"/>
              </a:spcBef>
              <a:spcAft>
                <a:spcPts val="0"/>
              </a:spcAft>
              <a:buSzPts val="1000"/>
              <a:buChar char="■"/>
              <a:defRPr b="1" sz="1000"/>
            </a:lvl9pPr>
          </a:lstStyle>
          <a:p/>
        </p:txBody>
      </p:sp>
      <p:sp>
        <p:nvSpPr>
          <p:cNvPr id="495" name="Google Shape;495;p43"/>
          <p:cNvSpPr txBox="1"/>
          <p:nvPr>
            <p:ph idx="7" type="body"/>
          </p:nvPr>
        </p:nvSpPr>
        <p:spPr>
          <a:xfrm>
            <a:off x="4785202" y="4183328"/>
            <a:ext cx="1823400" cy="5028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b="1" sz="1000"/>
            </a:lvl2pPr>
            <a:lvl3pPr indent="-292100" lvl="2" marL="1371600">
              <a:lnSpc>
                <a:spcPct val="100000"/>
              </a:lnSpc>
              <a:spcBef>
                <a:spcPts val="0"/>
              </a:spcBef>
              <a:spcAft>
                <a:spcPts val="0"/>
              </a:spcAft>
              <a:buSzPts val="1000"/>
              <a:buChar char="■"/>
              <a:defRPr b="1" sz="1000"/>
            </a:lvl3pPr>
            <a:lvl4pPr indent="-292100" lvl="3" marL="1828800">
              <a:lnSpc>
                <a:spcPct val="100000"/>
              </a:lnSpc>
              <a:spcBef>
                <a:spcPts val="0"/>
              </a:spcBef>
              <a:spcAft>
                <a:spcPts val="0"/>
              </a:spcAft>
              <a:buSzPts val="1000"/>
              <a:buChar char="●"/>
              <a:defRPr b="1" sz="1000"/>
            </a:lvl4pPr>
            <a:lvl5pPr indent="-292100" lvl="4" marL="2286000">
              <a:lnSpc>
                <a:spcPct val="100000"/>
              </a:lnSpc>
              <a:spcBef>
                <a:spcPts val="0"/>
              </a:spcBef>
              <a:spcAft>
                <a:spcPts val="0"/>
              </a:spcAft>
              <a:buSzPts val="1000"/>
              <a:buChar char="○"/>
              <a:defRPr b="1" sz="1000"/>
            </a:lvl5pPr>
            <a:lvl6pPr indent="-292100" lvl="5" marL="2743200">
              <a:lnSpc>
                <a:spcPct val="100000"/>
              </a:lnSpc>
              <a:spcBef>
                <a:spcPts val="0"/>
              </a:spcBef>
              <a:spcAft>
                <a:spcPts val="0"/>
              </a:spcAft>
              <a:buSzPts val="1000"/>
              <a:buChar char="■"/>
              <a:defRPr b="1" sz="1000"/>
            </a:lvl6pPr>
            <a:lvl7pPr indent="-292100" lvl="6" marL="3200400">
              <a:lnSpc>
                <a:spcPct val="100000"/>
              </a:lnSpc>
              <a:spcBef>
                <a:spcPts val="0"/>
              </a:spcBef>
              <a:spcAft>
                <a:spcPts val="0"/>
              </a:spcAft>
              <a:buSzPts val="1000"/>
              <a:buChar char="●"/>
              <a:defRPr b="1" sz="1000"/>
            </a:lvl7pPr>
            <a:lvl8pPr indent="-292100" lvl="7" marL="3657600">
              <a:lnSpc>
                <a:spcPct val="100000"/>
              </a:lnSpc>
              <a:spcBef>
                <a:spcPts val="0"/>
              </a:spcBef>
              <a:spcAft>
                <a:spcPts val="0"/>
              </a:spcAft>
              <a:buSzPts val="1000"/>
              <a:buChar char="○"/>
              <a:defRPr b="1" sz="1000"/>
            </a:lvl8pPr>
            <a:lvl9pPr indent="-292100" lvl="8" marL="4114800">
              <a:lnSpc>
                <a:spcPct val="100000"/>
              </a:lnSpc>
              <a:spcBef>
                <a:spcPts val="0"/>
              </a:spcBef>
              <a:spcAft>
                <a:spcPts val="0"/>
              </a:spcAft>
              <a:buSzPts val="1000"/>
              <a:buChar char="■"/>
              <a:defRPr b="1" sz="1000"/>
            </a:lvl9pPr>
          </a:lstStyle>
          <a:p/>
        </p:txBody>
      </p:sp>
      <p:sp>
        <p:nvSpPr>
          <p:cNvPr id="496" name="Google Shape;496;p43"/>
          <p:cNvSpPr txBox="1"/>
          <p:nvPr>
            <p:ph idx="8" type="body"/>
          </p:nvPr>
        </p:nvSpPr>
        <p:spPr>
          <a:xfrm>
            <a:off x="7035841" y="4183328"/>
            <a:ext cx="1823400" cy="502800"/>
          </a:xfrm>
          <a:prstGeom prst="rect">
            <a:avLst/>
          </a:prstGeom>
        </p:spPr>
        <p:txBody>
          <a:bodyPr anchorCtr="0" anchor="b" bIns="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0"/>
              </a:spcBef>
              <a:spcAft>
                <a:spcPts val="0"/>
              </a:spcAft>
              <a:buSzPts val="1000"/>
              <a:buChar char="○"/>
              <a:defRPr b="1" sz="1000"/>
            </a:lvl2pPr>
            <a:lvl3pPr indent="-292100" lvl="2" marL="1371600">
              <a:lnSpc>
                <a:spcPct val="100000"/>
              </a:lnSpc>
              <a:spcBef>
                <a:spcPts val="0"/>
              </a:spcBef>
              <a:spcAft>
                <a:spcPts val="0"/>
              </a:spcAft>
              <a:buSzPts val="1000"/>
              <a:buChar char="■"/>
              <a:defRPr b="1" sz="1000"/>
            </a:lvl3pPr>
            <a:lvl4pPr indent="-292100" lvl="3" marL="1828800">
              <a:lnSpc>
                <a:spcPct val="100000"/>
              </a:lnSpc>
              <a:spcBef>
                <a:spcPts val="0"/>
              </a:spcBef>
              <a:spcAft>
                <a:spcPts val="0"/>
              </a:spcAft>
              <a:buSzPts val="1000"/>
              <a:buChar char="●"/>
              <a:defRPr b="1" sz="1000"/>
            </a:lvl4pPr>
            <a:lvl5pPr indent="-292100" lvl="4" marL="2286000">
              <a:lnSpc>
                <a:spcPct val="100000"/>
              </a:lnSpc>
              <a:spcBef>
                <a:spcPts val="0"/>
              </a:spcBef>
              <a:spcAft>
                <a:spcPts val="0"/>
              </a:spcAft>
              <a:buSzPts val="1000"/>
              <a:buChar char="○"/>
              <a:defRPr b="1" sz="1000"/>
            </a:lvl5pPr>
            <a:lvl6pPr indent="-292100" lvl="5" marL="2743200">
              <a:lnSpc>
                <a:spcPct val="100000"/>
              </a:lnSpc>
              <a:spcBef>
                <a:spcPts val="0"/>
              </a:spcBef>
              <a:spcAft>
                <a:spcPts val="0"/>
              </a:spcAft>
              <a:buSzPts val="1000"/>
              <a:buChar char="■"/>
              <a:defRPr b="1" sz="1000"/>
            </a:lvl6pPr>
            <a:lvl7pPr indent="-292100" lvl="6" marL="3200400">
              <a:lnSpc>
                <a:spcPct val="100000"/>
              </a:lnSpc>
              <a:spcBef>
                <a:spcPts val="0"/>
              </a:spcBef>
              <a:spcAft>
                <a:spcPts val="0"/>
              </a:spcAft>
              <a:buSzPts val="1000"/>
              <a:buChar char="●"/>
              <a:defRPr b="1" sz="1000"/>
            </a:lvl7pPr>
            <a:lvl8pPr indent="-292100" lvl="7" marL="3657600">
              <a:lnSpc>
                <a:spcPct val="100000"/>
              </a:lnSpc>
              <a:spcBef>
                <a:spcPts val="0"/>
              </a:spcBef>
              <a:spcAft>
                <a:spcPts val="0"/>
              </a:spcAft>
              <a:buSzPts val="1000"/>
              <a:buChar char="○"/>
              <a:defRPr b="1" sz="1000"/>
            </a:lvl8pPr>
            <a:lvl9pPr indent="-292100" lvl="8" marL="4114800">
              <a:lnSpc>
                <a:spcPct val="100000"/>
              </a:lnSpc>
              <a:spcBef>
                <a:spcPts val="0"/>
              </a:spcBef>
              <a:spcAft>
                <a:spcPts val="0"/>
              </a:spcAft>
              <a:buSzPts val="1000"/>
              <a:buChar char="■"/>
              <a:defRPr b="1" sz="1000"/>
            </a:lvl9pPr>
          </a:lstStyle>
          <a:p/>
        </p:txBody>
      </p:sp>
      <p:sp>
        <p:nvSpPr>
          <p:cNvPr id="497" name="Google Shape;497;p43"/>
          <p:cNvSpPr/>
          <p:nvPr/>
        </p:nvSpPr>
        <p:spPr>
          <a:xfrm flipH="1" rot="10800000">
            <a:off x="-1073900" y="773300"/>
            <a:ext cx="2146200" cy="2146200"/>
          </a:xfrm>
          <a:prstGeom prst="pie">
            <a:avLst>
              <a:gd fmla="val 16192689"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98" name="Google Shape;498;p43"/>
          <p:cNvSpPr/>
          <p:nvPr/>
        </p:nvSpPr>
        <p:spPr>
          <a:xfrm flipH="1" rot="10800000">
            <a:off x="-3400" y="773300"/>
            <a:ext cx="2146200" cy="2146200"/>
          </a:xfrm>
          <a:prstGeom prst="pie">
            <a:avLst>
              <a:gd fmla="val 16192689"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499" name="Google Shape;499;p43"/>
          <p:cNvSpPr/>
          <p:nvPr/>
        </p:nvSpPr>
        <p:spPr>
          <a:xfrm flipH="1" rot="10800000">
            <a:off x="1072300" y="773300"/>
            <a:ext cx="2146200" cy="2146200"/>
          </a:xfrm>
          <a:prstGeom prst="pie">
            <a:avLst>
              <a:gd fmla="val 16192689" name="adj1"/>
              <a:gd fmla="val 5408708"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00" name="Google Shape;500;p43"/>
          <p:cNvSpPr/>
          <p:nvPr/>
        </p:nvSpPr>
        <p:spPr>
          <a:xfrm flipH="1" rot="10800000">
            <a:off x="2149393" y="773300"/>
            <a:ext cx="2146200" cy="2146200"/>
          </a:xfrm>
          <a:prstGeom prst="pie">
            <a:avLst>
              <a:gd fmla="val 16192689" name="adj1"/>
              <a:gd fmla="val 540870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01" name="Google Shape;501;p43"/>
          <p:cNvSpPr txBox="1"/>
          <p:nvPr>
            <p:ph idx="9" type="subTitle"/>
          </p:nvPr>
        </p:nvSpPr>
        <p:spPr>
          <a:xfrm>
            <a:off x="289900" y="162300"/>
            <a:ext cx="21147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502" name="Google Shape;502;p43"/>
          <p:cNvSpPr txBox="1"/>
          <p:nvPr>
            <p:ph idx="13" type="subTitle"/>
          </p:nvPr>
        </p:nvSpPr>
        <p:spPr>
          <a:xfrm>
            <a:off x="4223400" y="162300"/>
            <a:ext cx="1775100" cy="218400"/>
          </a:xfrm>
          <a:prstGeom prst="rect">
            <a:avLst/>
          </a:prstGeom>
        </p:spPr>
        <p:txBody>
          <a:bodyPr anchorCtr="0" anchor="ctr" bIns="0" lIns="0" spcFirstLastPara="1" rIns="0" wrap="square" tIns="0">
            <a:normAutofit/>
          </a:bodyPr>
          <a:lstStyle>
            <a:lvl1pPr lvl="0">
              <a:spcBef>
                <a:spcPts val="0"/>
              </a:spcBef>
              <a:spcAft>
                <a:spcPts val="0"/>
              </a:spcAft>
              <a:buSzPts val="800"/>
              <a:buNone/>
              <a:defRPr sz="800"/>
            </a:lvl1pPr>
            <a:lvl2pPr lvl="1">
              <a:spcBef>
                <a:spcPts val="0"/>
              </a:spcBef>
              <a:spcAft>
                <a:spcPts val="0"/>
              </a:spcAft>
              <a:buSzPts val="800"/>
              <a:buNone/>
              <a:defRPr sz="800"/>
            </a:lvl2pPr>
            <a:lvl3pPr lvl="2">
              <a:spcBef>
                <a:spcPts val="0"/>
              </a:spcBef>
              <a:spcAft>
                <a:spcPts val="0"/>
              </a:spcAft>
              <a:buSzPts val="800"/>
              <a:buNone/>
              <a:defRPr sz="800"/>
            </a:lvl3pPr>
            <a:lvl4pPr lvl="3">
              <a:spcBef>
                <a:spcPts val="0"/>
              </a:spcBef>
              <a:spcAft>
                <a:spcPts val="0"/>
              </a:spcAft>
              <a:buSzPts val="800"/>
              <a:buNone/>
              <a:defRPr sz="800"/>
            </a:lvl4pPr>
            <a:lvl5pPr lvl="4">
              <a:spcBef>
                <a:spcPts val="0"/>
              </a:spcBef>
              <a:spcAft>
                <a:spcPts val="0"/>
              </a:spcAft>
              <a:buSzPts val="800"/>
              <a:buNone/>
              <a:defRPr sz="800"/>
            </a:lvl5pPr>
            <a:lvl6pPr lvl="5">
              <a:spcBef>
                <a:spcPts val="0"/>
              </a:spcBef>
              <a:spcAft>
                <a:spcPts val="0"/>
              </a:spcAft>
              <a:buSzPts val="800"/>
              <a:buNone/>
              <a:defRPr sz="800"/>
            </a:lvl6pPr>
            <a:lvl7pPr lvl="6">
              <a:spcBef>
                <a:spcPts val="0"/>
              </a:spcBef>
              <a:spcAft>
                <a:spcPts val="0"/>
              </a:spcAft>
              <a:buSzPts val="800"/>
              <a:buNone/>
              <a:defRPr sz="800"/>
            </a:lvl7pPr>
            <a:lvl8pPr lvl="7">
              <a:spcBef>
                <a:spcPts val="0"/>
              </a:spcBef>
              <a:spcAft>
                <a:spcPts val="0"/>
              </a:spcAft>
              <a:buSzPts val="800"/>
              <a:buNone/>
              <a:defRPr sz="800"/>
            </a:lvl8pPr>
            <a:lvl9pPr lvl="8">
              <a:spcBef>
                <a:spcPts val="0"/>
              </a:spcBef>
              <a:spcAft>
                <a:spcPts val="0"/>
              </a:spcAft>
              <a:buSzPts val="800"/>
              <a:buNone/>
              <a:defRPr sz="800"/>
            </a:lvl9pPr>
          </a:lstStyle>
          <a:p/>
        </p:txBody>
      </p:sp>
      <p:sp>
        <p:nvSpPr>
          <p:cNvPr id="503" name="Google Shape;503;p43"/>
          <p:cNvSpPr txBox="1"/>
          <p:nvPr>
            <p:ph idx="14" type="subTitle"/>
          </p:nvPr>
        </p:nvSpPr>
        <p:spPr>
          <a:xfrm>
            <a:off x="6571675" y="162300"/>
            <a:ext cx="2282400" cy="218400"/>
          </a:xfrm>
          <a:prstGeom prst="rect">
            <a:avLst/>
          </a:prstGeom>
        </p:spPr>
        <p:txBody>
          <a:bodyPr anchorCtr="0" anchor="ctr" bIns="0" lIns="0" spcFirstLastPara="1" rIns="0" wrap="square" tIns="0">
            <a:normAutofit/>
          </a:bodyPr>
          <a:lstStyle>
            <a:lvl1pPr lvl="0" algn="r">
              <a:spcBef>
                <a:spcPts val="0"/>
              </a:spcBef>
              <a:spcAft>
                <a:spcPts val="0"/>
              </a:spcAft>
              <a:buSzPts val="800"/>
              <a:buNone/>
              <a:defRPr sz="800"/>
            </a:lvl1pPr>
            <a:lvl2pPr lvl="1" algn="r">
              <a:spcBef>
                <a:spcPts val="0"/>
              </a:spcBef>
              <a:spcAft>
                <a:spcPts val="0"/>
              </a:spcAft>
              <a:buSzPts val="1200"/>
              <a:buNone/>
              <a:defRPr/>
            </a:lvl2pPr>
            <a:lvl3pPr lvl="2" algn="r">
              <a:spcBef>
                <a:spcPts val="0"/>
              </a:spcBef>
              <a:spcAft>
                <a:spcPts val="0"/>
              </a:spcAft>
              <a:buSzPts val="1200"/>
              <a:buNone/>
              <a:defRPr/>
            </a:lvl3pPr>
            <a:lvl4pPr lvl="3" algn="r">
              <a:spcBef>
                <a:spcPts val="0"/>
              </a:spcBef>
              <a:spcAft>
                <a:spcPts val="0"/>
              </a:spcAft>
              <a:buSzPts val="1200"/>
              <a:buNone/>
              <a:defRPr/>
            </a:lvl4pPr>
            <a:lvl5pPr lvl="4" algn="r">
              <a:spcBef>
                <a:spcPts val="0"/>
              </a:spcBef>
              <a:spcAft>
                <a:spcPts val="0"/>
              </a:spcAft>
              <a:buSzPts val="1200"/>
              <a:buNone/>
              <a:defRPr/>
            </a:lvl5pPr>
            <a:lvl6pPr lvl="5" algn="r">
              <a:spcBef>
                <a:spcPts val="0"/>
              </a:spcBef>
              <a:spcAft>
                <a:spcPts val="0"/>
              </a:spcAft>
              <a:buSzPts val="1200"/>
              <a:buNone/>
              <a:defRPr/>
            </a:lvl6pPr>
            <a:lvl7pPr lvl="6" algn="r">
              <a:spcBef>
                <a:spcPts val="0"/>
              </a:spcBef>
              <a:spcAft>
                <a:spcPts val="0"/>
              </a:spcAft>
              <a:buSzPts val="1200"/>
              <a:buNone/>
              <a:defRPr/>
            </a:lvl7pPr>
            <a:lvl8pPr lvl="7" algn="r">
              <a:spcBef>
                <a:spcPts val="0"/>
              </a:spcBef>
              <a:spcAft>
                <a:spcPts val="0"/>
              </a:spcAft>
              <a:buSzPts val="1200"/>
              <a:buNone/>
              <a:defRPr/>
            </a:lvl8pPr>
            <a:lvl9pPr lvl="8" algn="r">
              <a:spcBef>
                <a:spcPts val="0"/>
              </a:spcBef>
              <a:spcAft>
                <a:spcPts val="0"/>
              </a:spcAft>
              <a:buSzPts val="1200"/>
              <a:buNone/>
              <a:defRPr/>
            </a:lvl9pPr>
          </a:lstStyle>
          <a:p/>
        </p:txBody>
      </p:sp>
      <p:sp>
        <p:nvSpPr>
          <p:cNvPr id="504" name="Google Shape;504;p43"/>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e &amp; QA">
  <p:cSld name="CUSTOM_3">
    <p:spTree>
      <p:nvGrpSpPr>
        <p:cNvPr id="505" name="Shape 505"/>
        <p:cNvGrpSpPr/>
        <p:nvPr/>
      </p:nvGrpSpPr>
      <p:grpSpPr>
        <a:xfrm>
          <a:off x="0" y="0"/>
          <a:ext cx="0" cy="0"/>
          <a:chOff x="0" y="0"/>
          <a:chExt cx="0" cy="0"/>
        </a:xfrm>
      </p:grpSpPr>
      <p:sp>
        <p:nvSpPr>
          <p:cNvPr id="506" name="Google Shape;506;p44"/>
          <p:cNvSpPr/>
          <p:nvPr/>
        </p:nvSpPr>
        <p:spPr>
          <a:xfrm rot="-5400000">
            <a:off x="3889697" y="1638900"/>
            <a:ext cx="3510600" cy="3498600"/>
          </a:xfrm>
          <a:prstGeom prst="pie">
            <a:avLst>
              <a:gd fmla="val 0" name="adj1"/>
              <a:gd fmla="val 10803188"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07" name="Google Shape;507;p44"/>
          <p:cNvSpPr txBox="1"/>
          <p:nvPr>
            <p:ph idx="1" type="subTitle"/>
          </p:nvPr>
        </p:nvSpPr>
        <p:spPr>
          <a:xfrm>
            <a:off x="284700" y="3566350"/>
            <a:ext cx="4557300" cy="1227300"/>
          </a:xfrm>
          <a:prstGeom prst="rect">
            <a:avLst/>
          </a:prstGeom>
        </p:spPr>
        <p:txBody>
          <a:bodyPr anchorCtr="0" anchor="t" bIns="91425" lIns="0" spcFirstLastPara="1" rIns="91425" wrap="square" tIns="91425">
            <a:normAutofit/>
          </a:bodyPr>
          <a:lstStyle>
            <a:lvl1pPr lvl="0">
              <a:lnSpc>
                <a:spcPct val="115000"/>
              </a:lnSpc>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1pPr>
            <a:lvl2pPr lvl="1">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2pPr>
            <a:lvl3pPr lvl="2">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3pPr>
            <a:lvl4pPr lvl="3">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4pPr>
            <a:lvl5pPr lvl="4">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5pPr>
            <a:lvl6pPr lvl="5">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6pPr>
            <a:lvl7pPr lvl="6">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7pPr>
            <a:lvl8pPr lvl="7">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8pPr>
            <a:lvl9pPr lvl="8">
              <a:spcBef>
                <a:spcPts val="0"/>
              </a:spcBef>
              <a:spcAft>
                <a:spcPts val="0"/>
              </a:spcAft>
              <a:buClr>
                <a:schemeClr val="lt1"/>
              </a:buClr>
              <a:buSzPts val="1200"/>
              <a:buFont typeface="Urbanist Medium"/>
              <a:buNone/>
              <a:defRPr>
                <a:latin typeface="Urbanist Medium"/>
                <a:ea typeface="Urbanist Medium"/>
                <a:cs typeface="Urbanist Medium"/>
                <a:sym typeface="Urbanist Medium"/>
              </a:defRPr>
            </a:lvl9pPr>
          </a:lstStyle>
          <a:p/>
        </p:txBody>
      </p:sp>
      <p:sp>
        <p:nvSpPr>
          <p:cNvPr id="508" name="Google Shape;508;p44"/>
          <p:cNvSpPr/>
          <p:nvPr/>
        </p:nvSpPr>
        <p:spPr>
          <a:xfrm>
            <a:off x="3890550" y="-1634700"/>
            <a:ext cx="3509100" cy="3267600"/>
          </a:xfrm>
          <a:prstGeom prst="pie">
            <a:avLst>
              <a:gd fmla="val 0" name="adj1"/>
              <a:gd fmla="val 5401683"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09" name="Google Shape;509;p44"/>
          <p:cNvSpPr/>
          <p:nvPr/>
        </p:nvSpPr>
        <p:spPr>
          <a:xfrm rot="-5400000">
            <a:off x="3889697" y="1638900"/>
            <a:ext cx="3510600" cy="3498600"/>
          </a:xfrm>
          <a:prstGeom prst="pie">
            <a:avLst>
              <a:gd fmla="val 5409954" name="adj1"/>
              <a:gd fmla="val 10803188"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10" name="Google Shape;510;p44"/>
          <p:cNvSpPr/>
          <p:nvPr/>
        </p:nvSpPr>
        <p:spPr>
          <a:xfrm rot="-5400000">
            <a:off x="5639256" y="1638900"/>
            <a:ext cx="3510600" cy="3498600"/>
          </a:xfrm>
          <a:prstGeom prst="pie">
            <a:avLst>
              <a:gd fmla="val 0" name="adj1"/>
              <a:gd fmla="val 10803188"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11" name="Google Shape;511;p44"/>
          <p:cNvSpPr/>
          <p:nvPr/>
        </p:nvSpPr>
        <p:spPr>
          <a:xfrm>
            <a:off x="5640000" y="-1634700"/>
            <a:ext cx="3509100" cy="3267600"/>
          </a:xfrm>
          <a:prstGeom prst="pie">
            <a:avLst>
              <a:gd fmla="val 0" name="adj1"/>
              <a:gd fmla="val 5400368"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Urbanist"/>
              <a:ea typeface="Urbanist"/>
              <a:cs typeface="Urbanist"/>
              <a:sym typeface="Urbanist"/>
            </a:endParaRPr>
          </a:p>
        </p:txBody>
      </p:sp>
      <p:sp>
        <p:nvSpPr>
          <p:cNvPr id="512" name="Google Shape;512;p44"/>
          <p:cNvSpPr txBox="1"/>
          <p:nvPr>
            <p:ph type="title"/>
          </p:nvPr>
        </p:nvSpPr>
        <p:spPr>
          <a:xfrm>
            <a:off x="284700" y="229302"/>
            <a:ext cx="4287300" cy="3069600"/>
          </a:xfrm>
          <a:prstGeom prst="rect">
            <a:avLst/>
          </a:prstGeom>
        </p:spPr>
        <p:txBody>
          <a:bodyPr anchorCtr="0" anchor="b" bIns="0" lIns="0" spcFirstLastPara="1" rIns="91425" wrap="square" tIns="0">
            <a:noAutofit/>
          </a:bodyPr>
          <a:lstStyle>
            <a:lvl1pPr lvl="0">
              <a:lnSpc>
                <a:spcPct val="90000"/>
              </a:lnSpc>
              <a:spcBef>
                <a:spcPts val="0"/>
              </a:spcBef>
              <a:spcAft>
                <a:spcPts val="0"/>
              </a:spcAft>
              <a:buClr>
                <a:schemeClr val="lt1"/>
              </a:buClr>
              <a:buSzPts val="4400"/>
              <a:buNone/>
              <a:defRPr sz="4400"/>
            </a:lvl1pPr>
            <a:lvl2pPr lvl="1">
              <a:spcBef>
                <a:spcPts val="0"/>
              </a:spcBef>
              <a:spcAft>
                <a:spcPts val="0"/>
              </a:spcAft>
              <a:buSzPts val="4400"/>
              <a:buNone/>
              <a:defRPr sz="4400"/>
            </a:lvl2pPr>
            <a:lvl3pPr lvl="2">
              <a:spcBef>
                <a:spcPts val="0"/>
              </a:spcBef>
              <a:spcAft>
                <a:spcPts val="0"/>
              </a:spcAft>
              <a:buSzPts val="4400"/>
              <a:buNone/>
              <a:defRPr sz="4400"/>
            </a:lvl3pPr>
            <a:lvl4pPr lvl="3">
              <a:spcBef>
                <a:spcPts val="0"/>
              </a:spcBef>
              <a:spcAft>
                <a:spcPts val="0"/>
              </a:spcAft>
              <a:buSzPts val="4400"/>
              <a:buNone/>
              <a:defRPr sz="4400"/>
            </a:lvl4pPr>
            <a:lvl5pPr lvl="4">
              <a:spcBef>
                <a:spcPts val="0"/>
              </a:spcBef>
              <a:spcAft>
                <a:spcPts val="0"/>
              </a:spcAft>
              <a:buSzPts val="4400"/>
              <a:buNone/>
              <a:defRPr sz="4400"/>
            </a:lvl5pPr>
            <a:lvl6pPr lvl="5">
              <a:spcBef>
                <a:spcPts val="0"/>
              </a:spcBef>
              <a:spcAft>
                <a:spcPts val="0"/>
              </a:spcAft>
              <a:buSzPts val="4400"/>
              <a:buNone/>
              <a:defRPr sz="4400"/>
            </a:lvl6pPr>
            <a:lvl7pPr lvl="6">
              <a:spcBef>
                <a:spcPts val="0"/>
              </a:spcBef>
              <a:spcAft>
                <a:spcPts val="0"/>
              </a:spcAft>
              <a:buSzPts val="4400"/>
              <a:buNone/>
              <a:defRPr sz="4400"/>
            </a:lvl7pPr>
            <a:lvl8pPr lvl="7">
              <a:spcBef>
                <a:spcPts val="0"/>
              </a:spcBef>
              <a:spcAft>
                <a:spcPts val="0"/>
              </a:spcAft>
              <a:buSzPts val="4400"/>
              <a:buNone/>
              <a:defRPr sz="4400"/>
            </a:lvl8pPr>
            <a:lvl9pPr lvl="8">
              <a:spcBef>
                <a:spcPts val="0"/>
              </a:spcBef>
              <a:spcAft>
                <a:spcPts val="0"/>
              </a:spcAft>
              <a:buSzPts val="4400"/>
              <a:buNone/>
              <a:defRPr sz="4400"/>
            </a:lvl9pPr>
          </a:lstStyle>
          <a:p/>
        </p:txBody>
      </p:sp>
      <p:sp>
        <p:nvSpPr>
          <p:cNvPr id="513" name="Google Shape;513;p44"/>
          <p:cNvSpPr txBox="1"/>
          <p:nvPr/>
        </p:nvSpPr>
        <p:spPr>
          <a:xfrm>
            <a:off x="6720300" y="4683627"/>
            <a:ext cx="2195100" cy="292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fld id="{00000000-1234-1234-1234-123412341234}" type="slidenum">
              <a:rPr lang="en" sz="700">
                <a:solidFill>
                  <a:schemeClr val="lt1"/>
                </a:solidFill>
                <a:latin typeface="Urbanist Medium"/>
                <a:ea typeface="Urbanist Medium"/>
                <a:cs typeface="Urbanist Medium"/>
                <a:sym typeface="Urbanist Medium"/>
              </a:rPr>
              <a:t>‹#›</a:t>
            </a:fld>
            <a:endParaRPr sz="700">
              <a:solidFill>
                <a:schemeClr val="lt1"/>
              </a:solidFill>
              <a:latin typeface="Urbanist Medium"/>
              <a:ea typeface="Urbanist Medium"/>
              <a:cs typeface="Urbanist Medium"/>
              <a:sym typeface="Urbanist Medium"/>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14" name="Shape 514"/>
        <p:cNvGrpSpPr/>
        <p:nvPr/>
      </p:nvGrpSpPr>
      <p:grpSpPr>
        <a:xfrm>
          <a:off x="0" y="0"/>
          <a:ext cx="0" cy="0"/>
          <a:chOff x="0" y="0"/>
          <a:chExt cx="0" cy="0"/>
        </a:xfrm>
      </p:grpSpPr>
      <p:sp>
        <p:nvSpPr>
          <p:cNvPr id="515" name="Google Shape;515;p45"/>
          <p:cNvSpPr txBox="1"/>
          <p:nvPr>
            <p:ph type="ctrTitle"/>
          </p:nvPr>
        </p:nvSpPr>
        <p:spPr>
          <a:xfrm>
            <a:off x="311708" y="744575"/>
            <a:ext cx="8520600" cy="2052600"/>
          </a:xfrm>
          <a:prstGeom prst="rect">
            <a:avLst/>
          </a:prstGeom>
        </p:spPr>
        <p:txBody>
          <a:bodyPr anchorCtr="0" anchor="b" bIns="0" lIns="0" spcFirstLastPara="1" rIns="91425" wrap="square" tIns="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16" name="Google Shape;516;p45"/>
          <p:cNvSpPr txBox="1"/>
          <p:nvPr>
            <p:ph idx="1" type="subTitle"/>
          </p:nvPr>
        </p:nvSpPr>
        <p:spPr>
          <a:xfrm>
            <a:off x="311700" y="2834125"/>
            <a:ext cx="8520600" cy="792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517" name="Shape 517"/>
        <p:cNvGrpSpPr/>
        <p:nvPr/>
      </p:nvGrpSpPr>
      <p:grpSpPr>
        <a:xfrm>
          <a:off x="0" y="0"/>
          <a:ext cx="0" cy="0"/>
          <a:chOff x="0" y="0"/>
          <a:chExt cx="0" cy="0"/>
        </a:xfrm>
      </p:grpSpPr>
      <p:sp>
        <p:nvSpPr>
          <p:cNvPr id="518" name="Google Shape;518;p46"/>
          <p:cNvSpPr txBox="1"/>
          <p:nvPr>
            <p:ph type="title"/>
          </p:nvPr>
        </p:nvSpPr>
        <p:spPr>
          <a:xfrm>
            <a:off x="311700" y="2150850"/>
            <a:ext cx="8520600" cy="841800"/>
          </a:xfrm>
          <a:prstGeom prst="rect">
            <a:avLst/>
          </a:prstGeom>
        </p:spPr>
        <p:txBody>
          <a:bodyPr anchorCtr="0" anchor="ctr" bIns="0" lIns="0"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519" name="Shape 519"/>
        <p:cNvGrpSpPr/>
        <p:nvPr/>
      </p:nvGrpSpPr>
      <p:grpSpPr>
        <a:xfrm>
          <a:off x="0" y="0"/>
          <a:ext cx="0" cy="0"/>
          <a:chOff x="0" y="0"/>
          <a:chExt cx="0" cy="0"/>
        </a:xfrm>
      </p:grpSpPr>
      <p:sp>
        <p:nvSpPr>
          <p:cNvPr id="520" name="Google Shape;520;p47"/>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21" name="Google Shape;521;p47"/>
          <p:cNvSpPr txBox="1"/>
          <p:nvPr>
            <p:ph idx="1" type="body"/>
          </p:nvPr>
        </p:nvSpPr>
        <p:spPr>
          <a:xfrm>
            <a:off x="311700" y="1152475"/>
            <a:ext cx="8520600" cy="34164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522" name="Shape 522"/>
        <p:cNvGrpSpPr/>
        <p:nvPr/>
      </p:nvGrpSpPr>
      <p:grpSpPr>
        <a:xfrm>
          <a:off x="0" y="0"/>
          <a:ext cx="0" cy="0"/>
          <a:chOff x="0" y="0"/>
          <a:chExt cx="0" cy="0"/>
        </a:xfrm>
      </p:grpSpPr>
      <p:sp>
        <p:nvSpPr>
          <p:cNvPr id="523" name="Google Shape;523;p48"/>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24" name="Google Shape;524;p48"/>
          <p:cNvSpPr txBox="1"/>
          <p:nvPr>
            <p:ph idx="1" type="body"/>
          </p:nvPr>
        </p:nvSpPr>
        <p:spPr>
          <a:xfrm>
            <a:off x="311700" y="1152475"/>
            <a:ext cx="3999900" cy="34164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525" name="Google Shape;525;p48"/>
          <p:cNvSpPr txBox="1"/>
          <p:nvPr>
            <p:ph idx="2" type="body"/>
          </p:nvPr>
        </p:nvSpPr>
        <p:spPr>
          <a:xfrm>
            <a:off x="4832400" y="1152475"/>
            <a:ext cx="3999900" cy="34164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26" name="Shape 526"/>
        <p:cNvGrpSpPr/>
        <p:nvPr/>
      </p:nvGrpSpPr>
      <p:grpSpPr>
        <a:xfrm>
          <a:off x="0" y="0"/>
          <a:ext cx="0" cy="0"/>
          <a:chOff x="0" y="0"/>
          <a:chExt cx="0" cy="0"/>
        </a:xfrm>
      </p:grpSpPr>
      <p:sp>
        <p:nvSpPr>
          <p:cNvPr id="527" name="Google Shape;527;p49"/>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528" name="Shape 528"/>
        <p:cNvGrpSpPr/>
        <p:nvPr/>
      </p:nvGrpSpPr>
      <p:grpSpPr>
        <a:xfrm>
          <a:off x="0" y="0"/>
          <a:ext cx="0" cy="0"/>
          <a:chOff x="0" y="0"/>
          <a:chExt cx="0" cy="0"/>
        </a:xfrm>
      </p:grpSpPr>
      <p:sp>
        <p:nvSpPr>
          <p:cNvPr id="529" name="Google Shape;529;p50"/>
          <p:cNvSpPr txBox="1"/>
          <p:nvPr>
            <p:ph type="title"/>
          </p:nvPr>
        </p:nvSpPr>
        <p:spPr>
          <a:xfrm>
            <a:off x="311700" y="555600"/>
            <a:ext cx="2808000" cy="755700"/>
          </a:xfrm>
          <a:prstGeom prst="rect">
            <a:avLst/>
          </a:prstGeom>
        </p:spPr>
        <p:txBody>
          <a:bodyPr anchorCtr="0" anchor="b" bIns="0" lIns="0" spcFirstLastPara="1" rIns="91425"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0" name="Google Shape;530;p50"/>
          <p:cNvSpPr txBox="1"/>
          <p:nvPr>
            <p:ph idx="1" type="body"/>
          </p:nvPr>
        </p:nvSpPr>
        <p:spPr>
          <a:xfrm>
            <a:off x="311700" y="1389600"/>
            <a:ext cx="2808000" cy="31794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531" name="Shape 531"/>
        <p:cNvGrpSpPr/>
        <p:nvPr/>
      </p:nvGrpSpPr>
      <p:grpSpPr>
        <a:xfrm>
          <a:off x="0" y="0"/>
          <a:ext cx="0" cy="0"/>
          <a:chOff x="0" y="0"/>
          <a:chExt cx="0" cy="0"/>
        </a:xfrm>
      </p:grpSpPr>
      <p:sp>
        <p:nvSpPr>
          <p:cNvPr id="532" name="Google Shape;532;p51"/>
          <p:cNvSpPr txBox="1"/>
          <p:nvPr>
            <p:ph type="title"/>
          </p:nvPr>
        </p:nvSpPr>
        <p:spPr>
          <a:xfrm>
            <a:off x="490250" y="450150"/>
            <a:ext cx="6367800" cy="4090800"/>
          </a:xfrm>
          <a:prstGeom prst="rect">
            <a:avLst/>
          </a:prstGeom>
        </p:spPr>
        <p:txBody>
          <a:bodyPr anchorCtr="0" anchor="ctr" bIns="0" lIns="0" spcFirstLastPara="1" rIns="91425"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533" name="Shape 533"/>
        <p:cNvGrpSpPr/>
        <p:nvPr/>
      </p:nvGrpSpPr>
      <p:grpSpPr>
        <a:xfrm>
          <a:off x="0" y="0"/>
          <a:ext cx="0" cy="0"/>
          <a:chOff x="0" y="0"/>
          <a:chExt cx="0" cy="0"/>
        </a:xfrm>
      </p:grpSpPr>
      <p:sp>
        <p:nvSpPr>
          <p:cNvPr id="534" name="Google Shape;534;p52"/>
          <p:cNvSpPr txBox="1"/>
          <p:nvPr>
            <p:ph type="title"/>
          </p:nvPr>
        </p:nvSpPr>
        <p:spPr>
          <a:xfrm>
            <a:off x="265500" y="1233175"/>
            <a:ext cx="4045200" cy="1482300"/>
          </a:xfrm>
          <a:prstGeom prst="rect">
            <a:avLst/>
          </a:prstGeom>
        </p:spPr>
        <p:txBody>
          <a:bodyPr anchorCtr="0" anchor="b" bIns="0" lIns="0" spcFirstLastPara="1" rIns="91425" wrap="square" tIns="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35" name="Google Shape;535;p52"/>
          <p:cNvSpPr txBox="1"/>
          <p:nvPr>
            <p:ph idx="1" type="subTitle"/>
          </p:nvPr>
        </p:nvSpPr>
        <p:spPr>
          <a:xfrm>
            <a:off x="265500" y="2803075"/>
            <a:ext cx="4045200" cy="1235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36" name="Google Shape;536;p52"/>
          <p:cNvSpPr txBox="1"/>
          <p:nvPr>
            <p:ph idx="2" type="body"/>
          </p:nvPr>
        </p:nvSpPr>
        <p:spPr>
          <a:xfrm>
            <a:off x="4939500" y="724075"/>
            <a:ext cx="3837000" cy="3695100"/>
          </a:xfrm>
          <a:prstGeom prst="rect">
            <a:avLst/>
          </a:prstGeom>
        </p:spPr>
        <p:txBody>
          <a:bodyPr anchorCtr="0" anchor="ctr"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37" name="Shape 537"/>
        <p:cNvGrpSpPr/>
        <p:nvPr/>
      </p:nvGrpSpPr>
      <p:grpSpPr>
        <a:xfrm>
          <a:off x="0" y="0"/>
          <a:ext cx="0" cy="0"/>
          <a:chOff x="0" y="0"/>
          <a:chExt cx="0" cy="0"/>
        </a:xfrm>
      </p:grpSpPr>
      <p:sp>
        <p:nvSpPr>
          <p:cNvPr id="538" name="Google Shape;538;p53"/>
          <p:cNvSpPr txBox="1"/>
          <p:nvPr>
            <p:ph idx="1" type="body"/>
          </p:nvPr>
        </p:nvSpPr>
        <p:spPr>
          <a:xfrm>
            <a:off x="311700" y="4230575"/>
            <a:ext cx="5998800" cy="605100"/>
          </a:xfrm>
          <a:prstGeom prst="rect">
            <a:avLst/>
          </a:prstGeom>
        </p:spPr>
        <p:txBody>
          <a:bodyPr anchorCtr="0" anchor="ctr" bIns="0" lIns="0" spcFirstLastPara="1" rIns="91425" wrap="square" tIns="0">
            <a:noAutofit/>
          </a:bodyPr>
          <a:lstStyle>
            <a:lvl1pPr indent="-228600" lvl="0" marL="457200">
              <a:lnSpc>
                <a:spcPct val="100000"/>
              </a:lnSpc>
              <a:spcBef>
                <a:spcPts val="0"/>
              </a:spcBef>
              <a:spcAft>
                <a:spcPts val="0"/>
              </a:spcAft>
              <a:buSzPts val="1100"/>
              <a:buNone/>
              <a:defRPr/>
            </a:lvl1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539" name="Shape 539"/>
        <p:cNvGrpSpPr/>
        <p:nvPr/>
      </p:nvGrpSpPr>
      <p:grpSpPr>
        <a:xfrm>
          <a:off x="0" y="0"/>
          <a:ext cx="0" cy="0"/>
          <a:chOff x="0" y="0"/>
          <a:chExt cx="0" cy="0"/>
        </a:xfrm>
      </p:grpSpPr>
      <p:sp>
        <p:nvSpPr>
          <p:cNvPr id="540" name="Google Shape;540;p54"/>
          <p:cNvSpPr txBox="1"/>
          <p:nvPr>
            <p:ph hasCustomPrompt="1" type="title"/>
          </p:nvPr>
        </p:nvSpPr>
        <p:spPr>
          <a:xfrm>
            <a:off x="311700" y="1106125"/>
            <a:ext cx="8520600" cy="1963500"/>
          </a:xfrm>
          <a:prstGeom prst="rect">
            <a:avLst/>
          </a:prstGeom>
        </p:spPr>
        <p:txBody>
          <a:bodyPr anchorCtr="0" anchor="b" bIns="0" lIns="0" spcFirstLastPara="1" rIns="91425"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1" name="Google Shape;541;p54"/>
          <p:cNvSpPr txBox="1"/>
          <p:nvPr>
            <p:ph idx="1" type="body"/>
          </p:nvPr>
        </p:nvSpPr>
        <p:spPr>
          <a:xfrm>
            <a:off x="311700" y="3152225"/>
            <a:ext cx="8520600" cy="1300800"/>
          </a:xfrm>
          <a:prstGeom prst="rect">
            <a:avLst/>
          </a:prstGeom>
        </p:spPr>
        <p:txBody>
          <a:bodyPr anchorCtr="0" anchor="t" bIns="0" lIns="0" spcFirstLastPara="1" rIns="91425" wrap="square" tIns="0">
            <a:noAutofit/>
          </a:bodyPr>
          <a:lstStyle>
            <a:lvl1pPr indent="-298450" lvl="0" marL="457200" algn="ctr">
              <a:spcBef>
                <a:spcPts val="0"/>
              </a:spcBef>
              <a:spcAft>
                <a:spcPts val="0"/>
              </a:spcAft>
              <a:buSzPts val="1100"/>
              <a:buChar char="●"/>
              <a:defRPr/>
            </a:lvl1pPr>
            <a:lvl2pPr indent="-298450" lvl="1" marL="914400" algn="ctr">
              <a:spcBef>
                <a:spcPts val="1000"/>
              </a:spcBef>
              <a:spcAft>
                <a:spcPts val="0"/>
              </a:spcAft>
              <a:buSzPts val="1100"/>
              <a:buChar char="○"/>
              <a:defRPr/>
            </a:lvl2pPr>
            <a:lvl3pPr indent="-298450" lvl="2" marL="1371600" algn="ctr">
              <a:spcBef>
                <a:spcPts val="1000"/>
              </a:spcBef>
              <a:spcAft>
                <a:spcPts val="0"/>
              </a:spcAft>
              <a:buSzPts val="1100"/>
              <a:buChar char="■"/>
              <a:defRPr/>
            </a:lvl3pPr>
            <a:lvl4pPr indent="-298450" lvl="3" marL="1828800" algn="ctr">
              <a:spcBef>
                <a:spcPts val="1000"/>
              </a:spcBef>
              <a:spcAft>
                <a:spcPts val="0"/>
              </a:spcAft>
              <a:buSzPts val="1100"/>
              <a:buChar char="●"/>
              <a:defRPr/>
            </a:lvl4pPr>
            <a:lvl5pPr indent="-298450" lvl="4" marL="2286000" algn="ctr">
              <a:spcBef>
                <a:spcPts val="1000"/>
              </a:spcBef>
              <a:spcAft>
                <a:spcPts val="0"/>
              </a:spcAft>
              <a:buSzPts val="1100"/>
              <a:buChar char="○"/>
              <a:defRPr/>
            </a:lvl5pPr>
            <a:lvl6pPr indent="-298450" lvl="5" marL="2743200" algn="ctr">
              <a:spcBef>
                <a:spcPts val="1000"/>
              </a:spcBef>
              <a:spcAft>
                <a:spcPts val="0"/>
              </a:spcAft>
              <a:buSzPts val="1100"/>
              <a:buChar char="■"/>
              <a:defRPr/>
            </a:lvl6pPr>
            <a:lvl7pPr indent="-298450" lvl="6" marL="3200400" algn="ctr">
              <a:spcBef>
                <a:spcPts val="1000"/>
              </a:spcBef>
              <a:spcAft>
                <a:spcPts val="0"/>
              </a:spcAft>
              <a:buSzPts val="1100"/>
              <a:buChar char="●"/>
              <a:defRPr/>
            </a:lvl7pPr>
            <a:lvl8pPr indent="-298450" lvl="7" marL="3657600" algn="ctr">
              <a:spcBef>
                <a:spcPts val="1000"/>
              </a:spcBef>
              <a:spcAft>
                <a:spcPts val="0"/>
              </a:spcAft>
              <a:buSzPts val="1100"/>
              <a:buChar char="○"/>
              <a:defRPr/>
            </a:lvl8pPr>
            <a:lvl9pPr indent="-298450" lvl="8" marL="4114800" algn="ctr">
              <a:spcBef>
                <a:spcPts val="1000"/>
              </a:spcBef>
              <a:spcAft>
                <a:spcPts val="1000"/>
              </a:spcAft>
              <a:buSzPts val="11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42" name="Shape 542"/>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43" name="Shape 543"/>
        <p:cNvGrpSpPr/>
        <p:nvPr/>
      </p:nvGrpSpPr>
      <p:grpSpPr>
        <a:xfrm>
          <a:off x="0" y="0"/>
          <a:ext cx="0" cy="0"/>
          <a:chOff x="0" y="0"/>
          <a:chExt cx="0" cy="0"/>
        </a:xfrm>
      </p:grpSpPr>
      <p:sp>
        <p:nvSpPr>
          <p:cNvPr id="544" name="Google Shape;544;p56"/>
          <p:cNvSpPr txBox="1"/>
          <p:nvPr>
            <p:ph type="title"/>
          </p:nvPr>
        </p:nvSpPr>
        <p:spPr>
          <a:xfrm>
            <a:off x="677325" y="1832775"/>
            <a:ext cx="3217200" cy="1484100"/>
          </a:xfrm>
          <a:prstGeom prst="rect">
            <a:avLst/>
          </a:prstGeom>
        </p:spPr>
        <p:txBody>
          <a:bodyPr anchorCtr="0" anchor="ctr" bIns="0" lIns="0" spcFirstLastPara="1" rIns="91425" wrap="square" tIns="0">
            <a:noAutofit/>
          </a:bodyPr>
          <a:lstStyle>
            <a:lvl1pPr lvl="0">
              <a:spcBef>
                <a:spcPts val="0"/>
              </a:spcBef>
              <a:spcAft>
                <a:spcPts val="0"/>
              </a:spcAft>
              <a:buSzPts val="4200"/>
              <a:buNone/>
              <a:defRPr sz="42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45" name="Google Shape;545;p56"/>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6" name="Google Shape;546;p56"/>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7" name="Google Shape;547;p56"/>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8" name="Google Shape;548;p56"/>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9" name="Google Shape;549;p56"/>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0" name="Google Shape;550;p56"/>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551" name="Shape 551"/>
        <p:cNvGrpSpPr/>
        <p:nvPr/>
      </p:nvGrpSpPr>
      <p:grpSpPr>
        <a:xfrm>
          <a:off x="0" y="0"/>
          <a:ext cx="0" cy="0"/>
          <a:chOff x="0" y="0"/>
          <a:chExt cx="0" cy="0"/>
        </a:xfrm>
      </p:grpSpPr>
      <p:sp>
        <p:nvSpPr>
          <p:cNvPr id="552" name="Google Shape;552;p57"/>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53" name="Google Shape;553;p57"/>
          <p:cNvSpPr txBox="1"/>
          <p:nvPr>
            <p:ph idx="1" type="body"/>
          </p:nvPr>
        </p:nvSpPr>
        <p:spPr>
          <a:xfrm>
            <a:off x="311700" y="1152475"/>
            <a:ext cx="4473900" cy="34164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54" name="Google Shape;554;p57"/>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555" name="Shape 555"/>
        <p:cNvGrpSpPr/>
        <p:nvPr/>
      </p:nvGrpSpPr>
      <p:grpSpPr>
        <a:xfrm>
          <a:off x="0" y="0"/>
          <a:ext cx="0" cy="0"/>
          <a:chOff x="0" y="0"/>
          <a:chExt cx="0" cy="0"/>
        </a:xfrm>
      </p:grpSpPr>
      <p:sp>
        <p:nvSpPr>
          <p:cNvPr id="556" name="Google Shape;556;p58"/>
          <p:cNvSpPr txBox="1"/>
          <p:nvPr>
            <p:ph type="title"/>
          </p:nvPr>
        </p:nvSpPr>
        <p:spPr>
          <a:xfrm>
            <a:off x="483175" y="450025"/>
            <a:ext cx="8184600" cy="758100"/>
          </a:xfrm>
          <a:prstGeom prst="rect">
            <a:avLst/>
          </a:prstGeom>
        </p:spPr>
        <p:txBody>
          <a:bodyPr anchorCtr="0" anchor="ctr" bIns="0" lIns="0" spcFirstLastPara="1" rIns="91425"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57" name="Google Shape;557;p58"/>
          <p:cNvSpPr txBox="1"/>
          <p:nvPr>
            <p:ph idx="1" type="body"/>
          </p:nvPr>
        </p:nvSpPr>
        <p:spPr>
          <a:xfrm>
            <a:off x="483150" y="2237788"/>
            <a:ext cx="36198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58" name="Google Shape;558;p58"/>
          <p:cNvSpPr txBox="1"/>
          <p:nvPr>
            <p:ph idx="2" type="body"/>
          </p:nvPr>
        </p:nvSpPr>
        <p:spPr>
          <a:xfrm>
            <a:off x="5048000" y="2237788"/>
            <a:ext cx="36198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59" name="Google Shape;559;p58"/>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0" name="Google Shape;560;p58"/>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561" name="Shape 561"/>
        <p:cNvGrpSpPr/>
        <p:nvPr/>
      </p:nvGrpSpPr>
      <p:grpSpPr>
        <a:xfrm>
          <a:off x="0" y="0"/>
          <a:ext cx="0" cy="0"/>
          <a:chOff x="0" y="0"/>
          <a:chExt cx="0" cy="0"/>
        </a:xfrm>
      </p:grpSpPr>
      <p:sp>
        <p:nvSpPr>
          <p:cNvPr id="562" name="Google Shape;562;p59"/>
          <p:cNvSpPr txBox="1"/>
          <p:nvPr>
            <p:ph idx="1" type="body"/>
          </p:nvPr>
        </p:nvSpPr>
        <p:spPr>
          <a:xfrm>
            <a:off x="483175" y="2417500"/>
            <a:ext cx="24555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63" name="Google Shape;563;p59"/>
          <p:cNvSpPr txBox="1"/>
          <p:nvPr>
            <p:ph idx="2" type="body"/>
          </p:nvPr>
        </p:nvSpPr>
        <p:spPr>
          <a:xfrm>
            <a:off x="3347725" y="2417500"/>
            <a:ext cx="24555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64" name="Google Shape;564;p59"/>
          <p:cNvSpPr txBox="1"/>
          <p:nvPr>
            <p:ph type="title"/>
          </p:nvPr>
        </p:nvSpPr>
        <p:spPr>
          <a:xfrm>
            <a:off x="483175" y="450025"/>
            <a:ext cx="8184600" cy="758100"/>
          </a:xfrm>
          <a:prstGeom prst="rect">
            <a:avLst/>
          </a:prstGeom>
        </p:spPr>
        <p:txBody>
          <a:bodyPr anchorCtr="0" anchor="ctr" bIns="0" lIns="0" spcFirstLastPara="1" rIns="91425"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65" name="Google Shape;565;p59"/>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6" name="Google Shape;566;p59"/>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7" name="Google Shape;567;p59"/>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8" name="Google Shape;568;p59"/>
          <p:cNvSpPr txBox="1"/>
          <p:nvPr>
            <p:ph idx="6" type="body"/>
          </p:nvPr>
        </p:nvSpPr>
        <p:spPr>
          <a:xfrm>
            <a:off x="6212275" y="2417500"/>
            <a:ext cx="2455500" cy="2373600"/>
          </a:xfrm>
          <a:prstGeom prst="rect">
            <a:avLst/>
          </a:prstGeom>
        </p:spPr>
        <p:txBody>
          <a:bodyPr anchorCtr="0" anchor="t" bIns="0" lIns="0" spcFirstLastPara="1" rIns="91425" wrap="square" tIns="0">
            <a:noAutofit/>
          </a:bodyPr>
          <a:lstStyle>
            <a:lvl1pPr indent="-298450" lvl="0" marL="457200">
              <a:spcBef>
                <a:spcPts val="0"/>
              </a:spcBef>
              <a:spcAft>
                <a:spcPts val="0"/>
              </a:spcAft>
              <a:buSzPts val="1100"/>
              <a:buChar char="●"/>
              <a:defRPr/>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569" name="Shape 569"/>
        <p:cNvGrpSpPr/>
        <p:nvPr/>
      </p:nvGrpSpPr>
      <p:grpSpPr>
        <a:xfrm>
          <a:off x="0" y="0"/>
          <a:ext cx="0" cy="0"/>
          <a:chOff x="0" y="0"/>
          <a:chExt cx="0" cy="0"/>
        </a:xfrm>
      </p:grpSpPr>
      <p:sp>
        <p:nvSpPr>
          <p:cNvPr id="570" name="Google Shape;570;p60"/>
          <p:cNvSpPr txBox="1"/>
          <p:nvPr>
            <p:ph idx="1" type="body"/>
          </p:nvPr>
        </p:nvSpPr>
        <p:spPr>
          <a:xfrm>
            <a:off x="366725" y="1759093"/>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71" name="Google Shape;571;p60"/>
          <p:cNvSpPr txBox="1"/>
          <p:nvPr>
            <p:ph idx="2" type="body"/>
          </p:nvPr>
        </p:nvSpPr>
        <p:spPr>
          <a:xfrm>
            <a:off x="4938725" y="1759093"/>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72" name="Google Shape;572;p60"/>
          <p:cNvSpPr txBox="1"/>
          <p:nvPr>
            <p:ph idx="3" type="body"/>
          </p:nvPr>
        </p:nvSpPr>
        <p:spPr>
          <a:xfrm>
            <a:off x="366750" y="3648575"/>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73" name="Google Shape;573;p60"/>
          <p:cNvSpPr txBox="1"/>
          <p:nvPr>
            <p:ph idx="4" type="body"/>
          </p:nvPr>
        </p:nvSpPr>
        <p:spPr>
          <a:xfrm>
            <a:off x="4938750" y="3648575"/>
            <a:ext cx="3838500" cy="1138500"/>
          </a:xfrm>
          <a:prstGeom prst="rect">
            <a:avLst/>
          </a:prstGeom>
        </p:spPr>
        <p:txBody>
          <a:bodyPr anchorCtr="0" anchor="t" bIns="0" lIns="0" spcFirstLastPara="1" rIns="91425" wrap="square" tIns="0">
            <a:noAutofit/>
          </a:bodyPr>
          <a:lstStyle>
            <a:lvl1pPr indent="-317500" lvl="0" marL="457200">
              <a:spcBef>
                <a:spcPts val="0"/>
              </a:spcBef>
              <a:spcAft>
                <a:spcPts val="0"/>
              </a:spcAft>
              <a:buSzPts val="1400"/>
              <a:buChar char="●"/>
              <a:defRPr sz="1400"/>
            </a:lvl1pPr>
            <a:lvl2pPr indent="-298450" lvl="1" marL="914400">
              <a:spcBef>
                <a:spcPts val="1000"/>
              </a:spcBef>
              <a:spcAft>
                <a:spcPts val="0"/>
              </a:spcAft>
              <a:buSzPts val="1100"/>
              <a:buChar char="○"/>
              <a:defRPr/>
            </a:lvl2pPr>
            <a:lvl3pPr indent="-298450" lvl="2" marL="1371600">
              <a:spcBef>
                <a:spcPts val="1000"/>
              </a:spcBef>
              <a:spcAft>
                <a:spcPts val="0"/>
              </a:spcAft>
              <a:buSzPts val="1100"/>
              <a:buChar char="■"/>
              <a:defRPr/>
            </a:lvl3pPr>
            <a:lvl4pPr indent="-298450" lvl="3" marL="1828800">
              <a:spcBef>
                <a:spcPts val="1000"/>
              </a:spcBef>
              <a:spcAft>
                <a:spcPts val="0"/>
              </a:spcAft>
              <a:buSzPts val="1100"/>
              <a:buChar char="●"/>
              <a:defRPr/>
            </a:lvl4pPr>
            <a:lvl5pPr indent="-298450" lvl="4" marL="2286000">
              <a:spcBef>
                <a:spcPts val="1000"/>
              </a:spcBef>
              <a:spcAft>
                <a:spcPts val="0"/>
              </a:spcAft>
              <a:buSzPts val="1100"/>
              <a:buChar char="○"/>
              <a:defRPr/>
            </a:lvl5pPr>
            <a:lvl6pPr indent="-298450" lvl="5" marL="2743200">
              <a:spcBef>
                <a:spcPts val="1000"/>
              </a:spcBef>
              <a:spcAft>
                <a:spcPts val="0"/>
              </a:spcAft>
              <a:buSzPts val="1100"/>
              <a:buChar char="■"/>
              <a:defRPr/>
            </a:lvl6pPr>
            <a:lvl7pPr indent="-298450" lvl="6" marL="3200400">
              <a:spcBef>
                <a:spcPts val="1000"/>
              </a:spcBef>
              <a:spcAft>
                <a:spcPts val="0"/>
              </a:spcAft>
              <a:buSzPts val="1100"/>
              <a:buChar char="●"/>
              <a:defRPr/>
            </a:lvl7pPr>
            <a:lvl8pPr indent="-298450" lvl="7" marL="3657600">
              <a:spcBef>
                <a:spcPts val="1000"/>
              </a:spcBef>
              <a:spcAft>
                <a:spcPts val="0"/>
              </a:spcAft>
              <a:buSzPts val="1100"/>
              <a:buChar char="○"/>
              <a:defRPr/>
            </a:lvl8pPr>
            <a:lvl9pPr indent="-298450" lvl="8" marL="4114800">
              <a:spcBef>
                <a:spcPts val="1000"/>
              </a:spcBef>
              <a:spcAft>
                <a:spcPts val="1000"/>
              </a:spcAft>
              <a:buSzPts val="1100"/>
              <a:buChar char="■"/>
              <a:defRPr/>
            </a:lvl9pPr>
          </a:lstStyle>
          <a:p/>
        </p:txBody>
      </p:sp>
      <p:sp>
        <p:nvSpPr>
          <p:cNvPr id="574" name="Google Shape;574;p60"/>
          <p:cNvSpPr txBox="1"/>
          <p:nvPr>
            <p:ph type="title"/>
          </p:nvPr>
        </p:nvSpPr>
        <p:spPr>
          <a:xfrm>
            <a:off x="366750" y="450025"/>
            <a:ext cx="8184600" cy="758100"/>
          </a:xfrm>
          <a:prstGeom prst="rect">
            <a:avLst/>
          </a:prstGeom>
        </p:spPr>
        <p:txBody>
          <a:bodyPr anchorCtr="0" anchor="ctr" bIns="0" lIns="0" spcFirstLastPara="1" rIns="91425"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75" name="Google Shape;575;p60"/>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6" name="Google Shape;576;p60"/>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7" name="Google Shape;577;p60"/>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8" name="Google Shape;578;p60"/>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579" name="Shape 579"/>
        <p:cNvGrpSpPr/>
        <p:nvPr/>
      </p:nvGrpSpPr>
      <p:grpSpPr>
        <a:xfrm>
          <a:off x="0" y="0"/>
          <a:ext cx="0" cy="0"/>
          <a:chOff x="0" y="0"/>
          <a:chExt cx="0" cy="0"/>
        </a:xfrm>
      </p:grpSpPr>
      <p:sp>
        <p:nvSpPr>
          <p:cNvPr id="580" name="Google Shape;580;p61"/>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81" name="Google Shape;581;p61"/>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582" name="Shape 582"/>
        <p:cNvGrpSpPr/>
        <p:nvPr/>
      </p:nvGrpSpPr>
      <p:grpSpPr>
        <a:xfrm>
          <a:off x="0" y="0"/>
          <a:ext cx="0" cy="0"/>
          <a:chOff x="0" y="0"/>
          <a:chExt cx="0" cy="0"/>
        </a:xfrm>
      </p:grpSpPr>
      <p:sp>
        <p:nvSpPr>
          <p:cNvPr id="583" name="Google Shape;583;p62"/>
          <p:cNvSpPr txBox="1"/>
          <p:nvPr>
            <p:ph idx="1" type="body"/>
          </p:nvPr>
        </p:nvSpPr>
        <p:spPr>
          <a:xfrm>
            <a:off x="311700" y="4080225"/>
            <a:ext cx="4027500" cy="9261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584" name="Google Shape;584;p62"/>
          <p:cNvSpPr/>
          <p:nvPr>
            <p:ph idx="2" type="pic"/>
          </p:nvPr>
        </p:nvSpPr>
        <p:spPr>
          <a:xfrm>
            <a:off x="4804825" y="1133300"/>
            <a:ext cx="4027500" cy="2392800"/>
          </a:xfrm>
          <a:prstGeom prst="rect">
            <a:avLst/>
          </a:prstGeom>
          <a:noFill/>
          <a:ln>
            <a:noFill/>
          </a:ln>
        </p:spPr>
      </p:sp>
      <p:sp>
        <p:nvSpPr>
          <p:cNvPr id="585" name="Google Shape;585;p62"/>
          <p:cNvSpPr/>
          <p:nvPr>
            <p:ph idx="3" type="pic"/>
          </p:nvPr>
        </p:nvSpPr>
        <p:spPr>
          <a:xfrm>
            <a:off x="311725" y="1133300"/>
            <a:ext cx="4027500" cy="2392800"/>
          </a:xfrm>
          <a:prstGeom prst="rect">
            <a:avLst/>
          </a:prstGeom>
          <a:noFill/>
          <a:ln>
            <a:noFill/>
          </a:ln>
        </p:spPr>
      </p:sp>
      <p:sp>
        <p:nvSpPr>
          <p:cNvPr id="586" name="Google Shape;586;p62"/>
          <p:cNvSpPr txBox="1"/>
          <p:nvPr>
            <p:ph idx="4" type="body"/>
          </p:nvPr>
        </p:nvSpPr>
        <p:spPr>
          <a:xfrm>
            <a:off x="4804825" y="4080225"/>
            <a:ext cx="4027500" cy="9261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587" name="Google Shape;587;p62"/>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88" name="Google Shape;588;p62"/>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89" name="Google Shape;589;p62"/>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590" name="Shape 590"/>
        <p:cNvGrpSpPr/>
        <p:nvPr/>
      </p:nvGrpSpPr>
      <p:grpSpPr>
        <a:xfrm>
          <a:off x="0" y="0"/>
          <a:ext cx="0" cy="0"/>
          <a:chOff x="0" y="0"/>
          <a:chExt cx="0" cy="0"/>
        </a:xfrm>
      </p:grpSpPr>
      <p:sp>
        <p:nvSpPr>
          <p:cNvPr id="591" name="Google Shape;591;p63"/>
          <p:cNvSpPr txBox="1"/>
          <p:nvPr>
            <p:ph idx="1" type="body"/>
          </p:nvPr>
        </p:nvSpPr>
        <p:spPr>
          <a:xfrm>
            <a:off x="311700" y="3911700"/>
            <a:ext cx="2627100" cy="10185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592" name="Google Shape;592;p63"/>
          <p:cNvSpPr/>
          <p:nvPr>
            <p:ph idx="2" type="pic"/>
          </p:nvPr>
        </p:nvSpPr>
        <p:spPr>
          <a:xfrm>
            <a:off x="6205225" y="1128325"/>
            <a:ext cx="2627100" cy="2273100"/>
          </a:xfrm>
          <a:prstGeom prst="rect">
            <a:avLst/>
          </a:prstGeom>
          <a:noFill/>
          <a:ln>
            <a:noFill/>
          </a:ln>
        </p:spPr>
      </p:sp>
      <p:sp>
        <p:nvSpPr>
          <p:cNvPr id="593" name="Google Shape;593;p63"/>
          <p:cNvSpPr/>
          <p:nvPr>
            <p:ph idx="3" type="pic"/>
          </p:nvPr>
        </p:nvSpPr>
        <p:spPr>
          <a:xfrm>
            <a:off x="311725" y="1128325"/>
            <a:ext cx="2627100" cy="2273100"/>
          </a:xfrm>
          <a:prstGeom prst="rect">
            <a:avLst/>
          </a:prstGeom>
          <a:noFill/>
          <a:ln>
            <a:noFill/>
          </a:ln>
        </p:spPr>
      </p:sp>
      <p:sp>
        <p:nvSpPr>
          <p:cNvPr id="594" name="Google Shape;594;p63"/>
          <p:cNvSpPr txBox="1"/>
          <p:nvPr>
            <p:ph idx="4" type="body"/>
          </p:nvPr>
        </p:nvSpPr>
        <p:spPr>
          <a:xfrm>
            <a:off x="6205225" y="3911700"/>
            <a:ext cx="2627100" cy="10185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595" name="Google Shape;595;p63"/>
          <p:cNvSpPr/>
          <p:nvPr>
            <p:ph idx="5" type="pic"/>
          </p:nvPr>
        </p:nvSpPr>
        <p:spPr>
          <a:xfrm>
            <a:off x="3255250" y="1128325"/>
            <a:ext cx="2627100" cy="2273100"/>
          </a:xfrm>
          <a:prstGeom prst="rect">
            <a:avLst/>
          </a:prstGeom>
          <a:noFill/>
          <a:ln>
            <a:noFill/>
          </a:ln>
        </p:spPr>
      </p:sp>
      <p:sp>
        <p:nvSpPr>
          <p:cNvPr id="596" name="Google Shape;596;p63"/>
          <p:cNvSpPr txBox="1"/>
          <p:nvPr>
            <p:ph idx="6" type="body"/>
          </p:nvPr>
        </p:nvSpPr>
        <p:spPr>
          <a:xfrm>
            <a:off x="3255250" y="3911700"/>
            <a:ext cx="2627100" cy="1018500"/>
          </a:xfrm>
          <a:prstGeom prst="rect">
            <a:avLst/>
          </a:prstGeom>
        </p:spPr>
        <p:txBody>
          <a:bodyPr anchorCtr="0" anchor="t" bIns="0" lIns="0" spcFirstLastPara="1" rIns="91425" wrap="square" tIns="0">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sp>
        <p:nvSpPr>
          <p:cNvPr id="597" name="Google Shape;597;p63"/>
          <p:cNvSpPr txBox="1"/>
          <p:nvPr>
            <p:ph type="title"/>
          </p:nvPr>
        </p:nvSpPr>
        <p:spPr>
          <a:xfrm>
            <a:off x="311700" y="445025"/>
            <a:ext cx="8520600" cy="572700"/>
          </a:xfrm>
          <a:prstGeom prst="rect">
            <a:avLst/>
          </a:prstGeom>
        </p:spPr>
        <p:txBody>
          <a:bodyPr anchorCtr="0" anchor="t" bIns="0" lIns="0" spcFirstLastPara="1" rIns="91425" wrap="square" tIns="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98" name="Google Shape;598;p63"/>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599" name="Google Shape;599;p63"/>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00" name="Google Shape;600;p63"/>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601" name="Shape 601"/>
        <p:cNvGrpSpPr/>
        <p:nvPr/>
      </p:nvGrpSpPr>
      <p:grpSpPr>
        <a:xfrm>
          <a:off x="0" y="0"/>
          <a:ext cx="0" cy="0"/>
          <a:chOff x="0" y="0"/>
          <a:chExt cx="0" cy="0"/>
        </a:xfrm>
      </p:grpSpPr>
      <p:sp>
        <p:nvSpPr>
          <p:cNvPr id="602" name="Google Shape;602;p64"/>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603" name="Shape 603"/>
        <p:cNvGrpSpPr/>
        <p:nvPr/>
      </p:nvGrpSpPr>
      <p:grpSpPr>
        <a:xfrm>
          <a:off x="0" y="0"/>
          <a:ext cx="0" cy="0"/>
          <a:chOff x="0" y="0"/>
          <a:chExt cx="0" cy="0"/>
        </a:xfrm>
      </p:grpSpPr>
      <p:sp>
        <p:nvSpPr>
          <p:cNvPr id="604" name="Google Shape;604;p65"/>
          <p:cNvSpPr/>
          <p:nvPr>
            <p:ph idx="2" type="pic"/>
          </p:nvPr>
        </p:nvSpPr>
        <p:spPr>
          <a:xfrm>
            <a:off x="3389600" y="118913"/>
            <a:ext cx="1643700" cy="1535100"/>
          </a:xfrm>
          <a:prstGeom prst="rect">
            <a:avLst/>
          </a:prstGeom>
          <a:noFill/>
          <a:ln>
            <a:noFill/>
          </a:ln>
        </p:spPr>
      </p:sp>
      <p:sp>
        <p:nvSpPr>
          <p:cNvPr id="605" name="Google Shape;605;p65"/>
          <p:cNvSpPr/>
          <p:nvPr>
            <p:ph idx="3" type="pic"/>
          </p:nvPr>
        </p:nvSpPr>
        <p:spPr>
          <a:xfrm>
            <a:off x="5195935" y="118913"/>
            <a:ext cx="1643700" cy="1535100"/>
          </a:xfrm>
          <a:prstGeom prst="rect">
            <a:avLst/>
          </a:prstGeom>
          <a:noFill/>
          <a:ln>
            <a:noFill/>
          </a:ln>
        </p:spPr>
      </p:sp>
      <p:sp>
        <p:nvSpPr>
          <p:cNvPr id="606" name="Google Shape;606;p65"/>
          <p:cNvSpPr/>
          <p:nvPr>
            <p:ph idx="4" type="pic"/>
          </p:nvPr>
        </p:nvSpPr>
        <p:spPr>
          <a:xfrm>
            <a:off x="7002270" y="118913"/>
            <a:ext cx="1643700" cy="1535100"/>
          </a:xfrm>
          <a:prstGeom prst="rect">
            <a:avLst/>
          </a:prstGeom>
          <a:noFill/>
          <a:ln>
            <a:noFill/>
          </a:ln>
        </p:spPr>
      </p:sp>
      <p:sp>
        <p:nvSpPr>
          <p:cNvPr id="607" name="Google Shape;607;p65"/>
          <p:cNvSpPr/>
          <p:nvPr>
            <p:ph idx="5" type="pic"/>
          </p:nvPr>
        </p:nvSpPr>
        <p:spPr>
          <a:xfrm>
            <a:off x="3389588" y="1804212"/>
            <a:ext cx="1643700" cy="1535100"/>
          </a:xfrm>
          <a:prstGeom prst="rect">
            <a:avLst/>
          </a:prstGeom>
          <a:noFill/>
          <a:ln>
            <a:noFill/>
          </a:ln>
        </p:spPr>
      </p:sp>
      <p:sp>
        <p:nvSpPr>
          <p:cNvPr id="608" name="Google Shape;608;p65"/>
          <p:cNvSpPr/>
          <p:nvPr>
            <p:ph idx="6" type="pic"/>
          </p:nvPr>
        </p:nvSpPr>
        <p:spPr>
          <a:xfrm>
            <a:off x="5195922" y="1804212"/>
            <a:ext cx="1643700" cy="1535100"/>
          </a:xfrm>
          <a:prstGeom prst="rect">
            <a:avLst/>
          </a:prstGeom>
          <a:noFill/>
          <a:ln>
            <a:noFill/>
          </a:ln>
        </p:spPr>
      </p:sp>
      <p:sp>
        <p:nvSpPr>
          <p:cNvPr id="609" name="Google Shape;609;p65"/>
          <p:cNvSpPr/>
          <p:nvPr>
            <p:ph idx="7" type="pic"/>
          </p:nvPr>
        </p:nvSpPr>
        <p:spPr>
          <a:xfrm>
            <a:off x="7002257" y="1804212"/>
            <a:ext cx="1643700" cy="1535100"/>
          </a:xfrm>
          <a:prstGeom prst="rect">
            <a:avLst/>
          </a:prstGeom>
          <a:noFill/>
          <a:ln>
            <a:noFill/>
          </a:ln>
        </p:spPr>
      </p:sp>
      <p:sp>
        <p:nvSpPr>
          <p:cNvPr id="610" name="Google Shape;610;p65"/>
          <p:cNvSpPr txBox="1"/>
          <p:nvPr>
            <p:ph type="title"/>
          </p:nvPr>
        </p:nvSpPr>
        <p:spPr>
          <a:xfrm>
            <a:off x="351550" y="445025"/>
            <a:ext cx="2596800" cy="1706400"/>
          </a:xfrm>
          <a:prstGeom prst="rect">
            <a:avLst/>
          </a:prstGeom>
        </p:spPr>
        <p:txBody>
          <a:bodyPr anchorCtr="0" anchor="t" bIns="0" lIns="0" spcFirstLastPara="1" rIns="91425" wrap="square" tIns="0">
            <a:sp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611" name="Google Shape;611;p65"/>
          <p:cNvSpPr/>
          <p:nvPr>
            <p:ph idx="8" type="pic"/>
          </p:nvPr>
        </p:nvSpPr>
        <p:spPr>
          <a:xfrm>
            <a:off x="3389588" y="3489487"/>
            <a:ext cx="1643700" cy="1535100"/>
          </a:xfrm>
          <a:prstGeom prst="rect">
            <a:avLst/>
          </a:prstGeom>
          <a:noFill/>
          <a:ln>
            <a:noFill/>
          </a:ln>
        </p:spPr>
      </p:sp>
      <p:sp>
        <p:nvSpPr>
          <p:cNvPr id="612" name="Google Shape;612;p65"/>
          <p:cNvSpPr/>
          <p:nvPr>
            <p:ph idx="9" type="pic"/>
          </p:nvPr>
        </p:nvSpPr>
        <p:spPr>
          <a:xfrm>
            <a:off x="5195922" y="3489487"/>
            <a:ext cx="1643700" cy="1535100"/>
          </a:xfrm>
          <a:prstGeom prst="rect">
            <a:avLst/>
          </a:prstGeom>
          <a:noFill/>
          <a:ln>
            <a:noFill/>
          </a:ln>
        </p:spPr>
      </p:sp>
      <p:sp>
        <p:nvSpPr>
          <p:cNvPr id="613" name="Google Shape;613;p65"/>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theme" Target="../theme/theme1.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284700" y="1782325"/>
            <a:ext cx="6153900" cy="2901300"/>
          </a:xfrm>
          <a:prstGeom prst="rect">
            <a:avLst/>
          </a:prstGeom>
          <a:noFill/>
          <a:ln>
            <a:noFill/>
          </a:ln>
        </p:spPr>
        <p:txBody>
          <a:bodyPr anchorCtr="0" anchor="t" bIns="0" lIns="0" spcFirstLastPara="1" rIns="91425" wrap="square" tIns="0">
            <a:noAutofit/>
          </a:bodyPr>
          <a:lstStyle>
            <a:lvl1pPr indent="-298450" lvl="0" marL="457200">
              <a:lnSpc>
                <a:spcPct val="150000"/>
              </a:lnSpc>
              <a:spcBef>
                <a:spcPts val="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1pPr>
            <a:lvl2pPr indent="-298450" lvl="1" marL="9144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2pPr>
            <a:lvl3pPr indent="-298450" lvl="2" marL="13716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3pPr>
            <a:lvl4pPr indent="-298450" lvl="3" marL="18288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4pPr>
            <a:lvl5pPr indent="-298450" lvl="4" marL="22860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5pPr>
            <a:lvl6pPr indent="-298450" lvl="5" marL="27432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6pPr>
            <a:lvl7pPr indent="-298450" lvl="6" marL="32004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7pPr>
            <a:lvl8pPr indent="-298450" lvl="7" marL="3657600">
              <a:lnSpc>
                <a:spcPct val="150000"/>
              </a:lnSpc>
              <a:spcBef>
                <a:spcPts val="1000"/>
              </a:spcBef>
              <a:spcAft>
                <a:spcPts val="0"/>
              </a:spcAft>
              <a:buClr>
                <a:schemeClr val="lt1"/>
              </a:buClr>
              <a:buSzPts val="1100"/>
              <a:buFont typeface="Urbanist"/>
              <a:buChar char="○"/>
              <a:defRPr sz="1100">
                <a:solidFill>
                  <a:schemeClr val="lt1"/>
                </a:solidFill>
                <a:latin typeface="Urbanist"/>
                <a:ea typeface="Urbanist"/>
                <a:cs typeface="Urbanist"/>
                <a:sym typeface="Urbanist"/>
              </a:defRPr>
            </a:lvl8pPr>
            <a:lvl9pPr indent="-298450" lvl="8" marL="4114800">
              <a:lnSpc>
                <a:spcPct val="150000"/>
              </a:lnSpc>
              <a:spcBef>
                <a:spcPts val="1000"/>
              </a:spcBef>
              <a:spcAft>
                <a:spcPts val="1000"/>
              </a:spcAft>
              <a:buClr>
                <a:schemeClr val="lt1"/>
              </a:buClr>
              <a:buSzPts val="1100"/>
              <a:buFont typeface="Urbanist"/>
              <a:buChar char="■"/>
              <a:defRPr sz="1100">
                <a:solidFill>
                  <a:schemeClr val="lt1"/>
                </a:solidFill>
                <a:latin typeface="Urbanist"/>
                <a:ea typeface="Urbanist"/>
                <a:cs typeface="Urbanist"/>
                <a:sym typeface="Urbanist"/>
              </a:defRPr>
            </a:lvl9pPr>
          </a:lstStyle>
          <a:p/>
        </p:txBody>
      </p:sp>
      <p:sp>
        <p:nvSpPr>
          <p:cNvPr id="52" name="Google Shape;52;p13"/>
          <p:cNvSpPr txBox="1"/>
          <p:nvPr>
            <p:ph type="title"/>
          </p:nvPr>
        </p:nvSpPr>
        <p:spPr>
          <a:xfrm>
            <a:off x="283475" y="459250"/>
            <a:ext cx="8575800" cy="655500"/>
          </a:xfrm>
          <a:prstGeom prst="rect">
            <a:avLst/>
          </a:prstGeom>
          <a:noFill/>
          <a:ln>
            <a:noFill/>
          </a:ln>
        </p:spPr>
        <p:txBody>
          <a:bodyPr anchorCtr="0" anchor="t" bIns="0" lIns="0" spcFirstLastPara="1" rIns="91425" wrap="square" tIns="0">
            <a:noAutofit/>
          </a:bodyPr>
          <a:lstStyle>
            <a:lvl1pPr lvl="0">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1pPr>
            <a:lvl2pPr lvl="1">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2pPr>
            <a:lvl3pPr lvl="2">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3pPr>
            <a:lvl4pPr lvl="3">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4pPr>
            <a:lvl5pPr lvl="4">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5pPr>
            <a:lvl6pPr lvl="5">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6pPr>
            <a:lvl7pPr lvl="6">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7pPr>
            <a:lvl8pPr lvl="7">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8pPr>
            <a:lvl9pPr lvl="8">
              <a:spcBef>
                <a:spcPts val="0"/>
              </a:spcBef>
              <a:spcAft>
                <a:spcPts val="0"/>
              </a:spcAft>
              <a:buClr>
                <a:schemeClr val="lt1"/>
              </a:buClr>
              <a:buSzPts val="4000"/>
              <a:buFont typeface="Poppins SemiBold"/>
              <a:buNone/>
              <a:defRPr sz="4000">
                <a:solidFill>
                  <a:schemeClr val="lt1"/>
                </a:solidFill>
                <a:latin typeface="Poppins SemiBold"/>
                <a:ea typeface="Poppins SemiBold"/>
                <a:cs typeface="Poppins SemiBold"/>
                <a:sym typeface="Poppins SemiBold"/>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99">
          <p15:clr>
            <a:schemeClr val="accent1"/>
          </p15:clr>
        </p15:guide>
        <p15:guide id="2" orient="horz" pos="899">
          <p15:clr>
            <a:schemeClr val="accent1"/>
          </p15:clr>
        </p15:guide>
        <p15:guide id="3" orient="horz" pos="960">
          <p15:clr>
            <a:schemeClr val="accent1"/>
          </p15:clr>
        </p15:guide>
        <p15:guide id="4" orient="horz" pos="1560">
          <p15:clr>
            <a:schemeClr val="accent1"/>
          </p15:clr>
        </p15:guide>
        <p15:guide id="5" orient="horz" pos="1620">
          <p15:clr>
            <a:schemeClr val="accent1"/>
          </p15:clr>
        </p15:guide>
        <p15:guide id="6" orient="horz" pos="2280">
          <p15:clr>
            <a:schemeClr val="accent1"/>
          </p15:clr>
        </p15:guide>
        <p15:guide id="7" orient="horz" pos="2341">
          <p15:clr>
            <a:schemeClr val="accent1"/>
          </p15:clr>
        </p15:guide>
        <p15:guide id="8" pos="299">
          <p15:clr>
            <a:schemeClr val="accent1"/>
          </p15:clr>
        </p15:guide>
        <p15:guide id="9" pos="1559">
          <p15:clr>
            <a:schemeClr val="accent1"/>
          </p15:clr>
        </p15:guide>
        <p15:guide id="10" pos="1618">
          <p15:clr>
            <a:schemeClr val="accent1"/>
          </p15:clr>
        </p15:guide>
        <p15:guide id="11" pos="1981">
          <p15:clr>
            <a:schemeClr val="accent2"/>
          </p15:clr>
        </p15:guide>
        <p15:guide id="12" pos="2039">
          <p15:clr>
            <a:schemeClr val="accent2"/>
          </p15:clr>
        </p15:guide>
        <p15:guide id="13" pos="2880">
          <p15:clr>
            <a:schemeClr val="accent1"/>
          </p15:clr>
        </p15:guide>
        <p15:guide id="14" pos="2939">
          <p15:clr>
            <a:schemeClr val="accent1"/>
          </p15:clr>
        </p15:guide>
        <p15:guide id="15" pos="3719">
          <p15:clr>
            <a:schemeClr val="accent2"/>
          </p15:clr>
        </p15:guide>
        <p15:guide id="16" pos="3779">
          <p15:clr>
            <a:schemeClr val="accent2"/>
          </p15:clr>
        </p15:guide>
        <p15:guide id="17" pos="4140">
          <p15:clr>
            <a:schemeClr val="accent1"/>
          </p15:clr>
        </p15:guide>
        <p15:guide id="18" pos="4199">
          <p15:clr>
            <a:schemeClr val="accent1"/>
          </p15:clr>
        </p15:guide>
        <p15:guide id="19" pos="5459">
          <p15:clr>
            <a:schemeClr val="accent1"/>
          </p15:clr>
        </p15:guide>
        <p15:guide id="20" orient="horz" pos="2941">
          <p15:clr>
            <a:schemeClr val="accent1"/>
          </p15:clr>
        </p15:guide>
        <p15:guide id="21" pos="179">
          <p15:clr>
            <a:srgbClr val="EA4335"/>
          </p15:clr>
        </p15:guide>
        <p15:guide id="22" orient="horz" pos="180">
          <p15:clr>
            <a:srgbClr val="EA4335"/>
          </p15:clr>
        </p15:guide>
        <p15:guide id="23" pos="5581">
          <p15:clr>
            <a:srgbClr val="EA4335"/>
          </p15:clr>
        </p15:guide>
        <p15:guide id="24" orient="horz" pos="306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drive.google.com/file/d/1OjsMS9BcXotnLCDoTpcLkQix8gnbFPSb/view" TargetMode="Externa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drive.google.com/file/d/1IurO0oYvHoXP7XiJvX4mEGZleHMUd_vj/view" TargetMode="Externa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slide" Target="/ppt/slides/slide15.xml"/><Relationship Id="rId5" Type="http://schemas.openxmlformats.org/officeDocument/2006/relationships/slide" Target="/ppt/slides/slide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slide" Target="/ppt/slides/slide16.xml"/><Relationship Id="rId4" Type="http://schemas.openxmlformats.org/officeDocument/2006/relationships/slide" Target="/ppt/slides/slide17.xml"/><Relationship Id="rId5" Type="http://schemas.openxmlformats.org/officeDocument/2006/relationships/slide" Target="/ppt/slides/slide1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6"/>
          <p:cNvSpPr txBox="1"/>
          <p:nvPr>
            <p:ph type="title"/>
          </p:nvPr>
        </p:nvSpPr>
        <p:spPr>
          <a:xfrm>
            <a:off x="2905725" y="1718200"/>
            <a:ext cx="5995200" cy="903900"/>
          </a:xfrm>
          <a:prstGeom prst="rect">
            <a:avLst/>
          </a:prstGeom>
        </p:spPr>
        <p:txBody>
          <a:bodyPr anchorCtr="0" anchor="b" bIns="0" lIns="0" spcFirstLastPara="1" rIns="91425" wrap="square" tIns="91425">
            <a:noAutofit/>
          </a:bodyPr>
          <a:lstStyle/>
          <a:p>
            <a:pPr indent="0" lvl="0" marL="0" rtl="0" algn="ctr">
              <a:spcBef>
                <a:spcPts val="0"/>
              </a:spcBef>
              <a:spcAft>
                <a:spcPts val="0"/>
              </a:spcAft>
              <a:buNone/>
            </a:pPr>
            <a:r>
              <a:rPr lang="en" sz="3500"/>
              <a:t>Wazuh-Splunk Integration Project </a:t>
            </a:r>
            <a:endParaRPr sz="3500"/>
          </a:p>
        </p:txBody>
      </p:sp>
      <p:sp>
        <p:nvSpPr>
          <p:cNvPr id="619" name="Google Shape;619;p66"/>
          <p:cNvSpPr txBox="1"/>
          <p:nvPr/>
        </p:nvSpPr>
        <p:spPr>
          <a:xfrm>
            <a:off x="3600025" y="3000200"/>
            <a:ext cx="42429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Urbanist"/>
                <a:ea typeface="Urbanist"/>
                <a:cs typeface="Urbanist"/>
                <a:sym typeface="Urbanist"/>
              </a:rPr>
              <a:t>Utilizing </a:t>
            </a:r>
            <a:r>
              <a:rPr lang="en" sz="1300">
                <a:solidFill>
                  <a:schemeClr val="lt1"/>
                </a:solidFill>
                <a:latin typeface="Urbanist"/>
                <a:ea typeface="Urbanist"/>
                <a:cs typeface="Urbanist"/>
                <a:sym typeface="Urbanist"/>
              </a:rPr>
              <a:t>Splunk</a:t>
            </a:r>
            <a:r>
              <a:rPr lang="en" sz="1300">
                <a:solidFill>
                  <a:schemeClr val="lt1"/>
                </a:solidFill>
                <a:latin typeface="Urbanist"/>
                <a:ea typeface="Urbanist"/>
                <a:cs typeface="Urbanist"/>
                <a:sym typeface="Urbanist"/>
              </a:rPr>
              <a:t> Capabilities for S</a:t>
            </a:r>
            <a:r>
              <a:rPr lang="en" sz="1300">
                <a:solidFill>
                  <a:schemeClr val="lt1"/>
                </a:solidFill>
                <a:latin typeface="Urbanist"/>
                <a:ea typeface="Urbanist"/>
                <a:cs typeface="Urbanist"/>
                <a:sym typeface="Urbanist"/>
              </a:rPr>
              <a:t>IEM</a:t>
            </a:r>
            <a:r>
              <a:rPr lang="en" sz="1300">
                <a:solidFill>
                  <a:schemeClr val="lt1"/>
                </a:solidFill>
                <a:latin typeface="Urbanist"/>
                <a:ea typeface="Urbanist"/>
                <a:cs typeface="Urbanist"/>
                <a:sym typeface="Urbanist"/>
              </a:rPr>
              <a:t> </a:t>
            </a:r>
            <a:endParaRPr sz="1300">
              <a:solidFill>
                <a:schemeClr val="lt1"/>
              </a:solidFill>
              <a:latin typeface="Urbanist"/>
              <a:ea typeface="Urbanist"/>
              <a:cs typeface="Urbanist"/>
              <a:sym typeface="Urbanis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75"/>
          <p:cNvSpPr txBox="1"/>
          <p:nvPr/>
        </p:nvSpPr>
        <p:spPr>
          <a:xfrm>
            <a:off x="598675" y="286200"/>
            <a:ext cx="3752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Urbanist"/>
                <a:ea typeface="Urbanist"/>
                <a:cs typeface="Urbanist"/>
                <a:sym typeface="Urbanist"/>
              </a:rPr>
              <a:t>Ubuntu-</a:t>
            </a:r>
            <a:r>
              <a:rPr lang="en" sz="2400">
                <a:solidFill>
                  <a:schemeClr val="lt1"/>
                </a:solidFill>
                <a:latin typeface="Urbanist"/>
                <a:ea typeface="Urbanist"/>
                <a:cs typeface="Urbanist"/>
                <a:sym typeface="Urbanist"/>
              </a:rPr>
              <a:t>Splunk Overview</a:t>
            </a:r>
            <a:endParaRPr sz="2400">
              <a:solidFill>
                <a:schemeClr val="lt1"/>
              </a:solidFill>
              <a:latin typeface="Urbanist"/>
              <a:ea typeface="Urbanist"/>
              <a:cs typeface="Urbanist"/>
              <a:sym typeface="Urbanist"/>
            </a:endParaRPr>
          </a:p>
        </p:txBody>
      </p:sp>
      <p:sp>
        <p:nvSpPr>
          <p:cNvPr id="740" name="Google Shape;740;p75"/>
          <p:cNvSpPr txBox="1"/>
          <p:nvPr/>
        </p:nvSpPr>
        <p:spPr>
          <a:xfrm>
            <a:off x="1297800" y="1108538"/>
            <a:ext cx="3752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Urbanist"/>
                <a:ea typeface="Urbanist"/>
                <a:cs typeface="Urbanist"/>
                <a:sym typeface="Urbanist"/>
              </a:rPr>
              <a:t>Splunk has been configured with SSL security using a certificate signed by Let’s Encrypt.</a:t>
            </a:r>
            <a:endParaRPr sz="1300">
              <a:solidFill>
                <a:schemeClr val="lt1"/>
              </a:solidFill>
              <a:latin typeface="Urbanist"/>
              <a:ea typeface="Urbanist"/>
              <a:cs typeface="Urbanist"/>
              <a:sym typeface="Urbanist"/>
            </a:endParaRPr>
          </a:p>
          <a:p>
            <a:pPr indent="0" lvl="0" marL="0" rtl="0" algn="l">
              <a:spcBef>
                <a:spcPts val="0"/>
              </a:spcBef>
              <a:spcAft>
                <a:spcPts val="0"/>
              </a:spcAft>
              <a:buNone/>
            </a:pPr>
            <a:r>
              <a:t/>
            </a:r>
            <a:endParaRPr sz="1300">
              <a:solidFill>
                <a:schemeClr val="lt1"/>
              </a:solidFill>
              <a:latin typeface="Urbanist"/>
              <a:ea typeface="Urbanist"/>
              <a:cs typeface="Urbanist"/>
              <a:sym typeface="Urbanist"/>
            </a:endParaRPr>
          </a:p>
          <a:p>
            <a:pPr indent="0" lvl="0" marL="0" rtl="0" algn="l">
              <a:spcBef>
                <a:spcPts val="0"/>
              </a:spcBef>
              <a:spcAft>
                <a:spcPts val="0"/>
              </a:spcAft>
              <a:buNone/>
            </a:pPr>
            <a:r>
              <a:rPr b="1" lang="en" sz="1100">
                <a:solidFill>
                  <a:schemeClr val="lt1"/>
                </a:solidFill>
                <a:latin typeface="Urbanist"/>
                <a:ea typeface="Urbanist"/>
                <a:cs typeface="Urbanist"/>
                <a:sym typeface="Urbanist"/>
              </a:rPr>
              <a:t>$</a:t>
            </a:r>
            <a:r>
              <a:rPr lang="en" sz="1100">
                <a:solidFill>
                  <a:schemeClr val="lt1"/>
                </a:solidFill>
                <a:latin typeface="Urbanist"/>
                <a:ea typeface="Urbanist"/>
                <a:cs typeface="Urbanist"/>
                <a:sym typeface="Urbanist"/>
              </a:rPr>
              <a:t>SPLUNK_HOME/etc/system/local/web.conf :</a:t>
            </a:r>
            <a:endParaRPr sz="1100">
              <a:solidFill>
                <a:schemeClr val="lt1"/>
              </a:solidFill>
              <a:latin typeface="Urbanist"/>
              <a:ea typeface="Urbanist"/>
              <a:cs typeface="Urbanist"/>
              <a:sym typeface="Urbanist"/>
            </a:endParaRPr>
          </a:p>
        </p:txBody>
      </p:sp>
      <p:pic>
        <p:nvPicPr>
          <p:cNvPr id="741" name="Google Shape;741;p75" title="Screenshot 2025-05-07 at 6.50.40 PM.png"/>
          <p:cNvPicPr preferRelativeResize="0"/>
          <p:nvPr/>
        </p:nvPicPr>
        <p:blipFill>
          <a:blip r:embed="rId3">
            <a:alphaModFix/>
          </a:blip>
          <a:stretch>
            <a:fillRect/>
          </a:stretch>
        </p:blipFill>
        <p:spPr>
          <a:xfrm>
            <a:off x="1682175" y="2112000"/>
            <a:ext cx="2983651" cy="2897378"/>
          </a:xfrm>
          <a:prstGeom prst="rect">
            <a:avLst/>
          </a:prstGeom>
          <a:noFill/>
          <a:ln>
            <a:noFill/>
          </a:ln>
        </p:spPr>
      </p:pic>
      <p:sp>
        <p:nvSpPr>
          <p:cNvPr id="742" name="Google Shape;742;p75"/>
          <p:cNvSpPr txBox="1"/>
          <p:nvPr/>
        </p:nvSpPr>
        <p:spPr>
          <a:xfrm>
            <a:off x="5048475" y="1108538"/>
            <a:ext cx="3599700" cy="100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lt1"/>
                </a:solidFill>
                <a:latin typeface="Urbanist"/>
                <a:ea typeface="Urbanist"/>
                <a:cs typeface="Urbanist"/>
                <a:sym typeface="Urbanist"/>
              </a:rPr>
              <a:t>A Splunk App was created to get full customization of alert actions. The app allows users to specify parameters to handle payload conversion and python execution.</a:t>
            </a:r>
            <a:endParaRPr sz="1200">
              <a:solidFill>
                <a:schemeClr val="lt1"/>
              </a:solidFill>
              <a:latin typeface="Urbanist"/>
              <a:ea typeface="Urbanist"/>
              <a:cs typeface="Urbanist"/>
              <a:sym typeface="Urbanist"/>
            </a:endParaRPr>
          </a:p>
        </p:txBody>
      </p:sp>
      <p:sp>
        <p:nvSpPr>
          <p:cNvPr id="743" name="Google Shape;743;p75"/>
          <p:cNvSpPr txBox="1"/>
          <p:nvPr/>
        </p:nvSpPr>
        <p:spPr>
          <a:xfrm>
            <a:off x="5048475" y="2328663"/>
            <a:ext cx="3974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lt1"/>
                </a:solidFill>
                <a:latin typeface="Urbanist"/>
                <a:ea typeface="Urbanist"/>
                <a:cs typeface="Urbanist"/>
                <a:sym typeface="Urbanist"/>
              </a:rPr>
              <a:t>$SPLUNK_HOME/apps/juicer/default/alert_actions.conf :</a:t>
            </a:r>
            <a:endParaRPr sz="1100">
              <a:solidFill>
                <a:schemeClr val="lt1"/>
              </a:solidFill>
              <a:latin typeface="Urbanist"/>
              <a:ea typeface="Urbanist"/>
              <a:cs typeface="Urbanist"/>
              <a:sym typeface="Urbanist"/>
            </a:endParaRPr>
          </a:p>
        </p:txBody>
      </p:sp>
      <p:pic>
        <p:nvPicPr>
          <p:cNvPr id="744" name="Google Shape;744;p75" title="Screenshot 2025-05-12 at 7.38.59 AM.png"/>
          <p:cNvPicPr preferRelativeResize="0"/>
          <p:nvPr/>
        </p:nvPicPr>
        <p:blipFill>
          <a:blip r:embed="rId4">
            <a:alphaModFix/>
          </a:blip>
          <a:stretch>
            <a:fillRect/>
          </a:stretch>
        </p:blipFill>
        <p:spPr>
          <a:xfrm>
            <a:off x="5113576" y="2731799"/>
            <a:ext cx="3844500" cy="887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76"/>
          <p:cNvSpPr txBox="1"/>
          <p:nvPr/>
        </p:nvSpPr>
        <p:spPr>
          <a:xfrm>
            <a:off x="598675" y="286200"/>
            <a:ext cx="3752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Urbanist"/>
                <a:ea typeface="Urbanist"/>
                <a:cs typeface="Urbanist"/>
                <a:sym typeface="Urbanist"/>
              </a:rPr>
              <a:t>Alerts Breakdown</a:t>
            </a:r>
            <a:endParaRPr sz="2500">
              <a:solidFill>
                <a:schemeClr val="lt1"/>
              </a:solidFill>
              <a:latin typeface="Urbanist"/>
              <a:ea typeface="Urbanist"/>
              <a:cs typeface="Urbanist"/>
              <a:sym typeface="Urbanist"/>
            </a:endParaRPr>
          </a:p>
        </p:txBody>
      </p:sp>
      <p:sp>
        <p:nvSpPr>
          <p:cNvPr id="750" name="Google Shape;750;p76"/>
          <p:cNvSpPr txBox="1"/>
          <p:nvPr/>
        </p:nvSpPr>
        <p:spPr>
          <a:xfrm>
            <a:off x="709400" y="2875350"/>
            <a:ext cx="3718200" cy="153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Urbanist"/>
                <a:ea typeface="Urbanist"/>
                <a:cs typeface="Urbanist"/>
                <a:sym typeface="Urbanist"/>
              </a:rPr>
              <a:t>The</a:t>
            </a:r>
            <a:r>
              <a:rPr lang="en" sz="1300">
                <a:solidFill>
                  <a:schemeClr val="lt1"/>
                </a:solidFill>
                <a:latin typeface="Urbanist"/>
                <a:ea typeface="Urbanist"/>
                <a:cs typeface="Urbanist"/>
                <a:sym typeface="Urbanist"/>
              </a:rPr>
              <a:t> custom script makes use of the Splunk SDK for python to import </a:t>
            </a:r>
            <a:r>
              <a:rPr b="1" lang="en" sz="1300">
                <a:solidFill>
                  <a:schemeClr val="lt1"/>
                </a:solidFill>
                <a:latin typeface="Urbanist"/>
                <a:ea typeface="Urbanist"/>
                <a:cs typeface="Urbanist"/>
                <a:sym typeface="Urbanist"/>
              </a:rPr>
              <a:t>paramiko</a:t>
            </a:r>
            <a:r>
              <a:rPr lang="en" sz="1300">
                <a:solidFill>
                  <a:schemeClr val="lt1"/>
                </a:solidFill>
                <a:latin typeface="Urbanist"/>
                <a:ea typeface="Urbanist"/>
                <a:cs typeface="Urbanist"/>
                <a:sym typeface="Urbanist"/>
              </a:rPr>
              <a:t> and establish a secure shell. </a:t>
            </a:r>
            <a:endParaRPr sz="1300">
              <a:solidFill>
                <a:schemeClr val="lt1"/>
              </a:solidFill>
              <a:latin typeface="Urbanist"/>
              <a:ea typeface="Urbanist"/>
              <a:cs typeface="Urbanist"/>
              <a:sym typeface="Urbanist"/>
            </a:endParaRPr>
          </a:p>
          <a:p>
            <a:pPr indent="0" lvl="0" marL="0" rtl="0" algn="l">
              <a:lnSpc>
                <a:spcPct val="115000"/>
              </a:lnSpc>
              <a:spcBef>
                <a:spcPts val="0"/>
              </a:spcBef>
              <a:spcAft>
                <a:spcPts val="0"/>
              </a:spcAft>
              <a:buNone/>
            </a:pPr>
            <a:r>
              <a:t/>
            </a:r>
            <a:endParaRPr sz="1300">
              <a:solidFill>
                <a:schemeClr val="lt1"/>
              </a:solidFill>
              <a:latin typeface="Urbanist"/>
              <a:ea typeface="Urbanist"/>
              <a:cs typeface="Urbanist"/>
              <a:sym typeface="Urbanist"/>
            </a:endParaRPr>
          </a:p>
          <a:p>
            <a:pPr indent="0" lvl="0" marL="0" rtl="0" algn="l">
              <a:lnSpc>
                <a:spcPct val="115000"/>
              </a:lnSpc>
              <a:spcBef>
                <a:spcPts val="0"/>
              </a:spcBef>
              <a:spcAft>
                <a:spcPts val="0"/>
              </a:spcAft>
              <a:buNone/>
            </a:pPr>
            <a:r>
              <a:rPr lang="en" sz="1300">
                <a:solidFill>
                  <a:schemeClr val="lt1"/>
                </a:solidFill>
                <a:latin typeface="Urbanist"/>
                <a:ea typeface="Urbanist"/>
                <a:cs typeface="Urbanist"/>
                <a:sym typeface="Urbanist"/>
              </a:rPr>
              <a:t>Paramiko handles the SSH connection to Ubuntu-1 via </a:t>
            </a:r>
            <a:r>
              <a:rPr lang="en" sz="1300">
                <a:solidFill>
                  <a:schemeClr val="lt1"/>
                </a:solidFill>
                <a:latin typeface="Urbanist"/>
                <a:ea typeface="Urbanist"/>
                <a:cs typeface="Urbanist"/>
                <a:sym typeface="Urbanist"/>
              </a:rPr>
              <a:t>asymmetric</a:t>
            </a:r>
            <a:r>
              <a:rPr lang="en" sz="1300">
                <a:solidFill>
                  <a:schemeClr val="lt1"/>
                </a:solidFill>
                <a:latin typeface="Urbanist"/>
                <a:ea typeface="Urbanist"/>
                <a:cs typeface="Urbanist"/>
                <a:sym typeface="Urbanist"/>
              </a:rPr>
              <a:t> encryption.</a:t>
            </a:r>
            <a:endParaRPr sz="1300">
              <a:solidFill>
                <a:schemeClr val="lt1"/>
              </a:solidFill>
              <a:latin typeface="Urbanist"/>
              <a:ea typeface="Urbanist"/>
              <a:cs typeface="Urbanist"/>
              <a:sym typeface="Urbanist"/>
            </a:endParaRPr>
          </a:p>
        </p:txBody>
      </p:sp>
      <p:sp>
        <p:nvSpPr>
          <p:cNvPr id="751" name="Google Shape;751;p76"/>
          <p:cNvSpPr txBox="1"/>
          <p:nvPr/>
        </p:nvSpPr>
        <p:spPr>
          <a:xfrm>
            <a:off x="608300" y="1388325"/>
            <a:ext cx="3920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Urbanist"/>
                <a:ea typeface="Urbanist"/>
                <a:cs typeface="Urbanist"/>
                <a:sym typeface="Urbanist"/>
              </a:rPr>
              <a:t>Python script used to apply for UFW firewall rules to remote virtual machine based off of Splunk Alerts.</a:t>
            </a:r>
            <a:endParaRPr sz="1300">
              <a:solidFill>
                <a:schemeClr val="lt1"/>
              </a:solidFill>
              <a:latin typeface="Urbanist"/>
              <a:ea typeface="Urbanist"/>
              <a:cs typeface="Urbanist"/>
              <a:sym typeface="Urbanist"/>
            </a:endParaRPr>
          </a:p>
          <a:p>
            <a:pPr indent="0" lvl="0" marL="0" rtl="0" algn="l">
              <a:spcBef>
                <a:spcPts val="0"/>
              </a:spcBef>
              <a:spcAft>
                <a:spcPts val="0"/>
              </a:spcAft>
              <a:buNone/>
            </a:pPr>
            <a:r>
              <a:t/>
            </a:r>
            <a:endParaRPr sz="1300">
              <a:solidFill>
                <a:schemeClr val="lt1"/>
              </a:solidFill>
              <a:latin typeface="Urbanist"/>
              <a:ea typeface="Urbanist"/>
              <a:cs typeface="Urbanist"/>
              <a:sym typeface="Urbanist"/>
            </a:endParaRPr>
          </a:p>
          <a:p>
            <a:pPr indent="0" lvl="0" marL="0" rtl="0" algn="l">
              <a:spcBef>
                <a:spcPts val="0"/>
              </a:spcBef>
              <a:spcAft>
                <a:spcPts val="0"/>
              </a:spcAft>
              <a:buNone/>
            </a:pPr>
            <a:r>
              <a:rPr b="1" lang="en" sz="1100">
                <a:solidFill>
                  <a:schemeClr val="lt1"/>
                </a:solidFill>
                <a:latin typeface="Urbanist"/>
                <a:ea typeface="Urbanist"/>
                <a:cs typeface="Urbanist"/>
                <a:sym typeface="Urbanist"/>
              </a:rPr>
              <a:t>$</a:t>
            </a:r>
            <a:r>
              <a:rPr lang="en" sz="1100">
                <a:solidFill>
                  <a:schemeClr val="lt1"/>
                </a:solidFill>
                <a:latin typeface="Urbanist"/>
                <a:ea typeface="Urbanist"/>
                <a:cs typeface="Urbanist"/>
                <a:sym typeface="Urbanist"/>
              </a:rPr>
              <a:t>SPLUNK_HOME/bin/etc/apps/juicer/bin/restrict_access.py :</a:t>
            </a:r>
            <a:endParaRPr sz="1100">
              <a:solidFill>
                <a:schemeClr val="lt1"/>
              </a:solidFill>
              <a:latin typeface="Urbanist"/>
              <a:ea typeface="Urbanist"/>
              <a:cs typeface="Urbanist"/>
              <a:sym typeface="Urbanist"/>
            </a:endParaRPr>
          </a:p>
        </p:txBody>
      </p:sp>
      <p:pic>
        <p:nvPicPr>
          <p:cNvPr id="752" name="Google Shape;752;p76" title="Screenshot 2025-05-10 at 2.57.32 PM.png"/>
          <p:cNvPicPr preferRelativeResize="0"/>
          <p:nvPr/>
        </p:nvPicPr>
        <p:blipFill>
          <a:blip r:embed="rId3">
            <a:alphaModFix/>
          </a:blip>
          <a:stretch>
            <a:fillRect/>
          </a:stretch>
        </p:blipFill>
        <p:spPr>
          <a:xfrm>
            <a:off x="5184700" y="406425"/>
            <a:ext cx="3378225" cy="3387425"/>
          </a:xfrm>
          <a:prstGeom prst="rect">
            <a:avLst/>
          </a:prstGeom>
          <a:noFill/>
          <a:ln>
            <a:noFill/>
          </a:ln>
        </p:spPr>
      </p:pic>
      <p:pic>
        <p:nvPicPr>
          <p:cNvPr id="753" name="Google Shape;753;p76" title="Screenshot 2025-05-10 at 2.35.49 PM.png"/>
          <p:cNvPicPr preferRelativeResize="0"/>
          <p:nvPr/>
        </p:nvPicPr>
        <p:blipFill>
          <a:blip r:embed="rId4">
            <a:alphaModFix/>
          </a:blip>
          <a:stretch>
            <a:fillRect/>
          </a:stretch>
        </p:blipFill>
        <p:spPr>
          <a:xfrm>
            <a:off x="5573413" y="3793850"/>
            <a:ext cx="2600775" cy="943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pic>
        <p:nvPicPr>
          <p:cNvPr id="758" name="Google Shape;758;p77" title="Splunk Alert.mov">
            <a:hlinkClick r:id="rId3"/>
          </p:cNvPr>
          <p:cNvPicPr preferRelativeResize="0"/>
          <p:nvPr/>
        </p:nvPicPr>
        <p:blipFill>
          <a:blip r:embed="rId4">
            <a:alphaModFix/>
          </a:blip>
          <a:stretch>
            <a:fillRect/>
          </a:stretch>
        </p:blipFill>
        <p:spPr>
          <a:xfrm>
            <a:off x="152400" y="202350"/>
            <a:ext cx="8839202" cy="473879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1000"/>
                                        <p:tgtEl>
                                          <p:spTgt spid="7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78"/>
          <p:cNvSpPr/>
          <p:nvPr/>
        </p:nvSpPr>
        <p:spPr>
          <a:xfrm>
            <a:off x="5094150" y="2887525"/>
            <a:ext cx="3572700" cy="1656300"/>
          </a:xfrm>
          <a:prstGeom prst="rect">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sp>
        <p:nvSpPr>
          <p:cNvPr id="764" name="Google Shape;764;p78"/>
          <p:cNvSpPr/>
          <p:nvPr/>
        </p:nvSpPr>
        <p:spPr>
          <a:xfrm>
            <a:off x="5094150" y="994425"/>
            <a:ext cx="3572700" cy="16563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sp>
        <p:nvSpPr>
          <p:cNvPr id="765" name="Google Shape;765;p78"/>
          <p:cNvSpPr/>
          <p:nvPr/>
        </p:nvSpPr>
        <p:spPr>
          <a:xfrm>
            <a:off x="765075" y="1035700"/>
            <a:ext cx="3654000" cy="35442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sp>
        <p:nvSpPr>
          <p:cNvPr id="766" name="Google Shape;766;p78"/>
          <p:cNvSpPr txBox="1"/>
          <p:nvPr/>
        </p:nvSpPr>
        <p:spPr>
          <a:xfrm>
            <a:off x="598675" y="286200"/>
            <a:ext cx="3752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Urbanist"/>
                <a:ea typeface="Urbanist"/>
                <a:cs typeface="Urbanist"/>
                <a:sym typeface="Urbanist"/>
              </a:rPr>
              <a:t>Conclusion</a:t>
            </a:r>
            <a:endParaRPr sz="2500">
              <a:solidFill>
                <a:schemeClr val="lt1"/>
              </a:solidFill>
              <a:latin typeface="Urbanist"/>
              <a:ea typeface="Urbanist"/>
              <a:cs typeface="Urbanist"/>
              <a:sym typeface="Urbanist"/>
            </a:endParaRPr>
          </a:p>
        </p:txBody>
      </p:sp>
      <p:sp>
        <p:nvSpPr>
          <p:cNvPr id="767" name="Google Shape;767;p78"/>
          <p:cNvSpPr txBox="1"/>
          <p:nvPr/>
        </p:nvSpPr>
        <p:spPr>
          <a:xfrm>
            <a:off x="918000" y="1240375"/>
            <a:ext cx="3654000" cy="315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Urbanist"/>
                <a:ea typeface="Urbanist"/>
                <a:cs typeface="Urbanist"/>
                <a:sym typeface="Urbanist"/>
              </a:rPr>
              <a:t>The </a:t>
            </a:r>
            <a:r>
              <a:rPr lang="en" sz="1300">
                <a:solidFill>
                  <a:schemeClr val="lt1"/>
                </a:solidFill>
                <a:latin typeface="Urbanist"/>
                <a:ea typeface="Urbanist"/>
                <a:cs typeface="Urbanist"/>
                <a:sym typeface="Urbanist"/>
              </a:rPr>
              <a:t>proposed</a:t>
            </a:r>
            <a:r>
              <a:rPr lang="en" sz="1300">
                <a:solidFill>
                  <a:schemeClr val="lt1"/>
                </a:solidFill>
                <a:latin typeface="Urbanist"/>
                <a:ea typeface="Urbanist"/>
                <a:cs typeface="Urbanist"/>
                <a:sym typeface="Urbanist"/>
              </a:rPr>
              <a:t> solution presents…</a:t>
            </a:r>
            <a:r>
              <a:rPr lang="en" sz="1200">
                <a:solidFill>
                  <a:schemeClr val="lt1"/>
                </a:solidFill>
                <a:latin typeface="Urbanist"/>
                <a:ea typeface="Urbanist"/>
                <a:cs typeface="Urbanist"/>
                <a:sym typeface="Urbanist"/>
              </a:rPr>
              <a:t> </a:t>
            </a:r>
            <a:endParaRPr sz="1200">
              <a:solidFill>
                <a:schemeClr val="lt1"/>
              </a:solidFill>
              <a:latin typeface="Urbanist"/>
              <a:ea typeface="Urbanist"/>
              <a:cs typeface="Urbanist"/>
              <a:sym typeface="Urbanist"/>
            </a:endParaRPr>
          </a:p>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a:p>
            <a:pPr indent="-304800" lvl="0" marL="457200" rtl="0" algn="l">
              <a:spcBef>
                <a:spcPts val="0"/>
              </a:spcBef>
              <a:spcAft>
                <a:spcPts val="0"/>
              </a:spcAft>
              <a:buClr>
                <a:schemeClr val="lt1"/>
              </a:buClr>
              <a:buSzPts val="1200"/>
              <a:buFont typeface="Urbanist"/>
              <a:buChar char="●"/>
            </a:pPr>
            <a:r>
              <a:rPr lang="en" sz="1200">
                <a:solidFill>
                  <a:schemeClr val="lt1"/>
                </a:solidFill>
                <a:latin typeface="Urbanist"/>
                <a:ea typeface="Urbanist"/>
                <a:cs typeface="Urbanist"/>
                <a:sym typeface="Urbanist"/>
              </a:rPr>
              <a:t>An automated SIEM system</a:t>
            </a:r>
            <a:endParaRPr sz="1200">
              <a:solidFill>
                <a:schemeClr val="lt1"/>
              </a:solidFill>
              <a:latin typeface="Urbanist"/>
              <a:ea typeface="Urbanist"/>
              <a:cs typeface="Urbanist"/>
              <a:sym typeface="Urbanist"/>
            </a:endParaRPr>
          </a:p>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a:p>
            <a:pPr indent="-304800" lvl="0" marL="457200" rtl="0" algn="l">
              <a:spcBef>
                <a:spcPts val="0"/>
              </a:spcBef>
              <a:spcAft>
                <a:spcPts val="0"/>
              </a:spcAft>
              <a:buClr>
                <a:schemeClr val="lt1"/>
              </a:buClr>
              <a:buSzPts val="1200"/>
              <a:buFont typeface="Urbanist"/>
              <a:buChar char="●"/>
            </a:pPr>
            <a:r>
              <a:rPr lang="en" sz="1200">
                <a:solidFill>
                  <a:schemeClr val="lt1"/>
                </a:solidFill>
                <a:latin typeface="Urbanist"/>
                <a:ea typeface="Urbanist"/>
                <a:cs typeface="Urbanist"/>
                <a:sym typeface="Urbanist"/>
              </a:rPr>
              <a:t>Significant upgrades to security monitoring of network nodes </a:t>
            </a:r>
            <a:endParaRPr sz="1200">
              <a:solidFill>
                <a:schemeClr val="lt1"/>
              </a:solidFill>
              <a:latin typeface="Urbanist"/>
              <a:ea typeface="Urbanist"/>
              <a:cs typeface="Urbanist"/>
              <a:sym typeface="Urbanist"/>
            </a:endParaRPr>
          </a:p>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a:p>
            <a:pPr indent="-304800" lvl="0" marL="457200" rtl="0" algn="l">
              <a:spcBef>
                <a:spcPts val="0"/>
              </a:spcBef>
              <a:spcAft>
                <a:spcPts val="0"/>
              </a:spcAft>
              <a:buClr>
                <a:schemeClr val="lt1"/>
              </a:buClr>
              <a:buSzPts val="1200"/>
              <a:buFont typeface="Urbanist"/>
              <a:buChar char="●"/>
            </a:pPr>
            <a:r>
              <a:rPr lang="en" sz="1200">
                <a:solidFill>
                  <a:schemeClr val="lt1"/>
                </a:solidFill>
                <a:latin typeface="Urbanist"/>
                <a:ea typeface="Urbanist"/>
                <a:cs typeface="Urbanist"/>
                <a:sym typeface="Urbanist"/>
              </a:rPr>
              <a:t>Customizable threat detection with Wazuh module integrations</a:t>
            </a:r>
            <a:endParaRPr sz="1200">
              <a:solidFill>
                <a:schemeClr val="lt1"/>
              </a:solidFill>
              <a:latin typeface="Urbanist"/>
              <a:ea typeface="Urbanist"/>
              <a:cs typeface="Urbanist"/>
              <a:sym typeface="Urbanist"/>
            </a:endParaRPr>
          </a:p>
          <a:p>
            <a:pPr indent="0" lvl="0" marL="457200" rtl="0" algn="l">
              <a:spcBef>
                <a:spcPts val="0"/>
              </a:spcBef>
              <a:spcAft>
                <a:spcPts val="0"/>
              </a:spcAft>
              <a:buNone/>
            </a:pPr>
            <a:r>
              <a:t/>
            </a:r>
            <a:endParaRPr sz="1200">
              <a:solidFill>
                <a:schemeClr val="lt1"/>
              </a:solidFill>
              <a:latin typeface="Urbanist"/>
              <a:ea typeface="Urbanist"/>
              <a:cs typeface="Urbanist"/>
              <a:sym typeface="Urbanist"/>
            </a:endParaRPr>
          </a:p>
          <a:p>
            <a:pPr indent="-304800" lvl="0" marL="457200" rtl="0" algn="l">
              <a:spcBef>
                <a:spcPts val="0"/>
              </a:spcBef>
              <a:spcAft>
                <a:spcPts val="0"/>
              </a:spcAft>
              <a:buClr>
                <a:schemeClr val="lt1"/>
              </a:buClr>
              <a:buSzPts val="1200"/>
              <a:buFont typeface="Urbanist"/>
              <a:buChar char="●"/>
            </a:pPr>
            <a:r>
              <a:rPr lang="en" sz="1200">
                <a:solidFill>
                  <a:schemeClr val="lt1"/>
                </a:solidFill>
                <a:latin typeface="Urbanist"/>
                <a:ea typeface="Urbanist"/>
                <a:cs typeface="Urbanist"/>
                <a:sym typeface="Urbanist"/>
              </a:rPr>
              <a:t>Support for tasks covered by Zabbix, while providing similar workflow</a:t>
            </a:r>
            <a:endParaRPr sz="1200">
              <a:solidFill>
                <a:schemeClr val="lt1"/>
              </a:solidFill>
              <a:latin typeface="Urbanist"/>
              <a:ea typeface="Urbanist"/>
              <a:cs typeface="Urbanist"/>
              <a:sym typeface="Urbanist"/>
            </a:endParaRPr>
          </a:p>
          <a:p>
            <a:pPr indent="0" lvl="0" marL="457200" rtl="0" algn="l">
              <a:spcBef>
                <a:spcPts val="0"/>
              </a:spcBef>
              <a:spcAft>
                <a:spcPts val="0"/>
              </a:spcAft>
              <a:buNone/>
            </a:pPr>
            <a:r>
              <a:t/>
            </a:r>
            <a:endParaRPr sz="1200">
              <a:solidFill>
                <a:schemeClr val="lt1"/>
              </a:solidFill>
              <a:latin typeface="Urbanist"/>
              <a:ea typeface="Urbanist"/>
              <a:cs typeface="Urbanist"/>
              <a:sym typeface="Urbanist"/>
            </a:endParaRPr>
          </a:p>
          <a:p>
            <a:pPr indent="-304800" lvl="0" marL="457200" rtl="0" algn="l">
              <a:spcBef>
                <a:spcPts val="0"/>
              </a:spcBef>
              <a:spcAft>
                <a:spcPts val="0"/>
              </a:spcAft>
              <a:buClr>
                <a:schemeClr val="lt1"/>
              </a:buClr>
              <a:buSzPts val="1200"/>
              <a:buFont typeface="Urbanist"/>
              <a:buChar char="●"/>
            </a:pPr>
            <a:r>
              <a:rPr lang="en" sz="1200">
                <a:solidFill>
                  <a:schemeClr val="lt1"/>
                </a:solidFill>
                <a:latin typeface="Urbanist"/>
                <a:ea typeface="Urbanist"/>
                <a:cs typeface="Urbanist"/>
                <a:sym typeface="Urbanist"/>
              </a:rPr>
              <a:t>Superior management of instances compared to only rsyslog</a:t>
            </a:r>
            <a:endParaRPr sz="1200">
              <a:solidFill>
                <a:schemeClr val="lt1"/>
              </a:solidFill>
              <a:latin typeface="Urbanist"/>
              <a:ea typeface="Urbanist"/>
              <a:cs typeface="Urbanist"/>
              <a:sym typeface="Urbanist"/>
            </a:endParaRPr>
          </a:p>
        </p:txBody>
      </p:sp>
      <p:sp>
        <p:nvSpPr>
          <p:cNvPr id="768" name="Google Shape;768;p78"/>
          <p:cNvSpPr txBox="1"/>
          <p:nvPr/>
        </p:nvSpPr>
        <p:spPr>
          <a:xfrm>
            <a:off x="5147400" y="1105950"/>
            <a:ext cx="37119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lt1"/>
                </a:solidFill>
                <a:latin typeface="Urbanist"/>
                <a:ea typeface="Urbanist"/>
                <a:cs typeface="Urbanist"/>
                <a:sym typeface="Urbanist"/>
              </a:rPr>
              <a:t>Advantages</a:t>
            </a:r>
            <a:endParaRPr sz="1100" u="sng">
              <a:solidFill>
                <a:schemeClr val="lt1"/>
              </a:solidFill>
              <a:latin typeface="Urbanist"/>
              <a:ea typeface="Urbanist"/>
              <a:cs typeface="Urbanist"/>
              <a:sym typeface="Urbanist"/>
            </a:endParaRPr>
          </a:p>
          <a:p>
            <a:pPr indent="0" lvl="0" marL="0" rtl="0" algn="l">
              <a:spcBef>
                <a:spcPts val="0"/>
              </a:spcBef>
              <a:spcAft>
                <a:spcPts val="0"/>
              </a:spcAft>
              <a:buNone/>
            </a:pPr>
            <a:r>
              <a:t/>
            </a:r>
            <a:endParaRPr sz="1100" u="sng">
              <a:solidFill>
                <a:schemeClr val="lt1"/>
              </a:solidFill>
              <a:latin typeface="Urbanist"/>
              <a:ea typeface="Urbanist"/>
              <a:cs typeface="Urbanist"/>
              <a:sym typeface="Urbanist"/>
            </a:endParaRPr>
          </a:p>
          <a:p>
            <a:pPr indent="-298450" lvl="0" marL="457200" rtl="0" algn="l">
              <a:spcBef>
                <a:spcPts val="0"/>
              </a:spcBef>
              <a:spcAft>
                <a:spcPts val="0"/>
              </a:spcAft>
              <a:buClr>
                <a:schemeClr val="lt1"/>
              </a:buClr>
              <a:buSzPts val="1100"/>
              <a:buFont typeface="Urbanist"/>
              <a:buChar char="-"/>
            </a:pPr>
            <a:r>
              <a:rPr lang="en" sz="1100">
                <a:solidFill>
                  <a:schemeClr val="lt1"/>
                </a:solidFill>
                <a:latin typeface="Urbanist"/>
                <a:ea typeface="Urbanist"/>
                <a:cs typeface="Urbanist"/>
                <a:sym typeface="Urbanist"/>
              </a:rPr>
              <a:t>Set up alerts from a plethora of log paths</a:t>
            </a:r>
            <a:endParaRPr sz="1100">
              <a:solidFill>
                <a:schemeClr val="lt1"/>
              </a:solidFill>
              <a:latin typeface="Urbanist"/>
              <a:ea typeface="Urbanist"/>
              <a:cs typeface="Urbanist"/>
              <a:sym typeface="Urbanist"/>
            </a:endParaRPr>
          </a:p>
          <a:p>
            <a:pPr indent="0" lvl="0" marL="457200" rtl="0" algn="l">
              <a:spcBef>
                <a:spcPts val="0"/>
              </a:spcBef>
              <a:spcAft>
                <a:spcPts val="0"/>
              </a:spcAft>
              <a:buNone/>
            </a:pPr>
            <a:r>
              <a:t/>
            </a:r>
            <a:endParaRPr sz="1100">
              <a:solidFill>
                <a:schemeClr val="lt1"/>
              </a:solidFill>
              <a:latin typeface="Urbanist"/>
              <a:ea typeface="Urbanist"/>
              <a:cs typeface="Urbanist"/>
              <a:sym typeface="Urbanist"/>
            </a:endParaRPr>
          </a:p>
          <a:p>
            <a:pPr indent="-298450" lvl="0" marL="457200" rtl="0" algn="l">
              <a:spcBef>
                <a:spcPts val="0"/>
              </a:spcBef>
              <a:spcAft>
                <a:spcPts val="0"/>
              </a:spcAft>
              <a:buClr>
                <a:schemeClr val="lt1"/>
              </a:buClr>
              <a:buSzPts val="1100"/>
              <a:buFont typeface="Urbanist"/>
              <a:buChar char="-"/>
            </a:pPr>
            <a:r>
              <a:rPr lang="en" sz="1100">
                <a:solidFill>
                  <a:schemeClr val="lt1"/>
                </a:solidFill>
                <a:latin typeface="Urbanist"/>
                <a:ea typeface="Urbanist"/>
                <a:cs typeface="Urbanist"/>
                <a:sym typeface="Urbanist"/>
              </a:rPr>
              <a:t>Manage agents through a centralized manager</a:t>
            </a:r>
            <a:endParaRPr sz="1100">
              <a:solidFill>
                <a:schemeClr val="lt1"/>
              </a:solidFill>
              <a:latin typeface="Urbanist"/>
              <a:ea typeface="Urbanist"/>
              <a:cs typeface="Urbanist"/>
              <a:sym typeface="Urbanist"/>
            </a:endParaRPr>
          </a:p>
          <a:p>
            <a:pPr indent="0" lvl="0" marL="457200" rtl="0" algn="l">
              <a:spcBef>
                <a:spcPts val="0"/>
              </a:spcBef>
              <a:spcAft>
                <a:spcPts val="0"/>
              </a:spcAft>
              <a:buNone/>
            </a:pPr>
            <a:r>
              <a:t/>
            </a:r>
            <a:endParaRPr sz="1100">
              <a:solidFill>
                <a:schemeClr val="lt1"/>
              </a:solidFill>
              <a:latin typeface="Urbanist"/>
              <a:ea typeface="Urbanist"/>
              <a:cs typeface="Urbanist"/>
              <a:sym typeface="Urbanist"/>
            </a:endParaRPr>
          </a:p>
          <a:p>
            <a:pPr indent="-298450" lvl="0" marL="457200" rtl="0" algn="l">
              <a:spcBef>
                <a:spcPts val="0"/>
              </a:spcBef>
              <a:spcAft>
                <a:spcPts val="0"/>
              </a:spcAft>
              <a:buClr>
                <a:schemeClr val="lt1"/>
              </a:buClr>
              <a:buSzPts val="1100"/>
              <a:buFont typeface="Urbanist"/>
              <a:buChar char="-"/>
            </a:pPr>
            <a:r>
              <a:rPr lang="en" sz="1100">
                <a:solidFill>
                  <a:schemeClr val="lt1"/>
                </a:solidFill>
                <a:latin typeface="Urbanist"/>
                <a:ea typeface="Urbanist"/>
                <a:cs typeface="Urbanist"/>
                <a:sym typeface="Urbanist"/>
              </a:rPr>
              <a:t> Install Wazuh modules for specific integrations</a:t>
            </a:r>
            <a:endParaRPr sz="1100">
              <a:solidFill>
                <a:schemeClr val="lt1"/>
              </a:solidFill>
              <a:latin typeface="Urbanist"/>
              <a:ea typeface="Urbanist"/>
              <a:cs typeface="Urbanist"/>
              <a:sym typeface="Urbanist"/>
            </a:endParaRPr>
          </a:p>
        </p:txBody>
      </p:sp>
      <p:sp>
        <p:nvSpPr>
          <p:cNvPr id="769" name="Google Shape;769;p78"/>
          <p:cNvSpPr txBox="1"/>
          <p:nvPr/>
        </p:nvSpPr>
        <p:spPr>
          <a:xfrm>
            <a:off x="5147400" y="3019350"/>
            <a:ext cx="35727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lt1"/>
                </a:solidFill>
                <a:latin typeface="Urbanist"/>
                <a:ea typeface="Urbanist"/>
                <a:cs typeface="Urbanist"/>
                <a:sym typeface="Urbanist"/>
              </a:rPr>
              <a:t>Disa</a:t>
            </a:r>
            <a:r>
              <a:rPr lang="en" sz="1100" u="sng">
                <a:solidFill>
                  <a:schemeClr val="lt1"/>
                </a:solidFill>
                <a:latin typeface="Urbanist"/>
                <a:ea typeface="Urbanist"/>
                <a:cs typeface="Urbanist"/>
                <a:sym typeface="Urbanist"/>
              </a:rPr>
              <a:t>dvantages</a:t>
            </a:r>
            <a:endParaRPr sz="1100" u="sng">
              <a:solidFill>
                <a:schemeClr val="lt1"/>
              </a:solidFill>
              <a:latin typeface="Urbanist"/>
              <a:ea typeface="Urbanist"/>
              <a:cs typeface="Urbanist"/>
              <a:sym typeface="Urbanist"/>
            </a:endParaRPr>
          </a:p>
          <a:p>
            <a:pPr indent="0" lvl="0" marL="0" rtl="0" algn="l">
              <a:spcBef>
                <a:spcPts val="0"/>
              </a:spcBef>
              <a:spcAft>
                <a:spcPts val="0"/>
              </a:spcAft>
              <a:buNone/>
            </a:pPr>
            <a:r>
              <a:t/>
            </a:r>
            <a:endParaRPr sz="1100" u="sng">
              <a:solidFill>
                <a:schemeClr val="lt1"/>
              </a:solidFill>
              <a:latin typeface="Urbanist"/>
              <a:ea typeface="Urbanist"/>
              <a:cs typeface="Urbanist"/>
              <a:sym typeface="Urbanist"/>
            </a:endParaRPr>
          </a:p>
          <a:p>
            <a:pPr indent="-298450" lvl="0" marL="457200" rtl="0" algn="l">
              <a:spcBef>
                <a:spcPts val="0"/>
              </a:spcBef>
              <a:spcAft>
                <a:spcPts val="0"/>
              </a:spcAft>
              <a:buClr>
                <a:schemeClr val="lt1"/>
              </a:buClr>
              <a:buSzPts val="1100"/>
              <a:buFont typeface="Urbanist"/>
              <a:buChar char="-"/>
            </a:pPr>
            <a:r>
              <a:rPr lang="en" sz="1100">
                <a:solidFill>
                  <a:schemeClr val="lt1"/>
                </a:solidFill>
                <a:latin typeface="Urbanist"/>
                <a:ea typeface="Urbanist"/>
                <a:cs typeface="Urbanist"/>
                <a:sym typeface="Urbanist"/>
              </a:rPr>
              <a:t>Requires more resources than with rsyslog</a:t>
            </a:r>
            <a:endParaRPr sz="1100">
              <a:solidFill>
                <a:schemeClr val="lt1"/>
              </a:solidFill>
              <a:latin typeface="Urbanist"/>
              <a:ea typeface="Urbanist"/>
              <a:cs typeface="Urbanist"/>
              <a:sym typeface="Urbanist"/>
            </a:endParaRPr>
          </a:p>
          <a:p>
            <a:pPr indent="0" lvl="0" marL="457200" rtl="0" algn="l">
              <a:spcBef>
                <a:spcPts val="0"/>
              </a:spcBef>
              <a:spcAft>
                <a:spcPts val="0"/>
              </a:spcAft>
              <a:buNone/>
            </a:pPr>
            <a:r>
              <a:t/>
            </a:r>
            <a:endParaRPr sz="1100">
              <a:solidFill>
                <a:schemeClr val="lt1"/>
              </a:solidFill>
              <a:latin typeface="Urbanist"/>
              <a:ea typeface="Urbanist"/>
              <a:cs typeface="Urbanist"/>
              <a:sym typeface="Urbanist"/>
            </a:endParaRPr>
          </a:p>
          <a:p>
            <a:pPr indent="-298450" lvl="0" marL="457200" rtl="0" algn="l">
              <a:spcBef>
                <a:spcPts val="0"/>
              </a:spcBef>
              <a:spcAft>
                <a:spcPts val="0"/>
              </a:spcAft>
              <a:buClr>
                <a:schemeClr val="lt1"/>
              </a:buClr>
              <a:buSzPts val="1100"/>
              <a:buFont typeface="Urbanist"/>
              <a:buChar char="-"/>
            </a:pPr>
            <a:r>
              <a:rPr lang="en" sz="1100">
                <a:solidFill>
                  <a:schemeClr val="lt1"/>
                </a:solidFill>
                <a:latin typeface="Urbanist"/>
                <a:ea typeface="Urbanist"/>
                <a:cs typeface="Urbanist"/>
                <a:sym typeface="Urbanist"/>
              </a:rPr>
              <a:t>Requires mediator (Wazuh Manager) to facilitate log </a:t>
            </a:r>
            <a:r>
              <a:rPr lang="en" sz="1100">
                <a:solidFill>
                  <a:schemeClr val="lt1"/>
                </a:solidFill>
                <a:latin typeface="Urbanist"/>
                <a:ea typeface="Urbanist"/>
                <a:cs typeface="Urbanist"/>
                <a:sym typeface="Urbanist"/>
              </a:rPr>
              <a:t>transfer. This means the logs must pass through the agent and manager before being sent to Splunk.</a:t>
            </a:r>
            <a:endParaRPr sz="1100">
              <a:solidFill>
                <a:schemeClr val="lt1"/>
              </a:solidFill>
              <a:latin typeface="Urbanist"/>
              <a:ea typeface="Urbanist"/>
              <a:cs typeface="Urbanist"/>
              <a:sym typeface="Urbanis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79"/>
          <p:cNvSpPr txBox="1"/>
          <p:nvPr/>
        </p:nvSpPr>
        <p:spPr>
          <a:xfrm>
            <a:off x="3169525" y="1937850"/>
            <a:ext cx="47100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300">
                <a:solidFill>
                  <a:schemeClr val="lt1"/>
                </a:solidFill>
                <a:latin typeface="Urbanist"/>
                <a:ea typeface="Urbanist"/>
                <a:cs typeface="Urbanist"/>
                <a:sym typeface="Urbanist"/>
              </a:rPr>
              <a:t>Appendix</a:t>
            </a:r>
            <a:endParaRPr sz="4300">
              <a:solidFill>
                <a:schemeClr val="lt1"/>
              </a:solidFill>
              <a:latin typeface="Urbanist"/>
              <a:ea typeface="Urbanist"/>
              <a:cs typeface="Urbanist"/>
              <a:sym typeface="Urbanis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pic>
        <p:nvPicPr>
          <p:cNvPr id="779" name="Google Shape;779;p80" title="Screenshot 2025-05-13 at 6.38.52 PM.png"/>
          <p:cNvPicPr preferRelativeResize="0"/>
          <p:nvPr/>
        </p:nvPicPr>
        <p:blipFill>
          <a:blip r:embed="rId3">
            <a:alphaModFix/>
          </a:blip>
          <a:stretch>
            <a:fillRect/>
          </a:stretch>
        </p:blipFill>
        <p:spPr>
          <a:xfrm>
            <a:off x="4338600" y="2887150"/>
            <a:ext cx="4653025" cy="1657050"/>
          </a:xfrm>
          <a:prstGeom prst="rect">
            <a:avLst/>
          </a:prstGeom>
          <a:noFill/>
          <a:ln>
            <a:noFill/>
          </a:ln>
        </p:spPr>
      </p:pic>
      <p:pic>
        <p:nvPicPr>
          <p:cNvPr id="780" name="Google Shape;780;p80" title="Screenshot 2025-05-13 at 6.39.28 PM.png"/>
          <p:cNvPicPr preferRelativeResize="0"/>
          <p:nvPr/>
        </p:nvPicPr>
        <p:blipFill>
          <a:blip r:embed="rId4">
            <a:alphaModFix/>
          </a:blip>
          <a:stretch>
            <a:fillRect/>
          </a:stretch>
        </p:blipFill>
        <p:spPr>
          <a:xfrm>
            <a:off x="4633637" y="512938"/>
            <a:ext cx="4062974" cy="2021825"/>
          </a:xfrm>
          <a:prstGeom prst="rect">
            <a:avLst/>
          </a:prstGeom>
          <a:noFill/>
          <a:ln>
            <a:noFill/>
          </a:ln>
        </p:spPr>
      </p:pic>
      <p:pic>
        <p:nvPicPr>
          <p:cNvPr id="781" name="Google Shape;781;p80" title="Screenshot 2025-05-13 at 6.39.52 PM.png"/>
          <p:cNvPicPr preferRelativeResize="0"/>
          <p:nvPr/>
        </p:nvPicPr>
        <p:blipFill>
          <a:blip r:embed="rId5">
            <a:alphaModFix/>
          </a:blip>
          <a:stretch>
            <a:fillRect/>
          </a:stretch>
        </p:blipFill>
        <p:spPr>
          <a:xfrm>
            <a:off x="193425" y="525338"/>
            <a:ext cx="3970600" cy="4470524"/>
          </a:xfrm>
          <a:prstGeom prst="rect">
            <a:avLst/>
          </a:prstGeom>
          <a:noFill/>
          <a:ln>
            <a:noFill/>
          </a:ln>
        </p:spPr>
      </p:pic>
      <p:sp>
        <p:nvSpPr>
          <p:cNvPr id="782" name="Google Shape;782;p80"/>
          <p:cNvSpPr txBox="1"/>
          <p:nvPr/>
        </p:nvSpPr>
        <p:spPr>
          <a:xfrm>
            <a:off x="193425" y="171350"/>
            <a:ext cx="471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lt1"/>
                </a:solidFill>
                <a:latin typeface="Urbanist"/>
                <a:ea typeface="Urbanist"/>
                <a:cs typeface="Urbanist"/>
                <a:sym typeface="Urbanist"/>
              </a:rPr>
              <a:t>Wazuh Modules (Wodles)</a:t>
            </a:r>
            <a:endParaRPr sz="1100" u="sng">
              <a:solidFill>
                <a:schemeClr val="lt1"/>
              </a:solidFill>
              <a:latin typeface="Urbanist"/>
              <a:ea typeface="Urbanist"/>
              <a:cs typeface="Urbanist"/>
              <a:sym typeface="Urbanis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81"/>
          <p:cNvSpPr/>
          <p:nvPr/>
        </p:nvSpPr>
        <p:spPr>
          <a:xfrm>
            <a:off x="436650" y="1198825"/>
            <a:ext cx="3897300" cy="26193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sp>
        <p:nvSpPr>
          <p:cNvPr id="788" name="Google Shape;788;p81"/>
          <p:cNvSpPr txBox="1"/>
          <p:nvPr/>
        </p:nvSpPr>
        <p:spPr>
          <a:xfrm>
            <a:off x="474750" y="1785675"/>
            <a:ext cx="39414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lt1"/>
                </a:solidFill>
                <a:latin typeface="Urbanist"/>
                <a:ea typeface="Urbanist"/>
                <a:cs typeface="Urbanist"/>
                <a:sym typeface="Urbanist"/>
              </a:rPr>
              <a:t>The -v flag is for mounting a volume/file, in this case the Juice Shop logs directory, to a local directory on my machine. This is essential for making logs visible to the Wazuh Agent.</a:t>
            </a:r>
            <a:endParaRPr sz="1200">
              <a:solidFill>
                <a:schemeClr val="lt1"/>
              </a:solidFill>
              <a:latin typeface="Urbanist"/>
              <a:ea typeface="Urbanist"/>
              <a:cs typeface="Urbanist"/>
              <a:sym typeface="Urbanist"/>
            </a:endParaRPr>
          </a:p>
          <a:p>
            <a:pPr indent="0" lvl="0" marL="0" rtl="0" algn="l">
              <a:lnSpc>
                <a:spcPct val="115000"/>
              </a:lnSpc>
              <a:spcBef>
                <a:spcPts val="0"/>
              </a:spcBef>
              <a:spcAft>
                <a:spcPts val="0"/>
              </a:spcAft>
              <a:buNone/>
            </a:pPr>
            <a:r>
              <a:t/>
            </a:r>
            <a:endParaRPr sz="1200">
              <a:solidFill>
                <a:schemeClr val="lt1"/>
              </a:solidFill>
              <a:latin typeface="Urbanist"/>
              <a:ea typeface="Urbanist"/>
              <a:cs typeface="Urbanist"/>
              <a:sym typeface="Urbanist"/>
            </a:endParaRPr>
          </a:p>
          <a:p>
            <a:pPr indent="0" lvl="0" marL="0" rtl="0" algn="l">
              <a:lnSpc>
                <a:spcPct val="115000"/>
              </a:lnSpc>
              <a:spcBef>
                <a:spcPts val="0"/>
              </a:spcBef>
              <a:spcAft>
                <a:spcPts val="0"/>
              </a:spcAft>
              <a:buNone/>
            </a:pPr>
            <a:r>
              <a:rPr lang="en" sz="1200">
                <a:solidFill>
                  <a:schemeClr val="lt1"/>
                </a:solidFill>
                <a:latin typeface="Urbanist"/>
                <a:ea typeface="Urbanist"/>
                <a:cs typeface="Urbanist"/>
                <a:sym typeface="Urbanist"/>
              </a:rPr>
              <a:t>In the context of the ORBS </a:t>
            </a:r>
            <a:r>
              <a:rPr lang="en" sz="1200">
                <a:solidFill>
                  <a:schemeClr val="lt1"/>
                </a:solidFill>
                <a:latin typeface="Urbanist"/>
                <a:ea typeface="Urbanist"/>
                <a:cs typeface="Urbanist"/>
                <a:sym typeface="Urbanist"/>
              </a:rPr>
              <a:t>architecture</a:t>
            </a:r>
            <a:r>
              <a:rPr lang="en" sz="1200">
                <a:solidFill>
                  <a:schemeClr val="lt1"/>
                </a:solidFill>
                <a:latin typeface="Urbanist"/>
                <a:ea typeface="Urbanist"/>
                <a:cs typeface="Urbanist"/>
                <a:sym typeface="Urbanist"/>
              </a:rPr>
              <a:t>, this would be comparable to setting up an agent on a node within the node cluster. Particularly one running a web server.</a:t>
            </a:r>
            <a:endParaRPr sz="1200">
              <a:solidFill>
                <a:schemeClr val="lt1"/>
              </a:solidFill>
              <a:latin typeface="Urbanist"/>
              <a:ea typeface="Urbanist"/>
              <a:cs typeface="Urbanist"/>
              <a:sym typeface="Urbanist"/>
            </a:endParaRPr>
          </a:p>
        </p:txBody>
      </p:sp>
      <p:sp>
        <p:nvSpPr>
          <p:cNvPr id="789" name="Google Shape;789;p81"/>
          <p:cNvSpPr txBox="1"/>
          <p:nvPr/>
        </p:nvSpPr>
        <p:spPr>
          <a:xfrm>
            <a:off x="474750" y="1309425"/>
            <a:ext cx="153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Urbanist"/>
                <a:ea typeface="Urbanist"/>
                <a:cs typeface="Urbanist"/>
                <a:sym typeface="Urbanist"/>
              </a:rPr>
              <a:t>File Mounting:</a:t>
            </a:r>
            <a:endParaRPr sz="1500">
              <a:solidFill>
                <a:schemeClr val="lt1"/>
              </a:solidFill>
              <a:latin typeface="Urbanist"/>
              <a:ea typeface="Urbanist"/>
              <a:cs typeface="Urbanist"/>
              <a:sym typeface="Urbanist"/>
            </a:endParaRPr>
          </a:p>
        </p:txBody>
      </p:sp>
      <p:sp>
        <p:nvSpPr>
          <p:cNvPr id="790" name="Google Shape;790;p81"/>
          <p:cNvSpPr txBox="1"/>
          <p:nvPr/>
        </p:nvSpPr>
        <p:spPr>
          <a:xfrm>
            <a:off x="4819500" y="947900"/>
            <a:ext cx="403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Urbanist"/>
                <a:ea typeface="Urbanist"/>
                <a:cs typeface="Urbanist"/>
                <a:sym typeface="Urbanist"/>
              </a:rPr>
              <a:t>Manager :</a:t>
            </a:r>
            <a:endParaRPr sz="1100">
              <a:solidFill>
                <a:schemeClr val="lt1"/>
              </a:solidFill>
              <a:latin typeface="Urbanist"/>
              <a:ea typeface="Urbanist"/>
              <a:cs typeface="Urbanist"/>
              <a:sym typeface="Urbanist"/>
            </a:endParaRPr>
          </a:p>
        </p:txBody>
      </p:sp>
      <p:sp>
        <p:nvSpPr>
          <p:cNvPr id="791" name="Google Shape;791;p81"/>
          <p:cNvSpPr txBox="1"/>
          <p:nvPr/>
        </p:nvSpPr>
        <p:spPr>
          <a:xfrm>
            <a:off x="4879300" y="2536875"/>
            <a:ext cx="403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Urbanist"/>
                <a:ea typeface="Urbanist"/>
                <a:cs typeface="Urbanist"/>
                <a:sym typeface="Urbanist"/>
              </a:rPr>
              <a:t>Agent</a:t>
            </a:r>
            <a:r>
              <a:rPr lang="en" sz="1100">
                <a:solidFill>
                  <a:schemeClr val="lt1"/>
                </a:solidFill>
                <a:latin typeface="Urbanist"/>
                <a:ea typeface="Urbanist"/>
                <a:cs typeface="Urbanist"/>
                <a:sym typeface="Urbanist"/>
              </a:rPr>
              <a:t> :</a:t>
            </a:r>
            <a:endParaRPr sz="1100">
              <a:solidFill>
                <a:schemeClr val="lt1"/>
              </a:solidFill>
              <a:latin typeface="Urbanist"/>
              <a:ea typeface="Urbanist"/>
              <a:cs typeface="Urbanist"/>
              <a:sym typeface="Urbanist"/>
            </a:endParaRPr>
          </a:p>
        </p:txBody>
      </p:sp>
      <p:pic>
        <p:nvPicPr>
          <p:cNvPr id="792" name="Google Shape;792;p81" title="Screenshot 2025-05-13 at 7.30.38 PM.png"/>
          <p:cNvPicPr preferRelativeResize="0"/>
          <p:nvPr/>
        </p:nvPicPr>
        <p:blipFill>
          <a:blip r:embed="rId3">
            <a:alphaModFix/>
          </a:blip>
          <a:stretch>
            <a:fillRect/>
          </a:stretch>
        </p:blipFill>
        <p:spPr>
          <a:xfrm>
            <a:off x="4879300" y="1273575"/>
            <a:ext cx="2924175" cy="1009650"/>
          </a:xfrm>
          <a:prstGeom prst="rect">
            <a:avLst/>
          </a:prstGeom>
          <a:noFill/>
          <a:ln>
            <a:noFill/>
          </a:ln>
        </p:spPr>
      </p:pic>
      <p:pic>
        <p:nvPicPr>
          <p:cNvPr id="793" name="Google Shape;793;p81" title="Screenshot 2025-05-13 at 7.30.58 PM.png"/>
          <p:cNvPicPr preferRelativeResize="0"/>
          <p:nvPr/>
        </p:nvPicPr>
        <p:blipFill>
          <a:blip r:embed="rId4">
            <a:alphaModFix/>
          </a:blip>
          <a:stretch>
            <a:fillRect/>
          </a:stretch>
        </p:blipFill>
        <p:spPr>
          <a:xfrm>
            <a:off x="4858575" y="2890875"/>
            <a:ext cx="4081251" cy="1533025"/>
          </a:xfrm>
          <a:prstGeom prst="rect">
            <a:avLst/>
          </a:prstGeom>
          <a:noFill/>
          <a:ln>
            <a:noFill/>
          </a:ln>
        </p:spPr>
      </p:pic>
      <p:sp>
        <p:nvSpPr>
          <p:cNvPr id="794" name="Google Shape;794;p81"/>
          <p:cNvSpPr txBox="1"/>
          <p:nvPr/>
        </p:nvSpPr>
        <p:spPr>
          <a:xfrm>
            <a:off x="4759200" y="394150"/>
            <a:ext cx="4384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u="sng">
                <a:solidFill>
                  <a:schemeClr val="lt1"/>
                </a:solidFill>
                <a:latin typeface="Urbanist"/>
                <a:ea typeface="Urbanist"/>
                <a:cs typeface="Urbanist"/>
                <a:sym typeface="Urbanist"/>
              </a:rPr>
              <a:t>Secure connection through Wazuh</a:t>
            </a:r>
            <a:endParaRPr sz="1500" u="sng">
              <a:solidFill>
                <a:schemeClr val="lt1"/>
              </a:solidFill>
              <a:latin typeface="Urbanist"/>
              <a:ea typeface="Urbanist"/>
              <a:cs typeface="Urbanist"/>
              <a:sym typeface="Urbanis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pic>
        <p:nvPicPr>
          <p:cNvPr id="799" name="Google Shape;799;p82" title="Screen Recording 2025-05-13 at 7.49.27 PM.mov">
            <a:hlinkClick r:id="rId3"/>
          </p:cNvPr>
          <p:cNvPicPr preferRelativeResize="0"/>
          <p:nvPr/>
        </p:nvPicPr>
        <p:blipFill>
          <a:blip r:embed="rId4">
            <a:alphaModFix/>
          </a:blip>
          <a:stretch>
            <a:fillRect/>
          </a:stretch>
        </p:blipFill>
        <p:spPr>
          <a:xfrm>
            <a:off x="152400" y="205275"/>
            <a:ext cx="8839201" cy="44634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1000"/>
                                        <p:tgtEl>
                                          <p:spTgt spid="7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7"/>
          <p:cNvSpPr/>
          <p:nvPr/>
        </p:nvSpPr>
        <p:spPr>
          <a:xfrm>
            <a:off x="5153250" y="387975"/>
            <a:ext cx="3512400" cy="23397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sp>
        <p:nvSpPr>
          <p:cNvPr id="625" name="Google Shape;625;p67"/>
          <p:cNvSpPr/>
          <p:nvPr/>
        </p:nvSpPr>
        <p:spPr>
          <a:xfrm>
            <a:off x="276325" y="281700"/>
            <a:ext cx="4397100" cy="45801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700">
              <a:solidFill>
                <a:schemeClr val="lt1"/>
              </a:solidFill>
              <a:latin typeface="Poppins"/>
              <a:ea typeface="Poppins"/>
              <a:cs typeface="Poppins"/>
              <a:sym typeface="Poppins"/>
            </a:endParaRPr>
          </a:p>
        </p:txBody>
      </p:sp>
      <p:sp>
        <p:nvSpPr>
          <p:cNvPr id="626" name="Google Shape;626;p67"/>
          <p:cNvSpPr txBox="1"/>
          <p:nvPr/>
        </p:nvSpPr>
        <p:spPr>
          <a:xfrm>
            <a:off x="843050" y="474750"/>
            <a:ext cx="3450900" cy="4038900"/>
          </a:xfrm>
          <a:prstGeom prst="rect">
            <a:avLst/>
          </a:prstGeom>
          <a:noFill/>
          <a:ln>
            <a:noFill/>
          </a:ln>
        </p:spPr>
        <p:txBody>
          <a:bodyPr anchorCtr="0" anchor="t" bIns="91425" lIns="91425" spcFirstLastPara="1" rIns="91425" wrap="square" tIns="91425">
            <a:spAutoFit/>
          </a:bodyPr>
          <a:lstStyle/>
          <a:p>
            <a:pPr indent="342900" lvl="0" marL="571500" marR="0" rtl="0" algn="l">
              <a:lnSpc>
                <a:spcPct val="115000"/>
              </a:lnSpc>
              <a:spcBef>
                <a:spcPts val="600"/>
              </a:spcBef>
              <a:spcAft>
                <a:spcPts val="0"/>
              </a:spcAft>
              <a:buNone/>
            </a:pPr>
            <a:r>
              <a:rPr lang="en" sz="1600">
                <a:solidFill>
                  <a:schemeClr val="lt1"/>
                </a:solidFill>
                <a:latin typeface="Urbanist"/>
                <a:ea typeface="Urbanist"/>
                <a:cs typeface="Urbanist"/>
                <a:sym typeface="Urbanist"/>
              </a:rPr>
              <a:t>      </a:t>
            </a:r>
            <a:r>
              <a:rPr lang="en" sz="1600" u="sng">
                <a:solidFill>
                  <a:schemeClr val="lt1"/>
                </a:solidFill>
                <a:latin typeface="Urbanist"/>
                <a:ea typeface="Urbanist"/>
                <a:cs typeface="Urbanist"/>
                <a:sym typeface="Urbanist"/>
              </a:rPr>
              <a:t>Problem</a:t>
            </a:r>
            <a:endParaRPr sz="1100">
              <a:solidFill>
                <a:schemeClr val="lt1"/>
              </a:solidFill>
              <a:latin typeface="Urbanist"/>
              <a:ea typeface="Urbanist"/>
              <a:cs typeface="Urbanist"/>
              <a:sym typeface="Urbanist"/>
            </a:endParaRPr>
          </a:p>
          <a:p>
            <a:pPr indent="0" lvl="0" marL="0" rtl="0" algn="l">
              <a:spcBef>
                <a:spcPts val="0"/>
              </a:spcBef>
              <a:spcAft>
                <a:spcPts val="0"/>
              </a:spcAft>
              <a:buNone/>
            </a:pPr>
            <a:r>
              <a:t/>
            </a:r>
            <a:endParaRPr sz="1100">
              <a:solidFill>
                <a:schemeClr val="lt1"/>
              </a:solidFill>
              <a:latin typeface="Urbanist"/>
              <a:ea typeface="Urbanist"/>
              <a:cs typeface="Urbanist"/>
              <a:sym typeface="Urbanist"/>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 There are </a:t>
            </a:r>
            <a:r>
              <a:rPr lang="en" sz="1100">
                <a:solidFill>
                  <a:schemeClr val="lt1"/>
                </a:solidFill>
              </a:rPr>
              <a:t>occurrences</a:t>
            </a:r>
            <a:r>
              <a:rPr lang="en" sz="1100">
                <a:solidFill>
                  <a:schemeClr val="lt1"/>
                </a:solidFill>
              </a:rPr>
              <a:t> in the handling of</a:t>
            </a:r>
            <a:endParaRPr sz="1100">
              <a:solidFill>
                <a:schemeClr val="lt1"/>
              </a:solidFill>
            </a:endParaRPr>
          </a:p>
          <a:p>
            <a:pPr indent="0" lvl="0" marL="0" rtl="0" algn="l">
              <a:spcBef>
                <a:spcPts val="0"/>
              </a:spcBef>
              <a:spcAft>
                <a:spcPts val="0"/>
              </a:spcAft>
              <a:buNone/>
            </a:pPr>
            <a:r>
              <a:rPr lang="en" sz="1100">
                <a:solidFill>
                  <a:schemeClr val="lt1"/>
                </a:solidFill>
              </a:rPr>
              <a:t> </a:t>
            </a:r>
            <a:r>
              <a:rPr lang="en" sz="1100">
                <a:solidFill>
                  <a:schemeClr val="lt1"/>
                </a:solidFill>
              </a:rPr>
              <a:t>n</a:t>
            </a:r>
            <a:r>
              <a:rPr lang="en" sz="1100">
                <a:solidFill>
                  <a:schemeClr val="lt1"/>
                </a:solidFill>
              </a:rPr>
              <a:t>etwork security implementation where the use</a:t>
            </a:r>
            <a:endParaRPr sz="1100">
              <a:solidFill>
                <a:schemeClr val="lt1"/>
              </a:solidFill>
            </a:endParaRPr>
          </a:p>
          <a:p>
            <a:pPr indent="0" lvl="0" marL="0" rtl="0" algn="l">
              <a:spcBef>
                <a:spcPts val="0"/>
              </a:spcBef>
              <a:spcAft>
                <a:spcPts val="0"/>
              </a:spcAft>
              <a:buNone/>
            </a:pPr>
            <a:r>
              <a:rPr lang="en" sz="1100">
                <a:solidFill>
                  <a:schemeClr val="lt1"/>
                </a:solidFill>
              </a:rPr>
              <a:t>o</a:t>
            </a:r>
            <a:r>
              <a:rPr lang="en" sz="1100">
                <a:solidFill>
                  <a:schemeClr val="lt1"/>
                </a:solidFill>
              </a:rPr>
              <a:t>f simple monitoring tools can hinder effectiveness.</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A network hosting public facing servers or sensitive databases can become vulnerable to well-constructed attacks without tools to detect them. While rsyslog has its strong points in log forwarding and storage, but misses key aspects of log </a:t>
            </a:r>
            <a:r>
              <a:rPr lang="en" sz="1100">
                <a:solidFill>
                  <a:schemeClr val="lt1"/>
                </a:solidFill>
              </a:rPr>
              <a:t>analysis</a:t>
            </a:r>
            <a:r>
              <a:rPr lang="en" sz="1100">
                <a:solidFill>
                  <a:schemeClr val="lt1"/>
                </a:solidFill>
              </a:rPr>
              <a:t> and monitoring </a:t>
            </a:r>
            <a:r>
              <a:rPr lang="en" sz="1100">
                <a:solidFill>
                  <a:schemeClr val="lt1"/>
                </a:solidFill>
              </a:rPr>
              <a:t>system integrity.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This puts more of a workload on log analysis services like Splunk or Elasticsearch, which will receive all data from rsyslog unfiltered. It also puts more strain on indexes and causes analysis to take much longer, since logs are not pre-analyzed or filtered before being sent to Splunk.</a:t>
            </a:r>
            <a:endParaRPr sz="1100">
              <a:solidFill>
                <a:schemeClr val="lt1"/>
              </a:solidFill>
            </a:endParaRPr>
          </a:p>
          <a:p>
            <a:pPr indent="0" lvl="0" marL="45720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p:txBody>
      </p:sp>
      <p:sp>
        <p:nvSpPr>
          <p:cNvPr id="627" name="Google Shape;627;p67"/>
          <p:cNvSpPr txBox="1"/>
          <p:nvPr/>
        </p:nvSpPr>
        <p:spPr>
          <a:xfrm>
            <a:off x="5153250" y="474750"/>
            <a:ext cx="33459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rPr>
              <a:t>    </a:t>
            </a:r>
            <a:r>
              <a:rPr lang="en" sz="1000">
                <a:solidFill>
                  <a:schemeClr val="lt1"/>
                </a:solidFill>
              </a:rPr>
              <a:t>Limitations of rsyslog:</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Limits amount of files/directories the user can monitor</a:t>
            </a:r>
            <a:endParaRPr sz="1000">
              <a:solidFill>
                <a:schemeClr val="lt1"/>
              </a:solidFill>
            </a:endParaRPr>
          </a:p>
          <a:p>
            <a:pPr indent="0" lvl="0" marL="457200" rtl="0" algn="l">
              <a:spcBef>
                <a:spcPts val="0"/>
              </a:spcBef>
              <a:spcAft>
                <a:spcPts val="0"/>
              </a:spcAft>
              <a:buNone/>
            </a:pPr>
            <a:r>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No built-in threat detection. Cannot analyze logs for threats.</a:t>
            </a:r>
            <a:endParaRPr sz="1000">
              <a:solidFill>
                <a:schemeClr val="lt1"/>
              </a:solidFill>
            </a:endParaRPr>
          </a:p>
          <a:p>
            <a:pPr indent="0" lvl="0" marL="457200" rtl="0" algn="l">
              <a:spcBef>
                <a:spcPts val="0"/>
              </a:spcBef>
              <a:spcAft>
                <a:spcPts val="0"/>
              </a:spcAft>
              <a:buNone/>
            </a:pPr>
            <a:r>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No centralized management options</a:t>
            </a:r>
            <a:endParaRPr sz="1000">
              <a:solidFill>
                <a:schemeClr val="lt1"/>
              </a:solidFill>
            </a:endParaRPr>
          </a:p>
          <a:p>
            <a:pPr indent="0" lvl="0" marL="457200" rtl="0" algn="l">
              <a:spcBef>
                <a:spcPts val="0"/>
              </a:spcBef>
              <a:spcAft>
                <a:spcPts val="0"/>
              </a:spcAft>
              <a:buNone/>
            </a:pPr>
            <a:r>
              <a:t/>
            </a:r>
            <a:endParaRPr sz="1000">
              <a:solidFill>
                <a:schemeClr val="lt1"/>
              </a:solidFill>
            </a:endParaRPr>
          </a:p>
          <a:p>
            <a:pPr indent="-292100" lvl="0" marL="457200" rtl="0" algn="l">
              <a:spcBef>
                <a:spcPts val="0"/>
              </a:spcBef>
              <a:spcAft>
                <a:spcPts val="0"/>
              </a:spcAft>
              <a:buClr>
                <a:schemeClr val="lt1"/>
              </a:buClr>
              <a:buSzPts val="1000"/>
              <a:buChar char="●"/>
            </a:pPr>
            <a:r>
              <a:rPr lang="en" sz="1000">
                <a:solidFill>
                  <a:schemeClr val="lt1"/>
                </a:solidFill>
              </a:rPr>
              <a:t>Lacks log tampering detection and audit </a:t>
            </a:r>
            <a:endParaRPr sz="1000">
              <a:solidFill>
                <a:schemeClr val="lt1"/>
              </a:solidFill>
            </a:endParaRPr>
          </a:p>
          <a:p>
            <a:pPr indent="0" lvl="0" marL="457200" rtl="0" algn="l">
              <a:spcBef>
                <a:spcPts val="0"/>
              </a:spcBef>
              <a:spcAft>
                <a:spcPts val="0"/>
              </a:spcAft>
              <a:buNone/>
            </a:pPr>
            <a:r>
              <a:rPr lang="en" sz="1000">
                <a:solidFill>
                  <a:schemeClr val="lt1"/>
                </a:solidFill>
              </a:rPr>
              <a:t>trails. This means rsyslog can’t effectively monitor files essential to system integrity.</a:t>
            </a:r>
            <a:endParaRPr sz="1000">
              <a:solidFill>
                <a:schemeClr val="lt1"/>
              </a:solidFill>
            </a:endParaRPr>
          </a:p>
          <a:p>
            <a:pPr indent="0" lvl="0" marL="0" rtl="0" algn="l">
              <a:spcBef>
                <a:spcPts val="0"/>
              </a:spcBef>
              <a:spcAft>
                <a:spcPts val="0"/>
              </a:spcAft>
              <a:buNone/>
            </a:pPr>
            <a:r>
              <a:t/>
            </a:r>
            <a:endParaRPr sz="1000">
              <a:solidFill>
                <a:schemeClr val="lt1"/>
              </a:solidFill>
              <a:latin typeface="Urbanist"/>
              <a:ea typeface="Urbanist"/>
              <a:cs typeface="Urbanist"/>
              <a:sym typeface="Urbanist"/>
            </a:endParaRPr>
          </a:p>
        </p:txBody>
      </p:sp>
      <p:sp>
        <p:nvSpPr>
          <p:cNvPr id="628" name="Google Shape;628;p67"/>
          <p:cNvSpPr txBox="1"/>
          <p:nvPr/>
        </p:nvSpPr>
        <p:spPr>
          <a:xfrm>
            <a:off x="5079650" y="3343975"/>
            <a:ext cx="39333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lt1"/>
                </a:solidFill>
                <a:latin typeface="Urbanist"/>
                <a:ea typeface="Urbanist"/>
                <a:cs typeface="Urbanist"/>
                <a:sym typeface="Urbanist"/>
              </a:rPr>
              <a:t>This problem </a:t>
            </a:r>
            <a:r>
              <a:rPr lang="en" sz="1100">
                <a:solidFill>
                  <a:schemeClr val="lt1"/>
                </a:solidFill>
                <a:latin typeface="Urbanist"/>
                <a:ea typeface="Urbanist"/>
                <a:cs typeface="Urbanist"/>
                <a:sym typeface="Urbanist"/>
              </a:rPr>
              <a:t>affects</a:t>
            </a:r>
            <a:r>
              <a:rPr lang="en" sz="1100">
                <a:solidFill>
                  <a:schemeClr val="lt1"/>
                </a:solidFill>
                <a:latin typeface="Urbanist"/>
                <a:ea typeface="Urbanist"/>
                <a:cs typeface="Urbanist"/>
                <a:sym typeface="Urbanist"/>
              </a:rPr>
              <a:t> </a:t>
            </a:r>
            <a:r>
              <a:rPr lang="en" sz="1100">
                <a:solidFill>
                  <a:schemeClr val="lt1"/>
                </a:solidFill>
                <a:latin typeface="Urbanist"/>
                <a:ea typeface="Urbanist"/>
                <a:cs typeface="Urbanist"/>
                <a:sym typeface="Urbanist"/>
              </a:rPr>
              <a:t>many</a:t>
            </a:r>
            <a:r>
              <a:rPr lang="en" sz="1100">
                <a:solidFill>
                  <a:schemeClr val="lt1"/>
                </a:solidFill>
                <a:latin typeface="Urbanist"/>
                <a:ea typeface="Urbanist"/>
                <a:cs typeface="Urbanist"/>
                <a:sym typeface="Urbanist"/>
              </a:rPr>
              <a:t> SIEM systems in industry, especially regarding networks which were made prior to SIEM implementation. View example of this on next </a:t>
            </a:r>
            <a:r>
              <a:rPr lang="en" sz="1100">
                <a:solidFill>
                  <a:schemeClr val="lt1"/>
                </a:solidFill>
                <a:latin typeface="Urbanist"/>
                <a:ea typeface="Urbanist"/>
                <a:cs typeface="Urbanist"/>
                <a:sym typeface="Urbanist"/>
              </a:rPr>
              <a:t>slide.</a:t>
            </a:r>
            <a:endParaRPr sz="1100">
              <a:solidFill>
                <a:schemeClr val="lt1"/>
              </a:solidFill>
              <a:latin typeface="Urbanist"/>
              <a:ea typeface="Urbanist"/>
              <a:cs typeface="Urbanist"/>
              <a:sym typeface="Urbanis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632" name="Shape 632"/>
        <p:cNvGrpSpPr/>
        <p:nvPr/>
      </p:nvGrpSpPr>
      <p:grpSpPr>
        <a:xfrm>
          <a:off x="0" y="0"/>
          <a:ext cx="0" cy="0"/>
          <a:chOff x="0" y="0"/>
          <a:chExt cx="0" cy="0"/>
        </a:xfrm>
      </p:grpSpPr>
      <p:pic>
        <p:nvPicPr>
          <p:cNvPr id="633" name="Google Shape;633;p68" title="Screenshot 2025-05-07 at 4.00.39 PM.png"/>
          <p:cNvPicPr preferRelativeResize="0"/>
          <p:nvPr/>
        </p:nvPicPr>
        <p:blipFill>
          <a:blip r:embed="rId3">
            <a:alphaModFix/>
          </a:blip>
          <a:stretch>
            <a:fillRect/>
          </a:stretch>
        </p:blipFill>
        <p:spPr>
          <a:xfrm>
            <a:off x="953325" y="143325"/>
            <a:ext cx="7611198" cy="4856850"/>
          </a:xfrm>
          <a:prstGeom prst="rect">
            <a:avLst/>
          </a:prstGeom>
          <a:noFill/>
          <a:ln>
            <a:noFill/>
          </a:ln>
        </p:spPr>
      </p:pic>
      <p:sp>
        <p:nvSpPr>
          <p:cNvPr id="634" name="Google Shape;634;p68"/>
          <p:cNvSpPr/>
          <p:nvPr/>
        </p:nvSpPr>
        <p:spPr>
          <a:xfrm>
            <a:off x="122650" y="3619650"/>
            <a:ext cx="3614400" cy="1524000"/>
          </a:xfrm>
          <a:prstGeom prst="round1Rect">
            <a:avLst>
              <a:gd fmla="val 50000" name="adj"/>
            </a:avLst>
          </a:prstGeom>
          <a:solidFill>
            <a:schemeClr val="accent2"/>
          </a:solidFill>
          <a:ln>
            <a:noFill/>
          </a:ln>
        </p:spPr>
        <p:txBody>
          <a:bodyPr anchorCtr="0" anchor="t" bIns="91425" lIns="91425" spcFirstLastPara="1" rIns="91425" wrap="square" tIns="91425">
            <a:noAutofit/>
          </a:bodyPr>
          <a:lstStyle/>
          <a:p>
            <a:pPr indent="0" lvl="0" marL="0" marR="0" rtl="0" algn="l">
              <a:lnSpc>
                <a:spcPct val="115000"/>
              </a:lnSpc>
              <a:spcBef>
                <a:spcPts val="600"/>
              </a:spcBef>
              <a:spcAft>
                <a:spcPts val="0"/>
              </a:spcAft>
              <a:buNone/>
            </a:pPr>
            <a:r>
              <a:rPr lang="en" sz="1200">
                <a:solidFill>
                  <a:srgbClr val="FFFFFF"/>
                </a:solidFill>
                <a:latin typeface="Urbanist"/>
                <a:ea typeface="Urbanist"/>
                <a:cs typeface="Urbanist"/>
                <a:sym typeface="Urbanist"/>
              </a:rPr>
              <a:t>  </a:t>
            </a:r>
            <a:r>
              <a:rPr lang="en" sz="1200">
                <a:solidFill>
                  <a:srgbClr val="FFFFFF"/>
                </a:solidFill>
                <a:latin typeface="Urbanist"/>
                <a:ea typeface="Urbanist"/>
                <a:cs typeface="Urbanist"/>
                <a:sym typeface="Urbanist"/>
              </a:rPr>
              <a:t> </a:t>
            </a:r>
            <a:r>
              <a:rPr lang="en" sz="1200" u="sng">
                <a:solidFill>
                  <a:srgbClr val="FFFFFF"/>
                </a:solidFill>
                <a:latin typeface="Urbanist"/>
                <a:ea typeface="Urbanist"/>
                <a:cs typeface="Urbanist"/>
                <a:sym typeface="Urbanist"/>
              </a:rPr>
              <a:t>Architecture</a:t>
            </a:r>
            <a:endParaRPr sz="1200" u="sng">
              <a:solidFill>
                <a:srgbClr val="FFFFFF"/>
              </a:solidFill>
              <a:latin typeface="Urbanist"/>
              <a:ea typeface="Urbanist"/>
              <a:cs typeface="Urbanist"/>
              <a:sym typeface="Urbanist"/>
            </a:endParaRPr>
          </a:p>
          <a:p>
            <a:pPr indent="0" lvl="0" marL="114300" marR="0" rtl="0" algn="l">
              <a:lnSpc>
                <a:spcPct val="115000"/>
              </a:lnSpc>
              <a:spcBef>
                <a:spcPts val="600"/>
              </a:spcBef>
              <a:spcAft>
                <a:spcPts val="0"/>
              </a:spcAft>
              <a:buNone/>
            </a:pPr>
            <a:r>
              <a:rPr lang="en" sz="900">
                <a:solidFill>
                  <a:srgbClr val="FFFFFF"/>
                </a:solidFill>
                <a:latin typeface="Urbanist"/>
                <a:ea typeface="Urbanist"/>
                <a:cs typeface="Urbanist"/>
                <a:sym typeface="Urbanist"/>
              </a:rPr>
              <a:t>The Sicilian Biodiversity Observatory Project (ORBS) utilizes rsyslog and Splunk integration to establish a SIEM system. </a:t>
            </a:r>
            <a:r>
              <a:rPr b="1" lang="en" sz="900">
                <a:solidFill>
                  <a:srgbClr val="FFFFFF"/>
                </a:solidFill>
                <a:latin typeface="Urbanist"/>
                <a:ea typeface="Urbanist"/>
                <a:cs typeface="Urbanist"/>
                <a:sym typeface="Urbanist"/>
              </a:rPr>
              <a:t>Zabbix</a:t>
            </a:r>
            <a:r>
              <a:rPr lang="en" sz="900">
                <a:solidFill>
                  <a:srgbClr val="FFFFFF"/>
                </a:solidFill>
                <a:latin typeface="Urbanist"/>
                <a:ea typeface="Urbanist"/>
                <a:cs typeface="Urbanist"/>
                <a:sym typeface="Urbanist"/>
              </a:rPr>
              <a:t> is used to monitor network health and important files. </a:t>
            </a:r>
            <a:r>
              <a:rPr b="1" lang="en" sz="900">
                <a:solidFill>
                  <a:srgbClr val="FFFFFF"/>
                </a:solidFill>
                <a:latin typeface="Urbanist"/>
                <a:ea typeface="Urbanist"/>
                <a:cs typeface="Urbanist"/>
                <a:sym typeface="Urbanist"/>
              </a:rPr>
              <a:t>pfSense</a:t>
            </a:r>
            <a:r>
              <a:rPr lang="en" sz="900">
                <a:solidFill>
                  <a:srgbClr val="FFFFFF"/>
                </a:solidFill>
                <a:latin typeface="Urbanist"/>
                <a:ea typeface="Urbanist"/>
                <a:cs typeface="Urbanist"/>
                <a:sym typeface="Urbanist"/>
              </a:rPr>
              <a:t> is the centralized firewall service for all machines on the network. There are two </a:t>
            </a:r>
            <a:r>
              <a:rPr b="1" lang="en" sz="900">
                <a:solidFill>
                  <a:srgbClr val="FFFFFF"/>
                </a:solidFill>
                <a:latin typeface="Urbanist"/>
                <a:ea typeface="Urbanist"/>
                <a:cs typeface="Urbanist"/>
                <a:sym typeface="Urbanist"/>
              </a:rPr>
              <a:t>node clusters</a:t>
            </a:r>
            <a:r>
              <a:rPr lang="en" sz="900">
                <a:solidFill>
                  <a:srgbClr val="FFFFFF"/>
                </a:solidFill>
                <a:latin typeface="Urbanist"/>
                <a:ea typeface="Urbanist"/>
                <a:cs typeface="Urbanist"/>
                <a:sym typeface="Urbanist"/>
              </a:rPr>
              <a:t> which host the public facing servers/applications, and two storage servers.</a:t>
            </a:r>
            <a:endParaRPr sz="1200">
              <a:solidFill>
                <a:srgbClr val="FFFFFF"/>
              </a:solidFill>
              <a:latin typeface="Urbanist"/>
              <a:ea typeface="Urbanist"/>
              <a:cs typeface="Urbanist"/>
              <a:sym typeface="Urbanist"/>
            </a:endParaRPr>
          </a:p>
          <a:p>
            <a:pPr indent="0" lvl="0" marL="0" marR="0" rtl="0" algn="l">
              <a:lnSpc>
                <a:spcPct val="115000"/>
              </a:lnSpc>
              <a:spcBef>
                <a:spcPts val="600"/>
              </a:spcBef>
              <a:spcAft>
                <a:spcPts val="0"/>
              </a:spcAft>
              <a:buNone/>
            </a:pPr>
            <a:r>
              <a:t/>
            </a:r>
            <a:endParaRPr sz="1200">
              <a:solidFill>
                <a:srgbClr val="FFFFFF"/>
              </a:solidFill>
              <a:latin typeface="Urbanist"/>
              <a:ea typeface="Urbanist"/>
              <a:cs typeface="Urbanist"/>
              <a:sym typeface="Urbanis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9"/>
          <p:cNvSpPr/>
          <p:nvPr/>
        </p:nvSpPr>
        <p:spPr>
          <a:xfrm>
            <a:off x="5107375" y="2691025"/>
            <a:ext cx="3366600" cy="1770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sp>
        <p:nvSpPr>
          <p:cNvPr id="640" name="Google Shape;640;p69"/>
          <p:cNvSpPr/>
          <p:nvPr/>
        </p:nvSpPr>
        <p:spPr>
          <a:xfrm>
            <a:off x="442225" y="452550"/>
            <a:ext cx="4065300" cy="42384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700">
              <a:solidFill>
                <a:schemeClr val="lt1"/>
              </a:solidFill>
              <a:latin typeface="Poppins"/>
              <a:ea typeface="Poppins"/>
              <a:cs typeface="Poppins"/>
              <a:sym typeface="Poppins"/>
            </a:endParaRPr>
          </a:p>
        </p:txBody>
      </p:sp>
      <p:sp>
        <p:nvSpPr>
          <p:cNvPr id="641" name="Google Shape;641;p69"/>
          <p:cNvSpPr txBox="1"/>
          <p:nvPr/>
        </p:nvSpPr>
        <p:spPr>
          <a:xfrm>
            <a:off x="936125" y="609250"/>
            <a:ext cx="3450900" cy="3592500"/>
          </a:xfrm>
          <a:prstGeom prst="rect">
            <a:avLst/>
          </a:prstGeom>
          <a:noFill/>
          <a:ln>
            <a:noFill/>
          </a:ln>
        </p:spPr>
        <p:txBody>
          <a:bodyPr anchorCtr="0" anchor="t" bIns="91425" lIns="91425" spcFirstLastPara="1" rIns="91425" wrap="square" tIns="91425">
            <a:spAutoFit/>
          </a:bodyPr>
          <a:lstStyle/>
          <a:p>
            <a:pPr indent="342900" lvl="0" marL="571500" marR="0" rtl="0" algn="l">
              <a:lnSpc>
                <a:spcPct val="115000"/>
              </a:lnSpc>
              <a:spcBef>
                <a:spcPts val="600"/>
              </a:spcBef>
              <a:spcAft>
                <a:spcPts val="0"/>
              </a:spcAft>
              <a:buNone/>
            </a:pPr>
            <a:r>
              <a:rPr lang="en" sz="1600">
                <a:solidFill>
                  <a:schemeClr val="lt1"/>
                </a:solidFill>
                <a:latin typeface="Urbanist"/>
                <a:ea typeface="Urbanist"/>
                <a:cs typeface="Urbanist"/>
                <a:sym typeface="Urbanist"/>
              </a:rPr>
              <a:t>   </a:t>
            </a:r>
            <a:r>
              <a:rPr lang="en" sz="1600" u="sng">
                <a:solidFill>
                  <a:schemeClr val="lt1"/>
                </a:solidFill>
                <a:latin typeface="Urbanist"/>
                <a:ea typeface="Urbanist"/>
                <a:cs typeface="Urbanist"/>
                <a:sym typeface="Urbanist"/>
              </a:rPr>
              <a:t>Proposal</a:t>
            </a:r>
            <a:endParaRPr sz="1100">
              <a:solidFill>
                <a:schemeClr val="lt1"/>
              </a:solidFill>
              <a:latin typeface="Urbanist"/>
              <a:ea typeface="Urbanist"/>
              <a:cs typeface="Urbanist"/>
              <a:sym typeface="Urbanist"/>
            </a:endParaRPr>
          </a:p>
          <a:p>
            <a:pPr indent="0" lvl="0" marL="0" rtl="0" algn="l">
              <a:spcBef>
                <a:spcPts val="0"/>
              </a:spcBef>
              <a:spcAft>
                <a:spcPts val="0"/>
              </a:spcAft>
              <a:buNone/>
            </a:pPr>
            <a:r>
              <a:t/>
            </a:r>
            <a:endParaRPr sz="1100">
              <a:solidFill>
                <a:schemeClr val="lt1"/>
              </a:solidFill>
              <a:latin typeface="Urbanist"/>
              <a:ea typeface="Urbanist"/>
              <a:cs typeface="Urbanist"/>
              <a:sym typeface="Urbanist"/>
            </a:endParaRPr>
          </a:p>
          <a:p>
            <a:pPr indent="0" lvl="0" marL="0" rtl="0" algn="l">
              <a:spcBef>
                <a:spcPts val="0"/>
              </a:spcBef>
              <a:spcAft>
                <a:spcPts val="0"/>
              </a:spcAft>
              <a:buNone/>
            </a:pPr>
            <a:r>
              <a:rPr lang="en" sz="1200">
                <a:solidFill>
                  <a:schemeClr val="lt1"/>
                </a:solidFill>
                <a:latin typeface="Urbanist"/>
                <a:ea typeface="Urbanist"/>
                <a:cs typeface="Urbanist"/>
                <a:sym typeface="Urbanist"/>
              </a:rPr>
              <a:t>Zabbix is used to monitor system health and important files. </a:t>
            </a:r>
            <a:endParaRPr sz="1200">
              <a:solidFill>
                <a:schemeClr val="lt1"/>
              </a:solidFill>
              <a:latin typeface="Urbanist"/>
              <a:ea typeface="Urbanist"/>
              <a:cs typeface="Urbanist"/>
              <a:sym typeface="Urbanist"/>
            </a:endParaRPr>
          </a:p>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a:p>
            <a:pPr indent="-304800" lvl="0" marL="457200" rtl="0" algn="l">
              <a:spcBef>
                <a:spcPts val="0"/>
              </a:spcBef>
              <a:spcAft>
                <a:spcPts val="0"/>
              </a:spcAft>
              <a:buClr>
                <a:schemeClr val="lt1"/>
              </a:buClr>
              <a:buSzPts val="1200"/>
              <a:buFont typeface="Urbanist"/>
              <a:buChar char="-"/>
            </a:pPr>
            <a:r>
              <a:rPr lang="en" sz="1200">
                <a:solidFill>
                  <a:schemeClr val="lt1"/>
                </a:solidFill>
                <a:latin typeface="Urbanist"/>
                <a:ea typeface="Urbanist"/>
                <a:cs typeface="Urbanist"/>
                <a:sym typeface="Urbanist"/>
              </a:rPr>
              <a:t>Wazuh is an open-source platform which provides security monitoring and protection for IT assets.</a:t>
            </a:r>
            <a:endParaRPr sz="1200">
              <a:solidFill>
                <a:schemeClr val="lt1"/>
              </a:solidFill>
              <a:latin typeface="Urbanist"/>
              <a:ea typeface="Urbanist"/>
              <a:cs typeface="Urbanist"/>
              <a:sym typeface="Urbanist"/>
            </a:endParaRPr>
          </a:p>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a:p>
            <a:pPr indent="0" lvl="0" marL="0" rtl="0" algn="l">
              <a:spcBef>
                <a:spcPts val="0"/>
              </a:spcBef>
              <a:spcAft>
                <a:spcPts val="0"/>
              </a:spcAft>
              <a:buNone/>
            </a:pPr>
            <a:r>
              <a:rPr lang="en" sz="1200">
                <a:solidFill>
                  <a:schemeClr val="lt1"/>
                </a:solidFill>
                <a:latin typeface="Urbanist"/>
                <a:ea typeface="Urbanist"/>
                <a:cs typeface="Urbanist"/>
                <a:sym typeface="Urbanist"/>
              </a:rPr>
              <a:t>By utilizing Wazuh, a centralized security monitoring and threat detection system can monitor all machines in the </a:t>
            </a:r>
            <a:r>
              <a:rPr lang="en" sz="1200">
                <a:solidFill>
                  <a:schemeClr val="lt1"/>
                </a:solidFill>
                <a:latin typeface="Urbanist"/>
                <a:ea typeface="Urbanist"/>
                <a:cs typeface="Urbanist"/>
                <a:sym typeface="Urbanist"/>
              </a:rPr>
              <a:t>infrastructure</a:t>
            </a:r>
            <a:r>
              <a:rPr lang="en" sz="1200">
                <a:solidFill>
                  <a:schemeClr val="lt1"/>
                </a:solidFill>
                <a:latin typeface="Urbanist"/>
                <a:ea typeface="Urbanist"/>
                <a:cs typeface="Urbanist"/>
                <a:sym typeface="Urbanist"/>
              </a:rPr>
              <a:t>. </a:t>
            </a:r>
            <a:endParaRPr sz="1200">
              <a:solidFill>
                <a:schemeClr val="lt1"/>
              </a:solidFill>
              <a:latin typeface="Urbanist"/>
              <a:ea typeface="Urbanist"/>
              <a:cs typeface="Urbanist"/>
              <a:sym typeface="Urbanist"/>
            </a:endParaRPr>
          </a:p>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a:p>
            <a:pPr indent="0" lvl="0" marL="0" rtl="0" algn="l">
              <a:spcBef>
                <a:spcPts val="0"/>
              </a:spcBef>
              <a:spcAft>
                <a:spcPts val="0"/>
              </a:spcAft>
              <a:buNone/>
            </a:pPr>
            <a:r>
              <a:rPr lang="en" sz="1200">
                <a:solidFill>
                  <a:schemeClr val="lt1"/>
                </a:solidFill>
                <a:latin typeface="Urbanist"/>
                <a:ea typeface="Urbanist"/>
                <a:cs typeface="Urbanist"/>
                <a:sym typeface="Urbanist"/>
              </a:rPr>
              <a:t>This allows for utilization of syslog as well as other security monitoring tools like vulnerability detection and osquery. Wazuh can also monitor sensitive log files and offers threat detection.</a:t>
            </a:r>
            <a:endParaRPr sz="1100">
              <a:solidFill>
                <a:schemeClr val="lt1"/>
              </a:solidFill>
            </a:endParaRPr>
          </a:p>
          <a:p>
            <a:pPr indent="0" lvl="0" marL="0" rtl="0" algn="l">
              <a:spcBef>
                <a:spcPts val="0"/>
              </a:spcBef>
              <a:spcAft>
                <a:spcPts val="0"/>
              </a:spcAft>
              <a:buNone/>
            </a:pPr>
            <a:r>
              <a:t/>
            </a:r>
            <a:endParaRPr sz="1200">
              <a:solidFill>
                <a:schemeClr val="lt1"/>
              </a:solidFill>
              <a:latin typeface="Urbanist"/>
              <a:ea typeface="Urbanist"/>
              <a:cs typeface="Urbanist"/>
              <a:sym typeface="Urbanist"/>
            </a:endParaRPr>
          </a:p>
        </p:txBody>
      </p:sp>
      <p:sp>
        <p:nvSpPr>
          <p:cNvPr id="642" name="Google Shape;642;p69"/>
          <p:cNvSpPr/>
          <p:nvPr/>
        </p:nvSpPr>
        <p:spPr>
          <a:xfrm>
            <a:off x="5107375" y="763625"/>
            <a:ext cx="3366600" cy="14616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sp>
        <p:nvSpPr>
          <p:cNvPr id="643" name="Google Shape;643;p69"/>
          <p:cNvSpPr txBox="1"/>
          <p:nvPr/>
        </p:nvSpPr>
        <p:spPr>
          <a:xfrm>
            <a:off x="5180275" y="865400"/>
            <a:ext cx="3450900" cy="123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Urbanist"/>
                <a:ea typeface="Urbanist"/>
                <a:cs typeface="Urbanist"/>
                <a:sym typeface="Urbanist"/>
              </a:rPr>
              <a:t>                             </a:t>
            </a:r>
            <a:r>
              <a:rPr lang="en" sz="1300" u="sng">
                <a:solidFill>
                  <a:schemeClr val="lt1"/>
                </a:solidFill>
                <a:latin typeface="Urbanist"/>
                <a:ea typeface="Urbanist"/>
                <a:cs typeface="Urbanist"/>
                <a:sym typeface="Urbanist"/>
              </a:rPr>
              <a:t>Reasoning</a:t>
            </a:r>
            <a:endParaRPr sz="1300" u="sng">
              <a:solidFill>
                <a:schemeClr val="lt1"/>
              </a:solidFill>
              <a:latin typeface="Urbanist"/>
              <a:ea typeface="Urbanist"/>
              <a:cs typeface="Urbanist"/>
              <a:sym typeface="Urbanist"/>
            </a:endParaRPr>
          </a:p>
          <a:p>
            <a:pPr indent="0" lvl="0" marL="0" rtl="0" algn="l">
              <a:spcBef>
                <a:spcPts val="0"/>
              </a:spcBef>
              <a:spcAft>
                <a:spcPts val="0"/>
              </a:spcAft>
              <a:buNone/>
            </a:pPr>
            <a:r>
              <a:t/>
            </a:r>
            <a:endParaRPr sz="1100" u="sng">
              <a:solidFill>
                <a:schemeClr val="lt1"/>
              </a:solidFill>
              <a:latin typeface="Urbanist"/>
              <a:ea typeface="Urbanist"/>
              <a:cs typeface="Urbanist"/>
              <a:sym typeface="Urbanist"/>
            </a:endParaRPr>
          </a:p>
          <a:p>
            <a:pPr indent="0" lvl="0" marL="0" rtl="0" algn="l">
              <a:spcBef>
                <a:spcPts val="0"/>
              </a:spcBef>
              <a:spcAft>
                <a:spcPts val="0"/>
              </a:spcAft>
              <a:buNone/>
            </a:pPr>
            <a:r>
              <a:rPr lang="en" sz="1100">
                <a:solidFill>
                  <a:schemeClr val="lt1"/>
                </a:solidFill>
                <a:latin typeface="Urbanist"/>
                <a:ea typeface="Urbanist"/>
                <a:cs typeface="Urbanist"/>
                <a:sym typeface="Urbanist"/>
              </a:rPr>
              <a:t>Wazuh agents offer more security monitoring tools than rsyslog, while also providing threat detection, whereas Zabbix does not. Wazuh can also replace </a:t>
            </a:r>
            <a:r>
              <a:rPr lang="en" sz="1100">
                <a:solidFill>
                  <a:schemeClr val="lt1"/>
                </a:solidFill>
                <a:latin typeface="Urbanist"/>
                <a:ea typeface="Urbanist"/>
                <a:cs typeface="Urbanist"/>
                <a:sym typeface="Urbanist"/>
              </a:rPr>
              <a:t>Zabbix</a:t>
            </a:r>
            <a:r>
              <a:rPr lang="en" sz="1100">
                <a:solidFill>
                  <a:schemeClr val="lt1"/>
                </a:solidFill>
                <a:latin typeface="Urbanist"/>
                <a:ea typeface="Urbanist"/>
                <a:cs typeface="Urbanist"/>
                <a:sym typeface="Urbanist"/>
              </a:rPr>
              <a:t> job of monitoring important files.</a:t>
            </a:r>
            <a:endParaRPr sz="1100">
              <a:solidFill>
                <a:schemeClr val="lt1"/>
              </a:solidFill>
              <a:latin typeface="Urbanist"/>
              <a:ea typeface="Urbanist"/>
              <a:cs typeface="Urbanist"/>
              <a:sym typeface="Urbanist"/>
            </a:endParaRPr>
          </a:p>
        </p:txBody>
      </p:sp>
      <p:sp>
        <p:nvSpPr>
          <p:cNvPr id="644" name="Google Shape;644;p69"/>
          <p:cNvSpPr txBox="1"/>
          <p:nvPr/>
        </p:nvSpPr>
        <p:spPr>
          <a:xfrm>
            <a:off x="5127925" y="2764975"/>
            <a:ext cx="3325500" cy="1770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Urbanist"/>
                <a:ea typeface="Urbanist"/>
                <a:cs typeface="Urbanist"/>
                <a:sym typeface="Urbanist"/>
              </a:rPr>
              <a:t>Why does this make more sense in this architecture?</a:t>
            </a:r>
            <a:endParaRPr sz="1300">
              <a:solidFill>
                <a:schemeClr val="lt1"/>
              </a:solidFill>
              <a:latin typeface="Urbanist"/>
              <a:ea typeface="Urbanist"/>
              <a:cs typeface="Urbanist"/>
              <a:sym typeface="Urbanist"/>
            </a:endParaRPr>
          </a:p>
          <a:p>
            <a:pPr indent="0" lvl="0" marL="0" rtl="0" algn="l">
              <a:spcBef>
                <a:spcPts val="0"/>
              </a:spcBef>
              <a:spcAft>
                <a:spcPts val="0"/>
              </a:spcAft>
              <a:buNone/>
            </a:pPr>
            <a:r>
              <a:t/>
            </a:r>
            <a:endParaRPr sz="1100">
              <a:solidFill>
                <a:schemeClr val="lt1"/>
              </a:solidFill>
              <a:latin typeface="Urbanist"/>
              <a:ea typeface="Urbanist"/>
              <a:cs typeface="Urbanist"/>
              <a:sym typeface="Urbanist"/>
            </a:endParaRPr>
          </a:p>
          <a:p>
            <a:pPr indent="0" lvl="0" marL="0" rtl="0" algn="l">
              <a:spcBef>
                <a:spcPts val="0"/>
              </a:spcBef>
              <a:spcAft>
                <a:spcPts val="0"/>
              </a:spcAft>
              <a:buNone/>
            </a:pPr>
            <a:r>
              <a:rPr lang="en" sz="1100">
                <a:solidFill>
                  <a:schemeClr val="lt1"/>
                </a:solidFill>
                <a:latin typeface="Urbanist"/>
                <a:ea typeface="Urbanist"/>
                <a:cs typeface="Urbanist"/>
                <a:sym typeface="Urbanist"/>
              </a:rPr>
              <a:t>The network already has Zabbix which monitors health while providing custom scripts and alerts. Having Wazuh monitor for threats and then send them to Splunk offers a similar workflow, but this time handling threat detection.</a:t>
            </a:r>
            <a:endParaRPr sz="1100">
              <a:solidFill>
                <a:schemeClr val="lt1"/>
              </a:solidFill>
              <a:latin typeface="Urbanist"/>
              <a:ea typeface="Urbanist"/>
              <a:cs typeface="Urbanist"/>
              <a:sym typeface="Urbanist"/>
            </a:endParaRPr>
          </a:p>
          <a:p>
            <a:pPr indent="0" lvl="0" marL="0" rtl="0" algn="l">
              <a:spcBef>
                <a:spcPts val="0"/>
              </a:spcBef>
              <a:spcAft>
                <a:spcPts val="0"/>
              </a:spcAft>
              <a:buNone/>
            </a:pPr>
            <a:r>
              <a:t/>
            </a:r>
            <a:endParaRPr sz="1100">
              <a:solidFill>
                <a:schemeClr val="lt1"/>
              </a:solidFill>
              <a:latin typeface="Urbanist"/>
              <a:ea typeface="Urbanist"/>
              <a:cs typeface="Urbanist"/>
              <a:sym typeface="Urbanis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70"/>
          <p:cNvSpPr/>
          <p:nvPr/>
        </p:nvSpPr>
        <p:spPr>
          <a:xfrm>
            <a:off x="7631275" y="262400"/>
            <a:ext cx="1214100" cy="613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cxnSp>
        <p:nvCxnSpPr>
          <p:cNvPr id="650" name="Google Shape;650;p70"/>
          <p:cNvCxnSpPr>
            <a:stCxn id="651" idx="2"/>
            <a:endCxn id="652" idx="0"/>
          </p:cNvCxnSpPr>
          <p:nvPr/>
        </p:nvCxnSpPr>
        <p:spPr>
          <a:xfrm>
            <a:off x="4595850" y="1471100"/>
            <a:ext cx="15900" cy="860400"/>
          </a:xfrm>
          <a:prstGeom prst="straightConnector1">
            <a:avLst/>
          </a:prstGeom>
          <a:noFill/>
          <a:ln cap="flat" cmpd="sng" w="9525">
            <a:solidFill>
              <a:srgbClr val="CC0000"/>
            </a:solidFill>
            <a:prstDash val="solid"/>
            <a:round/>
            <a:headEnd len="med" w="med" type="none"/>
            <a:tailEnd len="med" w="med" type="none"/>
          </a:ln>
        </p:spPr>
      </p:cxnSp>
      <p:cxnSp>
        <p:nvCxnSpPr>
          <p:cNvPr id="653" name="Google Shape;653;p70"/>
          <p:cNvCxnSpPr/>
          <p:nvPr/>
        </p:nvCxnSpPr>
        <p:spPr>
          <a:xfrm>
            <a:off x="6101900" y="2440688"/>
            <a:ext cx="4200" cy="408600"/>
          </a:xfrm>
          <a:prstGeom prst="straightConnector1">
            <a:avLst/>
          </a:prstGeom>
          <a:noFill/>
          <a:ln cap="flat" cmpd="sng" w="9525">
            <a:solidFill>
              <a:srgbClr val="6AA84F"/>
            </a:solidFill>
            <a:prstDash val="solid"/>
            <a:round/>
            <a:headEnd len="med" w="med" type="none"/>
            <a:tailEnd len="med" w="med" type="none"/>
          </a:ln>
        </p:spPr>
      </p:cxnSp>
      <p:cxnSp>
        <p:nvCxnSpPr>
          <p:cNvPr id="654" name="Google Shape;654;p70"/>
          <p:cNvCxnSpPr/>
          <p:nvPr/>
        </p:nvCxnSpPr>
        <p:spPr>
          <a:xfrm>
            <a:off x="3143275" y="2465275"/>
            <a:ext cx="4500" cy="703200"/>
          </a:xfrm>
          <a:prstGeom prst="straightConnector1">
            <a:avLst/>
          </a:prstGeom>
          <a:noFill/>
          <a:ln cap="flat" cmpd="sng" w="9525">
            <a:solidFill>
              <a:srgbClr val="CC0000"/>
            </a:solidFill>
            <a:prstDash val="solid"/>
            <a:round/>
            <a:headEnd len="med" w="med" type="none"/>
            <a:tailEnd len="med" w="med" type="none"/>
          </a:ln>
        </p:spPr>
      </p:cxnSp>
      <p:cxnSp>
        <p:nvCxnSpPr>
          <p:cNvPr id="655" name="Google Shape;655;p70"/>
          <p:cNvCxnSpPr/>
          <p:nvPr/>
        </p:nvCxnSpPr>
        <p:spPr>
          <a:xfrm>
            <a:off x="4971500" y="2440700"/>
            <a:ext cx="1130400" cy="0"/>
          </a:xfrm>
          <a:prstGeom prst="straightConnector1">
            <a:avLst/>
          </a:prstGeom>
          <a:noFill/>
          <a:ln cap="flat" cmpd="sng" w="9525">
            <a:solidFill>
              <a:srgbClr val="6AA84F"/>
            </a:solidFill>
            <a:prstDash val="solid"/>
            <a:round/>
            <a:headEnd len="med" w="med" type="none"/>
            <a:tailEnd len="med" w="med" type="none"/>
          </a:ln>
        </p:spPr>
      </p:cxnSp>
      <p:cxnSp>
        <p:nvCxnSpPr>
          <p:cNvPr id="656" name="Google Shape;656;p70"/>
          <p:cNvCxnSpPr/>
          <p:nvPr/>
        </p:nvCxnSpPr>
        <p:spPr>
          <a:xfrm flipH="1">
            <a:off x="6332825" y="3655325"/>
            <a:ext cx="4500" cy="425700"/>
          </a:xfrm>
          <a:prstGeom prst="straightConnector1">
            <a:avLst/>
          </a:prstGeom>
          <a:noFill/>
          <a:ln cap="flat" cmpd="sng" w="9525">
            <a:solidFill>
              <a:srgbClr val="6AA84F"/>
            </a:solidFill>
            <a:prstDash val="solid"/>
            <a:round/>
            <a:headEnd len="med" w="med" type="none"/>
            <a:tailEnd len="med" w="med" type="none"/>
          </a:ln>
        </p:spPr>
      </p:cxnSp>
      <p:cxnSp>
        <p:nvCxnSpPr>
          <p:cNvPr id="657" name="Google Shape;657;p70"/>
          <p:cNvCxnSpPr/>
          <p:nvPr/>
        </p:nvCxnSpPr>
        <p:spPr>
          <a:xfrm>
            <a:off x="5191425" y="3658625"/>
            <a:ext cx="1153800" cy="2700"/>
          </a:xfrm>
          <a:prstGeom prst="straightConnector1">
            <a:avLst/>
          </a:prstGeom>
          <a:noFill/>
          <a:ln cap="flat" cmpd="sng" w="9525">
            <a:solidFill>
              <a:srgbClr val="6AA84F"/>
            </a:solidFill>
            <a:prstDash val="solid"/>
            <a:round/>
            <a:headEnd len="med" w="med" type="none"/>
            <a:tailEnd len="med" w="med" type="none"/>
          </a:ln>
        </p:spPr>
      </p:cxnSp>
      <p:sp>
        <p:nvSpPr>
          <p:cNvPr id="658" name="Google Shape;658;p70"/>
          <p:cNvSpPr txBox="1"/>
          <p:nvPr/>
        </p:nvSpPr>
        <p:spPr>
          <a:xfrm>
            <a:off x="284700" y="220800"/>
            <a:ext cx="6621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lt1"/>
                </a:solidFill>
                <a:latin typeface="Urbanist"/>
                <a:ea typeface="Urbanist"/>
                <a:cs typeface="Urbanist"/>
                <a:sym typeface="Urbanist"/>
              </a:rPr>
              <a:t>Project Architecture  </a:t>
            </a:r>
            <a:r>
              <a:rPr lang="en" sz="1200">
                <a:solidFill>
                  <a:schemeClr val="lt1"/>
                </a:solidFill>
                <a:latin typeface="Urbanist"/>
                <a:ea typeface="Urbanist"/>
                <a:cs typeface="Urbanist"/>
                <a:sym typeface="Urbanist"/>
              </a:rPr>
              <a:t>(Test System with similar </a:t>
            </a:r>
            <a:r>
              <a:rPr lang="en" sz="1200">
                <a:solidFill>
                  <a:schemeClr val="lt1"/>
                </a:solidFill>
                <a:latin typeface="Urbanist"/>
                <a:ea typeface="Urbanist"/>
                <a:cs typeface="Urbanist"/>
                <a:sym typeface="Urbanist"/>
              </a:rPr>
              <a:t>infrastructure</a:t>
            </a:r>
            <a:r>
              <a:rPr lang="en" sz="1200">
                <a:solidFill>
                  <a:schemeClr val="lt1"/>
                </a:solidFill>
                <a:latin typeface="Urbanist"/>
                <a:ea typeface="Urbanist"/>
                <a:cs typeface="Urbanist"/>
                <a:sym typeface="Urbanist"/>
              </a:rPr>
              <a:t> to ORBS)</a:t>
            </a:r>
            <a:endParaRPr sz="1200">
              <a:solidFill>
                <a:schemeClr val="lt1"/>
              </a:solidFill>
              <a:latin typeface="Urbanist"/>
              <a:ea typeface="Urbanist"/>
              <a:cs typeface="Urbanist"/>
              <a:sym typeface="Urbanist"/>
            </a:endParaRPr>
          </a:p>
        </p:txBody>
      </p:sp>
      <p:cxnSp>
        <p:nvCxnSpPr>
          <p:cNvPr id="659" name="Google Shape;659;p70"/>
          <p:cNvCxnSpPr>
            <a:endCxn id="652" idx="1"/>
          </p:cNvCxnSpPr>
          <p:nvPr/>
        </p:nvCxnSpPr>
        <p:spPr>
          <a:xfrm>
            <a:off x="3137851" y="2469150"/>
            <a:ext cx="877200" cy="6600"/>
          </a:xfrm>
          <a:prstGeom prst="straightConnector1">
            <a:avLst/>
          </a:prstGeom>
          <a:noFill/>
          <a:ln cap="flat" cmpd="sng" w="9525">
            <a:solidFill>
              <a:srgbClr val="CC0000"/>
            </a:solidFill>
            <a:prstDash val="solid"/>
            <a:round/>
            <a:headEnd len="med" w="med" type="none"/>
            <a:tailEnd len="med" w="med" type="none"/>
          </a:ln>
        </p:spPr>
      </p:cxnSp>
      <p:sp>
        <p:nvSpPr>
          <p:cNvPr id="651" name="Google Shape;651;p70"/>
          <p:cNvSpPr/>
          <p:nvPr/>
        </p:nvSpPr>
        <p:spPr>
          <a:xfrm>
            <a:off x="3925650" y="994100"/>
            <a:ext cx="1340400" cy="4770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700">
                <a:solidFill>
                  <a:schemeClr val="lt1"/>
                </a:solidFill>
                <a:latin typeface="Poppins"/>
                <a:ea typeface="Poppins"/>
                <a:cs typeface="Poppins"/>
                <a:sym typeface="Poppins"/>
              </a:rPr>
              <a:t>Splunk Server</a:t>
            </a:r>
            <a:endParaRPr b="1" sz="600">
              <a:solidFill>
                <a:schemeClr val="lt1"/>
              </a:solidFill>
              <a:latin typeface="Urbanist SemiBold"/>
              <a:ea typeface="Urbanist SemiBold"/>
              <a:cs typeface="Urbanist SemiBold"/>
              <a:sym typeface="Urbanist SemiBold"/>
            </a:endParaRPr>
          </a:p>
        </p:txBody>
      </p:sp>
      <p:sp>
        <p:nvSpPr>
          <p:cNvPr id="660" name="Google Shape;660;p70"/>
          <p:cNvSpPr/>
          <p:nvPr/>
        </p:nvSpPr>
        <p:spPr>
          <a:xfrm>
            <a:off x="3950700" y="3506925"/>
            <a:ext cx="1290300" cy="507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700" u="sng">
                <a:solidFill>
                  <a:schemeClr val="dk1"/>
                </a:solidFill>
                <a:latin typeface="Poppins"/>
                <a:ea typeface="Poppins"/>
                <a:cs typeface="Poppins"/>
                <a:sym typeface="Poppins"/>
              </a:rPr>
              <a:t>Docker</a:t>
            </a:r>
            <a:r>
              <a:rPr b="1" lang="en" sz="700">
                <a:solidFill>
                  <a:schemeClr val="dk1"/>
                </a:solidFill>
                <a:latin typeface="Poppins"/>
                <a:ea typeface="Poppins"/>
                <a:cs typeface="Poppins"/>
                <a:sym typeface="Poppins"/>
              </a:rPr>
              <a:t> </a:t>
            </a:r>
            <a:endParaRPr b="1" sz="700">
              <a:solidFill>
                <a:schemeClr val="dk1"/>
              </a:solidFill>
              <a:latin typeface="Poppins"/>
              <a:ea typeface="Poppins"/>
              <a:cs typeface="Poppins"/>
              <a:sym typeface="Poppins"/>
            </a:endParaRPr>
          </a:p>
          <a:p>
            <a:pPr indent="0" lvl="0" marL="0" rtl="0" algn="ctr">
              <a:lnSpc>
                <a:spcPct val="115000"/>
              </a:lnSpc>
              <a:spcBef>
                <a:spcPts val="0"/>
              </a:spcBef>
              <a:spcAft>
                <a:spcPts val="0"/>
              </a:spcAft>
              <a:buNone/>
            </a:pPr>
            <a:r>
              <a:rPr b="1" lang="en" sz="700">
                <a:solidFill>
                  <a:schemeClr val="dk1"/>
                </a:solidFill>
                <a:latin typeface="Poppins"/>
                <a:ea typeface="Poppins"/>
                <a:cs typeface="Poppins"/>
                <a:sym typeface="Poppins"/>
              </a:rPr>
              <a:t>-</a:t>
            </a:r>
            <a:r>
              <a:rPr b="1" lang="en" sz="700">
                <a:solidFill>
                  <a:schemeClr val="dk1"/>
                </a:solidFill>
                <a:latin typeface="Poppins"/>
                <a:ea typeface="Poppins"/>
                <a:cs typeface="Poppins"/>
                <a:sym typeface="Poppins"/>
              </a:rPr>
              <a:t>OWASP Juice Shop</a:t>
            </a:r>
            <a:endParaRPr b="1" sz="700">
              <a:solidFill>
                <a:schemeClr val="dk1"/>
              </a:solidFill>
              <a:latin typeface="Poppins"/>
              <a:ea typeface="Poppins"/>
              <a:cs typeface="Poppins"/>
              <a:sym typeface="Poppins"/>
            </a:endParaRPr>
          </a:p>
          <a:p>
            <a:pPr indent="0" lvl="0" marL="0" rtl="0" algn="ctr">
              <a:lnSpc>
                <a:spcPct val="115000"/>
              </a:lnSpc>
              <a:spcBef>
                <a:spcPts val="0"/>
              </a:spcBef>
              <a:spcAft>
                <a:spcPts val="0"/>
              </a:spcAft>
              <a:buNone/>
            </a:pPr>
            <a:r>
              <a:rPr b="1" lang="en" sz="700">
                <a:solidFill>
                  <a:schemeClr val="dk1"/>
                </a:solidFill>
                <a:latin typeface="Poppins"/>
                <a:ea typeface="Poppins"/>
                <a:cs typeface="Poppins"/>
                <a:sym typeface="Poppins"/>
              </a:rPr>
              <a:t>-MySQL Server</a:t>
            </a:r>
            <a:endParaRPr b="1" sz="700">
              <a:solidFill>
                <a:schemeClr val="dk1"/>
              </a:solidFill>
              <a:latin typeface="Poppins"/>
              <a:ea typeface="Poppins"/>
              <a:cs typeface="Poppins"/>
              <a:sym typeface="Poppins"/>
            </a:endParaRPr>
          </a:p>
        </p:txBody>
      </p:sp>
      <p:sp>
        <p:nvSpPr>
          <p:cNvPr id="661" name="Google Shape;661;p70"/>
          <p:cNvSpPr/>
          <p:nvPr/>
        </p:nvSpPr>
        <p:spPr>
          <a:xfrm>
            <a:off x="2556775" y="4066323"/>
            <a:ext cx="1177500" cy="3417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700">
                <a:solidFill>
                  <a:schemeClr val="dk1"/>
                </a:solidFill>
                <a:latin typeface="Poppins"/>
                <a:ea typeface="Poppins"/>
                <a:cs typeface="Poppins"/>
                <a:sym typeface="Poppins"/>
              </a:rPr>
              <a:t>Wazuh Agent</a:t>
            </a:r>
            <a:endParaRPr b="1" sz="600">
              <a:solidFill>
                <a:schemeClr val="dk1"/>
              </a:solidFill>
              <a:latin typeface="Urbanist SemiBold"/>
              <a:ea typeface="Urbanist SemiBold"/>
              <a:cs typeface="Urbanist SemiBold"/>
              <a:sym typeface="Urbanist SemiBold"/>
            </a:endParaRPr>
          </a:p>
        </p:txBody>
      </p:sp>
      <p:cxnSp>
        <p:nvCxnSpPr>
          <p:cNvPr id="662" name="Google Shape;662;p70"/>
          <p:cNvCxnSpPr/>
          <p:nvPr/>
        </p:nvCxnSpPr>
        <p:spPr>
          <a:xfrm>
            <a:off x="3517125" y="3653325"/>
            <a:ext cx="443700" cy="3600"/>
          </a:xfrm>
          <a:prstGeom prst="straightConnector1">
            <a:avLst/>
          </a:prstGeom>
          <a:noFill/>
          <a:ln cap="flat" cmpd="sng" w="9525">
            <a:solidFill>
              <a:srgbClr val="CC0000"/>
            </a:solidFill>
            <a:prstDash val="solid"/>
            <a:round/>
            <a:headEnd len="med" w="med" type="none"/>
            <a:tailEnd len="med" w="med" type="none"/>
          </a:ln>
        </p:spPr>
      </p:cxnSp>
      <p:cxnSp>
        <p:nvCxnSpPr>
          <p:cNvPr id="663" name="Google Shape;663;p70"/>
          <p:cNvCxnSpPr/>
          <p:nvPr/>
        </p:nvCxnSpPr>
        <p:spPr>
          <a:xfrm flipH="1">
            <a:off x="3517125" y="3653325"/>
            <a:ext cx="300" cy="411600"/>
          </a:xfrm>
          <a:prstGeom prst="straightConnector1">
            <a:avLst/>
          </a:prstGeom>
          <a:noFill/>
          <a:ln cap="flat" cmpd="sng" w="9525">
            <a:solidFill>
              <a:srgbClr val="CC0000"/>
            </a:solidFill>
            <a:prstDash val="solid"/>
            <a:round/>
            <a:headEnd len="med" w="med" type="none"/>
            <a:tailEnd len="med" w="med" type="none"/>
          </a:ln>
        </p:spPr>
      </p:cxnSp>
      <p:sp>
        <p:nvSpPr>
          <p:cNvPr id="664" name="Google Shape;664;p70"/>
          <p:cNvSpPr/>
          <p:nvPr/>
        </p:nvSpPr>
        <p:spPr>
          <a:xfrm>
            <a:off x="5648225" y="4084925"/>
            <a:ext cx="1373700" cy="3231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700">
                <a:solidFill>
                  <a:schemeClr val="dk1"/>
                </a:solidFill>
                <a:latin typeface="Poppins"/>
                <a:ea typeface="Poppins"/>
                <a:cs typeface="Poppins"/>
                <a:sym typeface="Poppins"/>
              </a:rPr>
              <a:t>Uncomplicated Firewall  (Docker Edition)</a:t>
            </a:r>
            <a:endParaRPr b="1" sz="600">
              <a:solidFill>
                <a:schemeClr val="dk1"/>
              </a:solidFill>
              <a:latin typeface="Urbanist SemiBold"/>
              <a:ea typeface="Urbanist SemiBold"/>
              <a:cs typeface="Urbanist SemiBold"/>
              <a:sym typeface="Urbanist SemiBold"/>
            </a:endParaRPr>
          </a:p>
        </p:txBody>
      </p:sp>
      <p:cxnSp>
        <p:nvCxnSpPr>
          <p:cNvPr id="665" name="Google Shape;665;p70"/>
          <p:cNvCxnSpPr/>
          <p:nvPr/>
        </p:nvCxnSpPr>
        <p:spPr>
          <a:xfrm>
            <a:off x="1546100" y="876200"/>
            <a:ext cx="1800" cy="712800"/>
          </a:xfrm>
          <a:prstGeom prst="straightConnector1">
            <a:avLst/>
          </a:prstGeom>
          <a:noFill/>
          <a:ln cap="flat" cmpd="sng" w="9525">
            <a:solidFill>
              <a:schemeClr val="lt2"/>
            </a:solidFill>
            <a:prstDash val="solid"/>
            <a:round/>
            <a:headEnd len="med" w="med" type="none"/>
            <a:tailEnd len="med" w="med" type="none"/>
          </a:ln>
        </p:spPr>
      </p:cxnSp>
      <p:sp>
        <p:nvSpPr>
          <p:cNvPr id="666" name="Google Shape;666;p70"/>
          <p:cNvSpPr txBox="1"/>
          <p:nvPr/>
        </p:nvSpPr>
        <p:spPr>
          <a:xfrm>
            <a:off x="284700" y="971000"/>
            <a:ext cx="121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Urbanist"/>
                <a:ea typeface="Urbanist"/>
                <a:cs typeface="Urbanist"/>
                <a:sym typeface="Urbanist"/>
              </a:rPr>
              <a:t>Virtual Machine: </a:t>
            </a:r>
            <a:r>
              <a:rPr lang="en" sz="1100">
                <a:solidFill>
                  <a:srgbClr val="8E7CC3"/>
                </a:solidFill>
                <a:latin typeface="Urbanist"/>
                <a:ea typeface="Urbanist"/>
                <a:cs typeface="Urbanist"/>
                <a:sym typeface="Urbanist"/>
              </a:rPr>
              <a:t>ubuntu-splunk</a:t>
            </a:r>
            <a:endParaRPr sz="1100">
              <a:solidFill>
                <a:srgbClr val="8E7CC3"/>
              </a:solidFill>
              <a:latin typeface="Urbanist"/>
              <a:ea typeface="Urbanist"/>
              <a:cs typeface="Urbanist"/>
              <a:sym typeface="Urbanist"/>
            </a:endParaRPr>
          </a:p>
        </p:txBody>
      </p:sp>
      <p:cxnSp>
        <p:nvCxnSpPr>
          <p:cNvPr id="667" name="Google Shape;667;p70"/>
          <p:cNvCxnSpPr/>
          <p:nvPr/>
        </p:nvCxnSpPr>
        <p:spPr>
          <a:xfrm>
            <a:off x="1547900" y="1589000"/>
            <a:ext cx="876300" cy="0"/>
          </a:xfrm>
          <a:prstGeom prst="straightConnector1">
            <a:avLst/>
          </a:prstGeom>
          <a:noFill/>
          <a:ln cap="flat" cmpd="sng" w="9525">
            <a:solidFill>
              <a:schemeClr val="lt2"/>
            </a:solidFill>
            <a:prstDash val="solid"/>
            <a:round/>
            <a:headEnd len="med" w="med" type="none"/>
            <a:tailEnd len="med" w="med" type="none"/>
          </a:ln>
        </p:spPr>
      </p:cxnSp>
      <p:cxnSp>
        <p:nvCxnSpPr>
          <p:cNvPr id="668" name="Google Shape;668;p70"/>
          <p:cNvCxnSpPr/>
          <p:nvPr/>
        </p:nvCxnSpPr>
        <p:spPr>
          <a:xfrm>
            <a:off x="1547900" y="876200"/>
            <a:ext cx="876300" cy="0"/>
          </a:xfrm>
          <a:prstGeom prst="straightConnector1">
            <a:avLst/>
          </a:prstGeom>
          <a:noFill/>
          <a:ln cap="flat" cmpd="sng" w="9525">
            <a:solidFill>
              <a:schemeClr val="lt2"/>
            </a:solidFill>
            <a:prstDash val="solid"/>
            <a:round/>
            <a:headEnd len="med" w="med" type="none"/>
            <a:tailEnd len="med" w="med" type="none"/>
          </a:ln>
        </p:spPr>
      </p:cxnSp>
      <p:cxnSp>
        <p:nvCxnSpPr>
          <p:cNvPr id="669" name="Google Shape;669;p70"/>
          <p:cNvCxnSpPr/>
          <p:nvPr/>
        </p:nvCxnSpPr>
        <p:spPr>
          <a:xfrm flipH="1">
            <a:off x="1556250" y="2211375"/>
            <a:ext cx="8100" cy="1097400"/>
          </a:xfrm>
          <a:prstGeom prst="straightConnector1">
            <a:avLst/>
          </a:prstGeom>
          <a:noFill/>
          <a:ln cap="flat" cmpd="sng" w="9525">
            <a:solidFill>
              <a:schemeClr val="lt2"/>
            </a:solidFill>
            <a:prstDash val="solid"/>
            <a:round/>
            <a:headEnd len="med" w="med" type="none"/>
            <a:tailEnd len="med" w="med" type="none"/>
          </a:ln>
        </p:spPr>
      </p:cxnSp>
      <p:sp>
        <p:nvSpPr>
          <p:cNvPr id="670" name="Google Shape;670;p70"/>
          <p:cNvSpPr txBox="1"/>
          <p:nvPr/>
        </p:nvSpPr>
        <p:spPr>
          <a:xfrm>
            <a:off x="284700" y="2498475"/>
            <a:ext cx="121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Urbanist"/>
                <a:ea typeface="Urbanist"/>
                <a:cs typeface="Urbanist"/>
                <a:sym typeface="Urbanist"/>
              </a:rPr>
              <a:t>Virtual Machine: </a:t>
            </a:r>
            <a:r>
              <a:rPr lang="en" sz="1100">
                <a:solidFill>
                  <a:srgbClr val="45818E"/>
                </a:solidFill>
                <a:latin typeface="Urbanist"/>
                <a:ea typeface="Urbanist"/>
                <a:cs typeface="Urbanist"/>
                <a:sym typeface="Urbanist"/>
              </a:rPr>
              <a:t>ubuntu-wazuh</a:t>
            </a:r>
            <a:endParaRPr sz="1100">
              <a:solidFill>
                <a:srgbClr val="45818E"/>
              </a:solidFill>
              <a:latin typeface="Urbanist"/>
              <a:ea typeface="Urbanist"/>
              <a:cs typeface="Urbanist"/>
              <a:sym typeface="Urbanist"/>
            </a:endParaRPr>
          </a:p>
        </p:txBody>
      </p:sp>
      <p:cxnSp>
        <p:nvCxnSpPr>
          <p:cNvPr id="671" name="Google Shape;671;p70"/>
          <p:cNvCxnSpPr/>
          <p:nvPr/>
        </p:nvCxnSpPr>
        <p:spPr>
          <a:xfrm>
            <a:off x="1547900" y="3317175"/>
            <a:ext cx="876300" cy="0"/>
          </a:xfrm>
          <a:prstGeom prst="straightConnector1">
            <a:avLst/>
          </a:prstGeom>
          <a:noFill/>
          <a:ln cap="flat" cmpd="sng" w="9525">
            <a:solidFill>
              <a:schemeClr val="lt2"/>
            </a:solidFill>
            <a:prstDash val="solid"/>
            <a:round/>
            <a:headEnd len="med" w="med" type="none"/>
            <a:tailEnd len="med" w="med" type="none"/>
          </a:ln>
        </p:spPr>
      </p:cxnSp>
      <p:cxnSp>
        <p:nvCxnSpPr>
          <p:cNvPr id="672" name="Google Shape;672;p70"/>
          <p:cNvCxnSpPr/>
          <p:nvPr/>
        </p:nvCxnSpPr>
        <p:spPr>
          <a:xfrm flipH="1" rot="10800000">
            <a:off x="1580725" y="2202875"/>
            <a:ext cx="843300" cy="300"/>
          </a:xfrm>
          <a:prstGeom prst="straightConnector1">
            <a:avLst/>
          </a:prstGeom>
          <a:noFill/>
          <a:ln cap="flat" cmpd="sng" w="9525">
            <a:solidFill>
              <a:schemeClr val="lt2"/>
            </a:solidFill>
            <a:prstDash val="solid"/>
            <a:round/>
            <a:headEnd len="med" w="med" type="none"/>
            <a:tailEnd len="med" w="med" type="none"/>
          </a:ln>
        </p:spPr>
      </p:cxnSp>
      <p:cxnSp>
        <p:nvCxnSpPr>
          <p:cNvPr id="673" name="Google Shape;673;p70"/>
          <p:cNvCxnSpPr/>
          <p:nvPr/>
        </p:nvCxnSpPr>
        <p:spPr>
          <a:xfrm flipH="1">
            <a:off x="1556250" y="3515425"/>
            <a:ext cx="8100" cy="1097400"/>
          </a:xfrm>
          <a:prstGeom prst="straightConnector1">
            <a:avLst/>
          </a:prstGeom>
          <a:noFill/>
          <a:ln cap="flat" cmpd="sng" w="9525">
            <a:solidFill>
              <a:schemeClr val="lt2"/>
            </a:solidFill>
            <a:prstDash val="solid"/>
            <a:round/>
            <a:headEnd len="med" w="med" type="none"/>
            <a:tailEnd len="med" w="med" type="none"/>
          </a:ln>
        </p:spPr>
      </p:cxnSp>
      <p:sp>
        <p:nvSpPr>
          <p:cNvPr id="674" name="Google Shape;674;p70"/>
          <p:cNvSpPr txBox="1"/>
          <p:nvPr/>
        </p:nvSpPr>
        <p:spPr>
          <a:xfrm>
            <a:off x="284700" y="3802525"/>
            <a:ext cx="1214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Urbanist"/>
                <a:ea typeface="Urbanist"/>
                <a:cs typeface="Urbanist"/>
                <a:sym typeface="Urbanist"/>
              </a:rPr>
              <a:t>Virtual Machine: </a:t>
            </a:r>
            <a:r>
              <a:rPr lang="en" sz="1100">
                <a:solidFill>
                  <a:srgbClr val="F1C232"/>
                </a:solidFill>
                <a:latin typeface="Urbanist"/>
                <a:ea typeface="Urbanist"/>
                <a:cs typeface="Urbanist"/>
                <a:sym typeface="Urbanist"/>
              </a:rPr>
              <a:t>ubuntu-1</a:t>
            </a:r>
            <a:endParaRPr sz="1100">
              <a:solidFill>
                <a:srgbClr val="F1C232"/>
              </a:solidFill>
              <a:latin typeface="Urbanist"/>
              <a:ea typeface="Urbanist"/>
              <a:cs typeface="Urbanist"/>
              <a:sym typeface="Urbanist"/>
            </a:endParaRPr>
          </a:p>
        </p:txBody>
      </p:sp>
      <p:cxnSp>
        <p:nvCxnSpPr>
          <p:cNvPr id="675" name="Google Shape;675;p70"/>
          <p:cNvCxnSpPr/>
          <p:nvPr/>
        </p:nvCxnSpPr>
        <p:spPr>
          <a:xfrm>
            <a:off x="1547900" y="4621225"/>
            <a:ext cx="876300" cy="0"/>
          </a:xfrm>
          <a:prstGeom prst="straightConnector1">
            <a:avLst/>
          </a:prstGeom>
          <a:noFill/>
          <a:ln cap="flat" cmpd="sng" w="9525">
            <a:solidFill>
              <a:schemeClr val="lt2"/>
            </a:solidFill>
            <a:prstDash val="solid"/>
            <a:round/>
            <a:headEnd len="med" w="med" type="none"/>
            <a:tailEnd len="med" w="med" type="none"/>
          </a:ln>
        </p:spPr>
      </p:cxnSp>
      <p:cxnSp>
        <p:nvCxnSpPr>
          <p:cNvPr id="676" name="Google Shape;676;p70"/>
          <p:cNvCxnSpPr/>
          <p:nvPr/>
        </p:nvCxnSpPr>
        <p:spPr>
          <a:xfrm flipH="1" rot="10800000">
            <a:off x="1580725" y="3506925"/>
            <a:ext cx="843300" cy="300"/>
          </a:xfrm>
          <a:prstGeom prst="straightConnector1">
            <a:avLst/>
          </a:prstGeom>
          <a:noFill/>
          <a:ln cap="flat" cmpd="sng" w="9525">
            <a:solidFill>
              <a:schemeClr val="lt2"/>
            </a:solidFill>
            <a:prstDash val="solid"/>
            <a:round/>
            <a:headEnd len="med" w="med" type="none"/>
            <a:tailEnd len="med" w="med" type="none"/>
          </a:ln>
        </p:spPr>
      </p:cxnSp>
      <p:sp>
        <p:nvSpPr>
          <p:cNvPr id="677" name="Google Shape;677;p70"/>
          <p:cNvSpPr/>
          <p:nvPr/>
        </p:nvSpPr>
        <p:spPr>
          <a:xfrm>
            <a:off x="6049400" y="1061750"/>
            <a:ext cx="1290300" cy="3417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700">
                <a:solidFill>
                  <a:schemeClr val="lt1"/>
                </a:solidFill>
                <a:latin typeface="Poppins"/>
                <a:ea typeface="Poppins"/>
                <a:cs typeface="Poppins"/>
                <a:sym typeface="Poppins"/>
              </a:rPr>
              <a:t>Alert Triggered Script</a:t>
            </a:r>
            <a:endParaRPr b="1" sz="600">
              <a:solidFill>
                <a:schemeClr val="lt1"/>
              </a:solidFill>
              <a:latin typeface="Urbanist SemiBold"/>
              <a:ea typeface="Urbanist SemiBold"/>
              <a:cs typeface="Urbanist SemiBold"/>
              <a:sym typeface="Urbanist SemiBold"/>
            </a:endParaRPr>
          </a:p>
        </p:txBody>
      </p:sp>
      <p:cxnSp>
        <p:nvCxnSpPr>
          <p:cNvPr id="678" name="Google Shape;678;p70"/>
          <p:cNvCxnSpPr>
            <a:stCxn id="651" idx="3"/>
            <a:endCxn id="677" idx="1"/>
          </p:cNvCxnSpPr>
          <p:nvPr/>
        </p:nvCxnSpPr>
        <p:spPr>
          <a:xfrm>
            <a:off x="5266050" y="1232600"/>
            <a:ext cx="783300" cy="0"/>
          </a:xfrm>
          <a:prstGeom prst="straightConnector1">
            <a:avLst/>
          </a:prstGeom>
          <a:noFill/>
          <a:ln cap="flat" cmpd="sng" w="9525">
            <a:solidFill>
              <a:srgbClr val="6AA84F"/>
            </a:solidFill>
            <a:prstDash val="solid"/>
            <a:round/>
            <a:headEnd len="med" w="med" type="none"/>
            <a:tailEnd len="med" w="med" type="none"/>
          </a:ln>
        </p:spPr>
      </p:cxnSp>
      <p:cxnSp>
        <p:nvCxnSpPr>
          <p:cNvPr id="679" name="Google Shape;679;p70"/>
          <p:cNvCxnSpPr>
            <a:endCxn id="680" idx="3"/>
          </p:cNvCxnSpPr>
          <p:nvPr/>
        </p:nvCxnSpPr>
        <p:spPr>
          <a:xfrm flipH="1">
            <a:off x="6692750" y="1401613"/>
            <a:ext cx="3600" cy="1596000"/>
          </a:xfrm>
          <a:prstGeom prst="straightConnector1">
            <a:avLst/>
          </a:prstGeom>
          <a:noFill/>
          <a:ln cap="flat" cmpd="sng" w="9525">
            <a:solidFill>
              <a:srgbClr val="6AA84F"/>
            </a:solidFill>
            <a:prstDash val="solid"/>
            <a:round/>
            <a:headEnd len="med" w="med" type="none"/>
            <a:tailEnd len="med" w="med" type="none"/>
          </a:ln>
        </p:spPr>
      </p:cxnSp>
      <p:cxnSp>
        <p:nvCxnSpPr>
          <p:cNvPr id="681" name="Google Shape;681;p70"/>
          <p:cNvCxnSpPr/>
          <p:nvPr/>
        </p:nvCxnSpPr>
        <p:spPr>
          <a:xfrm>
            <a:off x="7008675" y="1399975"/>
            <a:ext cx="8700" cy="2833800"/>
          </a:xfrm>
          <a:prstGeom prst="straightConnector1">
            <a:avLst/>
          </a:prstGeom>
          <a:noFill/>
          <a:ln cap="flat" cmpd="sng" w="9525">
            <a:solidFill>
              <a:srgbClr val="6AA84F"/>
            </a:solidFill>
            <a:prstDash val="solid"/>
            <a:round/>
            <a:headEnd len="med" w="med" type="none"/>
            <a:tailEnd len="med" w="med" type="none"/>
          </a:ln>
        </p:spPr>
      </p:cxnSp>
      <p:cxnSp>
        <p:nvCxnSpPr>
          <p:cNvPr id="682" name="Google Shape;682;p70"/>
          <p:cNvCxnSpPr/>
          <p:nvPr/>
        </p:nvCxnSpPr>
        <p:spPr>
          <a:xfrm>
            <a:off x="3144626" y="3187200"/>
            <a:ext cx="1800" cy="860400"/>
          </a:xfrm>
          <a:prstGeom prst="straightConnector1">
            <a:avLst/>
          </a:prstGeom>
          <a:noFill/>
          <a:ln cap="flat" cmpd="sng" w="9525">
            <a:solidFill>
              <a:srgbClr val="CC0000"/>
            </a:solidFill>
            <a:prstDash val="solid"/>
            <a:round/>
            <a:headEnd len="med" w="med" type="none"/>
            <a:tailEnd len="med" w="med" type="none"/>
          </a:ln>
        </p:spPr>
      </p:cxnSp>
      <p:sp>
        <p:nvSpPr>
          <p:cNvPr id="683" name="Google Shape;683;p70"/>
          <p:cNvSpPr/>
          <p:nvPr/>
        </p:nvSpPr>
        <p:spPr>
          <a:xfrm>
            <a:off x="7809862" y="381175"/>
            <a:ext cx="104150" cy="85575"/>
          </a:xfrm>
          <a:prstGeom prst="flowChartProcess">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sp>
        <p:nvSpPr>
          <p:cNvPr id="684" name="Google Shape;684;p70"/>
          <p:cNvSpPr/>
          <p:nvPr/>
        </p:nvSpPr>
        <p:spPr>
          <a:xfrm>
            <a:off x="7809862" y="662688"/>
            <a:ext cx="104150" cy="85575"/>
          </a:xfrm>
          <a:prstGeom prst="flowChartProcess">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sp>
        <p:nvSpPr>
          <p:cNvPr id="685" name="Google Shape;685;p70"/>
          <p:cNvSpPr txBox="1"/>
          <p:nvPr/>
        </p:nvSpPr>
        <p:spPr>
          <a:xfrm>
            <a:off x="7914013" y="262400"/>
            <a:ext cx="1025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Urbanist"/>
                <a:ea typeface="Urbanist"/>
                <a:cs typeface="Urbanist"/>
                <a:sym typeface="Urbanist"/>
              </a:rPr>
              <a:t>Alert Path</a:t>
            </a:r>
            <a:endParaRPr sz="900">
              <a:solidFill>
                <a:schemeClr val="lt1"/>
              </a:solidFill>
              <a:latin typeface="Urbanist"/>
              <a:ea typeface="Urbanist"/>
              <a:cs typeface="Urbanist"/>
              <a:sym typeface="Urbanist"/>
            </a:endParaRPr>
          </a:p>
        </p:txBody>
      </p:sp>
      <p:sp>
        <p:nvSpPr>
          <p:cNvPr id="686" name="Google Shape;686;p70"/>
          <p:cNvSpPr/>
          <p:nvPr/>
        </p:nvSpPr>
        <p:spPr>
          <a:xfrm>
            <a:off x="2556775" y="2826763"/>
            <a:ext cx="1177500" cy="341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700">
                <a:solidFill>
                  <a:schemeClr val="lt1"/>
                </a:solidFill>
                <a:latin typeface="Poppins"/>
                <a:ea typeface="Poppins"/>
                <a:cs typeface="Poppins"/>
                <a:sym typeface="Poppins"/>
              </a:rPr>
              <a:t>Wazuh Manager</a:t>
            </a:r>
            <a:endParaRPr sz="700">
              <a:solidFill>
                <a:schemeClr val="lt1"/>
              </a:solidFill>
              <a:latin typeface="Poppins"/>
              <a:ea typeface="Poppins"/>
              <a:cs typeface="Poppins"/>
              <a:sym typeface="Poppins"/>
            </a:endParaRPr>
          </a:p>
        </p:txBody>
      </p:sp>
      <p:sp>
        <p:nvSpPr>
          <p:cNvPr id="687" name="Google Shape;687;p70"/>
          <p:cNvSpPr/>
          <p:nvPr/>
        </p:nvSpPr>
        <p:spPr>
          <a:xfrm>
            <a:off x="3983250" y="2301588"/>
            <a:ext cx="1177500" cy="341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700">
                <a:solidFill>
                  <a:schemeClr val="lt1"/>
                </a:solidFill>
                <a:latin typeface="Poppins"/>
                <a:ea typeface="Poppins"/>
                <a:cs typeface="Poppins"/>
                <a:sym typeface="Poppins"/>
              </a:rPr>
              <a:t>Splunk Forwarder</a:t>
            </a:r>
            <a:endParaRPr sz="700">
              <a:solidFill>
                <a:schemeClr val="lt1"/>
              </a:solidFill>
              <a:latin typeface="Poppins"/>
              <a:ea typeface="Poppins"/>
              <a:cs typeface="Poppins"/>
              <a:sym typeface="Poppins"/>
            </a:endParaRPr>
          </a:p>
        </p:txBody>
      </p:sp>
      <p:sp>
        <p:nvSpPr>
          <p:cNvPr id="688" name="Google Shape;688;p70"/>
          <p:cNvSpPr/>
          <p:nvPr/>
        </p:nvSpPr>
        <p:spPr>
          <a:xfrm>
            <a:off x="5518850" y="2826775"/>
            <a:ext cx="1177500" cy="3417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700">
                <a:solidFill>
                  <a:schemeClr val="lt1"/>
                </a:solidFill>
                <a:latin typeface="Poppins"/>
                <a:ea typeface="Poppins"/>
                <a:cs typeface="Poppins"/>
                <a:sym typeface="Poppins"/>
              </a:rPr>
              <a:t>Uncomplicated Firewall</a:t>
            </a:r>
            <a:endParaRPr b="1" sz="700">
              <a:solidFill>
                <a:schemeClr val="lt1"/>
              </a:solidFill>
              <a:latin typeface="Poppins"/>
              <a:ea typeface="Poppins"/>
              <a:cs typeface="Poppins"/>
              <a:sym typeface="Poppins"/>
            </a:endParaRPr>
          </a:p>
        </p:txBody>
      </p:sp>
      <p:sp>
        <p:nvSpPr>
          <p:cNvPr id="689" name="Google Shape;689;p70"/>
          <p:cNvSpPr txBox="1"/>
          <p:nvPr/>
        </p:nvSpPr>
        <p:spPr>
          <a:xfrm>
            <a:off x="7914013" y="543913"/>
            <a:ext cx="1025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1"/>
                </a:solidFill>
                <a:latin typeface="Urbanist"/>
                <a:ea typeface="Urbanist"/>
                <a:cs typeface="Urbanist"/>
                <a:sym typeface="Urbanist"/>
              </a:rPr>
              <a:t>Response Path</a:t>
            </a:r>
            <a:endParaRPr sz="900">
              <a:solidFill>
                <a:schemeClr val="lt1"/>
              </a:solidFill>
              <a:latin typeface="Urbanist"/>
              <a:ea typeface="Urbanist"/>
              <a:cs typeface="Urbanist"/>
              <a:sym typeface="Urbanis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1"/>
          <p:cNvSpPr txBox="1"/>
          <p:nvPr/>
        </p:nvSpPr>
        <p:spPr>
          <a:xfrm>
            <a:off x="598675" y="286200"/>
            <a:ext cx="3752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Urbanist"/>
                <a:ea typeface="Urbanist"/>
                <a:cs typeface="Urbanist"/>
                <a:sym typeface="Urbanist"/>
              </a:rPr>
              <a:t>Ubuntu-1  Overview</a:t>
            </a:r>
            <a:endParaRPr sz="2400">
              <a:solidFill>
                <a:schemeClr val="lt1"/>
              </a:solidFill>
              <a:latin typeface="Urbanist"/>
              <a:ea typeface="Urbanist"/>
              <a:cs typeface="Urbanist"/>
              <a:sym typeface="Urbanist"/>
            </a:endParaRPr>
          </a:p>
        </p:txBody>
      </p:sp>
      <p:sp>
        <p:nvSpPr>
          <p:cNvPr id="695" name="Google Shape;695;p71"/>
          <p:cNvSpPr/>
          <p:nvPr/>
        </p:nvSpPr>
        <p:spPr>
          <a:xfrm>
            <a:off x="830300" y="1246363"/>
            <a:ext cx="3191700" cy="1305900"/>
          </a:xfrm>
          <a:prstGeom prst="round1Rect">
            <a:avLst>
              <a:gd fmla="val 50000" name="adj"/>
            </a:avLst>
          </a:prstGeom>
          <a:solidFill>
            <a:schemeClr val="accent2"/>
          </a:solidFill>
          <a:ln>
            <a:noFill/>
          </a:ln>
        </p:spPr>
        <p:txBody>
          <a:bodyPr anchorCtr="0" anchor="t" bIns="91425" lIns="91425" spcFirstLastPara="1" rIns="91425" wrap="square" tIns="91425">
            <a:noAutofit/>
          </a:bodyPr>
          <a:lstStyle/>
          <a:p>
            <a:pPr indent="0" lvl="0" marL="0" marR="0" rtl="0" algn="l">
              <a:spcBef>
                <a:spcPts val="600"/>
              </a:spcBef>
              <a:spcAft>
                <a:spcPts val="0"/>
              </a:spcAft>
              <a:buNone/>
            </a:pPr>
            <a:r>
              <a:rPr lang="en" sz="1500" u="sng">
                <a:solidFill>
                  <a:srgbClr val="FFFFFF"/>
                </a:solidFill>
                <a:latin typeface="Urbanist"/>
                <a:ea typeface="Urbanist"/>
                <a:cs typeface="Urbanist"/>
                <a:sym typeface="Urbanist"/>
              </a:rPr>
              <a:t>Docker</a:t>
            </a:r>
            <a:endParaRPr sz="1500" u="sng">
              <a:solidFill>
                <a:srgbClr val="FFFFFF"/>
              </a:solidFill>
              <a:latin typeface="Urbanist"/>
              <a:ea typeface="Urbanist"/>
              <a:cs typeface="Urbanist"/>
              <a:sym typeface="Urbanist"/>
            </a:endParaRPr>
          </a:p>
          <a:p>
            <a:pPr indent="0" lvl="0" marL="0" marR="0" rtl="0" algn="l">
              <a:lnSpc>
                <a:spcPct val="115000"/>
              </a:lnSpc>
              <a:spcBef>
                <a:spcPts val="600"/>
              </a:spcBef>
              <a:spcAft>
                <a:spcPts val="0"/>
              </a:spcAft>
              <a:buNone/>
            </a:pPr>
            <a:r>
              <a:rPr lang="en" sz="1300">
                <a:solidFill>
                  <a:srgbClr val="FFFFFF"/>
                </a:solidFill>
                <a:latin typeface="Urbanist"/>
                <a:ea typeface="Urbanist"/>
                <a:cs typeface="Urbanist"/>
                <a:sym typeface="Urbanist"/>
              </a:rPr>
              <a:t>Docker is </a:t>
            </a:r>
            <a:r>
              <a:rPr lang="en" sz="1300">
                <a:solidFill>
                  <a:srgbClr val="FFFFFF"/>
                </a:solidFill>
                <a:latin typeface="Urbanist"/>
                <a:ea typeface="Urbanist"/>
                <a:cs typeface="Urbanist"/>
                <a:sym typeface="Urbanist"/>
              </a:rPr>
              <a:t>equipped</a:t>
            </a:r>
            <a:r>
              <a:rPr lang="en" sz="1300">
                <a:solidFill>
                  <a:srgbClr val="FFFFFF"/>
                </a:solidFill>
                <a:latin typeface="Urbanist"/>
                <a:ea typeface="Urbanist"/>
                <a:cs typeface="Urbanist"/>
                <a:sym typeface="Urbanist"/>
              </a:rPr>
              <a:t> with a </a:t>
            </a:r>
            <a:r>
              <a:rPr b="1" lang="en" sz="1300">
                <a:solidFill>
                  <a:srgbClr val="FFFFFF"/>
                </a:solidFill>
                <a:latin typeface="Urbanist"/>
                <a:ea typeface="Urbanist"/>
                <a:cs typeface="Urbanist"/>
                <a:sym typeface="Urbanist"/>
              </a:rPr>
              <a:t>ufw-docker</a:t>
            </a:r>
            <a:r>
              <a:rPr lang="en" sz="1300">
                <a:solidFill>
                  <a:srgbClr val="FFFFFF"/>
                </a:solidFill>
                <a:latin typeface="Urbanist"/>
                <a:ea typeface="Urbanist"/>
                <a:cs typeface="Urbanist"/>
                <a:sym typeface="Urbanist"/>
              </a:rPr>
              <a:t> package to facilitate IP blocking through the docker container</a:t>
            </a:r>
            <a:endParaRPr sz="1300">
              <a:solidFill>
                <a:srgbClr val="FFFFFF"/>
              </a:solidFill>
              <a:latin typeface="Urbanist"/>
              <a:ea typeface="Urbanist"/>
              <a:cs typeface="Urbanist"/>
              <a:sym typeface="Urbanist"/>
            </a:endParaRPr>
          </a:p>
        </p:txBody>
      </p:sp>
      <p:sp>
        <p:nvSpPr>
          <p:cNvPr id="696" name="Google Shape;696;p71"/>
          <p:cNvSpPr txBox="1"/>
          <p:nvPr/>
        </p:nvSpPr>
        <p:spPr>
          <a:xfrm>
            <a:off x="854750" y="2958325"/>
            <a:ext cx="3142800" cy="151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lt1"/>
                </a:solidFill>
                <a:latin typeface="Urbanist"/>
                <a:ea typeface="Urbanist"/>
                <a:cs typeface="Urbanist"/>
                <a:sym typeface="Urbanist"/>
              </a:rPr>
              <a:t>Docker run command for OWASP Juice Shop</a:t>
            </a:r>
            <a:endParaRPr sz="1100" u="sng">
              <a:solidFill>
                <a:schemeClr val="lt1"/>
              </a:solidFill>
              <a:latin typeface="Urbanist"/>
              <a:ea typeface="Urbanist"/>
              <a:cs typeface="Urbanist"/>
              <a:sym typeface="Urbanist"/>
            </a:endParaRPr>
          </a:p>
          <a:p>
            <a:pPr indent="0" lvl="0" marL="0" rtl="0" algn="l">
              <a:spcBef>
                <a:spcPts val="0"/>
              </a:spcBef>
              <a:spcAft>
                <a:spcPts val="0"/>
              </a:spcAft>
              <a:buNone/>
            </a:pPr>
            <a:r>
              <a:t/>
            </a:r>
            <a:endParaRPr sz="1100">
              <a:solidFill>
                <a:schemeClr val="lt1"/>
              </a:solidFill>
              <a:latin typeface="Urbanist"/>
              <a:ea typeface="Urbanist"/>
              <a:cs typeface="Urbanist"/>
              <a:sym typeface="Urbanist"/>
            </a:endParaRPr>
          </a:p>
          <a:p>
            <a:pPr indent="0" lvl="0" marL="0" rtl="0" algn="l">
              <a:spcBef>
                <a:spcPts val="0"/>
              </a:spcBef>
              <a:spcAft>
                <a:spcPts val="0"/>
              </a:spcAft>
              <a:buNone/>
            </a:pPr>
            <a:r>
              <a:t/>
            </a:r>
            <a:endParaRPr sz="1100">
              <a:solidFill>
                <a:schemeClr val="lt1"/>
              </a:solidFill>
              <a:latin typeface="Urbanist"/>
              <a:ea typeface="Urbanist"/>
              <a:cs typeface="Urbanist"/>
              <a:sym typeface="Urbanist"/>
            </a:endParaRPr>
          </a:p>
          <a:p>
            <a:pPr indent="0" lvl="0" marL="0" rtl="0" algn="l">
              <a:lnSpc>
                <a:spcPct val="115000"/>
              </a:lnSpc>
              <a:spcBef>
                <a:spcPts val="0"/>
              </a:spcBef>
              <a:spcAft>
                <a:spcPts val="0"/>
              </a:spcAft>
              <a:buNone/>
            </a:pPr>
            <a:r>
              <a:rPr lang="en" sz="1200">
                <a:solidFill>
                  <a:schemeClr val="lt1"/>
                </a:solidFill>
                <a:highlight>
                  <a:srgbClr val="45818E"/>
                </a:highlight>
                <a:latin typeface="Times New Roman"/>
                <a:ea typeface="Times New Roman"/>
                <a:cs typeface="Times New Roman"/>
                <a:sym typeface="Times New Roman"/>
              </a:rPr>
              <a:t>docker run -d -p 3000:3000   \</a:t>
            </a:r>
            <a:endParaRPr sz="1200">
              <a:solidFill>
                <a:schemeClr val="lt1"/>
              </a:solidFill>
              <a:highlight>
                <a:srgbClr val="45818E"/>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lt1"/>
                </a:solidFill>
                <a:highlight>
                  <a:srgbClr val="45818E"/>
                </a:highlight>
                <a:latin typeface="Times New Roman"/>
                <a:ea typeface="Times New Roman"/>
                <a:cs typeface="Times New Roman"/>
                <a:sym typeface="Times New Roman"/>
              </a:rPr>
              <a:t>-v  /root/juice-logs/logs:/juice-shop/logs  \  --name  juice-shop  \</a:t>
            </a:r>
            <a:endParaRPr sz="1200">
              <a:solidFill>
                <a:schemeClr val="lt1"/>
              </a:solidFill>
              <a:highlight>
                <a:srgbClr val="45818E"/>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solidFill>
                  <a:schemeClr val="lt1"/>
                </a:solidFill>
                <a:highlight>
                  <a:srgbClr val="45818E"/>
                </a:highlight>
                <a:latin typeface="Times New Roman"/>
                <a:ea typeface="Times New Roman"/>
                <a:cs typeface="Times New Roman"/>
                <a:sym typeface="Times New Roman"/>
              </a:rPr>
              <a:t>--user 0  bkimminich/juice-shop  </a:t>
            </a:r>
            <a:endParaRPr sz="1100">
              <a:solidFill>
                <a:schemeClr val="lt1"/>
              </a:solidFill>
              <a:highlight>
                <a:srgbClr val="45818E"/>
              </a:highlight>
              <a:latin typeface="Urbanist"/>
              <a:ea typeface="Urbanist"/>
              <a:cs typeface="Urbanist"/>
              <a:sym typeface="Urbanist"/>
            </a:endParaRPr>
          </a:p>
        </p:txBody>
      </p:sp>
      <p:cxnSp>
        <p:nvCxnSpPr>
          <p:cNvPr id="697" name="Google Shape;697;p71"/>
          <p:cNvCxnSpPr/>
          <p:nvPr/>
        </p:nvCxnSpPr>
        <p:spPr>
          <a:xfrm>
            <a:off x="3677350" y="3861625"/>
            <a:ext cx="1161600" cy="8100"/>
          </a:xfrm>
          <a:prstGeom prst="straightConnector1">
            <a:avLst/>
          </a:prstGeom>
          <a:noFill/>
          <a:ln cap="flat" cmpd="sng" w="9525">
            <a:solidFill>
              <a:schemeClr val="dk2"/>
            </a:solidFill>
            <a:prstDash val="solid"/>
            <a:round/>
            <a:headEnd len="med" w="med" type="none"/>
            <a:tailEnd len="med" w="med" type="triangle"/>
          </a:ln>
        </p:spPr>
      </p:cxnSp>
      <p:sp>
        <p:nvSpPr>
          <p:cNvPr id="698" name="Google Shape;698;p71"/>
          <p:cNvSpPr txBox="1"/>
          <p:nvPr/>
        </p:nvSpPr>
        <p:spPr>
          <a:xfrm>
            <a:off x="3914500" y="3619650"/>
            <a:ext cx="687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Urbanist"/>
                <a:ea typeface="Urbanist"/>
                <a:cs typeface="Urbanist"/>
                <a:sym typeface="Urbanist"/>
              </a:rPr>
              <a:t>File Mount</a:t>
            </a:r>
            <a:endParaRPr sz="1200">
              <a:solidFill>
                <a:schemeClr val="lt1"/>
              </a:solidFill>
              <a:latin typeface="Urbanist"/>
              <a:ea typeface="Urbanist"/>
              <a:cs typeface="Urbanist"/>
              <a:sym typeface="Urbanist"/>
            </a:endParaRPr>
          </a:p>
        </p:txBody>
      </p:sp>
      <p:sp>
        <p:nvSpPr>
          <p:cNvPr id="699" name="Google Shape;699;p71"/>
          <p:cNvSpPr txBox="1"/>
          <p:nvPr/>
        </p:nvSpPr>
        <p:spPr>
          <a:xfrm>
            <a:off x="4838950" y="1403675"/>
            <a:ext cx="3461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Urbanist"/>
                <a:ea typeface="Urbanist"/>
                <a:cs typeface="Urbanist"/>
                <a:sym typeface="Urbanist"/>
              </a:rPr>
              <a:t>Wazuh Agent Configuration (Code Fragment) :</a:t>
            </a:r>
            <a:endParaRPr sz="1100">
              <a:solidFill>
                <a:schemeClr val="lt1"/>
              </a:solidFill>
              <a:latin typeface="Urbanist"/>
              <a:ea typeface="Urbanist"/>
              <a:cs typeface="Urbanist"/>
              <a:sym typeface="Urbanist"/>
            </a:endParaRPr>
          </a:p>
        </p:txBody>
      </p:sp>
      <p:pic>
        <p:nvPicPr>
          <p:cNvPr id="700" name="Google Shape;700;p71" title="Screenshot 2025-05-10 at 4.04.27 PM.png"/>
          <p:cNvPicPr preferRelativeResize="0"/>
          <p:nvPr/>
        </p:nvPicPr>
        <p:blipFill>
          <a:blip r:embed="rId3">
            <a:alphaModFix/>
          </a:blip>
          <a:stretch>
            <a:fillRect/>
          </a:stretch>
        </p:blipFill>
        <p:spPr>
          <a:xfrm>
            <a:off x="4911175" y="1757675"/>
            <a:ext cx="3852000" cy="2625750"/>
          </a:xfrm>
          <a:prstGeom prst="rect">
            <a:avLst/>
          </a:prstGeom>
          <a:noFill/>
          <a:ln>
            <a:noFill/>
          </a:ln>
        </p:spPr>
      </p:pic>
      <p:sp>
        <p:nvSpPr>
          <p:cNvPr id="701" name="Google Shape;701;p71"/>
          <p:cNvSpPr txBox="1"/>
          <p:nvPr/>
        </p:nvSpPr>
        <p:spPr>
          <a:xfrm>
            <a:off x="4741525" y="553500"/>
            <a:ext cx="41913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lt1"/>
                </a:solidFill>
                <a:latin typeface="Urbanist"/>
                <a:ea typeface="Urbanist"/>
                <a:cs typeface="Urbanist"/>
                <a:sym typeface="Urbanist"/>
              </a:rPr>
              <a:t>Wazuh Agent utilizes modules (wodles) such as </a:t>
            </a:r>
            <a:r>
              <a:rPr b="1" lang="en" sz="1200">
                <a:solidFill>
                  <a:schemeClr val="lt1"/>
                </a:solidFill>
                <a:latin typeface="Urbanist"/>
                <a:ea typeface="Urbanist"/>
                <a:cs typeface="Urbanist"/>
                <a:sym typeface="Urbanist"/>
              </a:rPr>
              <a:t>syscollector</a:t>
            </a:r>
            <a:r>
              <a:rPr lang="en" sz="1200">
                <a:solidFill>
                  <a:schemeClr val="lt1"/>
                </a:solidFill>
                <a:latin typeface="Urbanist"/>
                <a:ea typeface="Urbanist"/>
                <a:cs typeface="Urbanist"/>
                <a:sym typeface="Urbanist"/>
              </a:rPr>
              <a:t> and </a:t>
            </a:r>
            <a:r>
              <a:rPr b="1" lang="en" sz="1200">
                <a:solidFill>
                  <a:schemeClr val="lt1"/>
                </a:solidFill>
                <a:latin typeface="Urbanist"/>
                <a:ea typeface="Urbanist"/>
                <a:cs typeface="Urbanist"/>
                <a:sym typeface="Urbanist"/>
              </a:rPr>
              <a:t>osquery</a:t>
            </a:r>
            <a:r>
              <a:rPr lang="en" sz="1200">
                <a:solidFill>
                  <a:schemeClr val="lt1"/>
                </a:solidFill>
                <a:latin typeface="Urbanist"/>
                <a:ea typeface="Urbanist"/>
                <a:cs typeface="Urbanist"/>
                <a:sym typeface="Urbanist"/>
              </a:rPr>
              <a:t>, as well as log </a:t>
            </a:r>
            <a:r>
              <a:rPr lang="en" sz="1200">
                <a:solidFill>
                  <a:schemeClr val="lt1"/>
                </a:solidFill>
                <a:latin typeface="Urbanist"/>
                <a:ea typeface="Urbanist"/>
                <a:cs typeface="Urbanist"/>
                <a:sym typeface="Urbanist"/>
              </a:rPr>
              <a:t>analysis and vulnerability detection,</a:t>
            </a:r>
            <a:r>
              <a:rPr lang="en" sz="1200">
                <a:solidFill>
                  <a:schemeClr val="lt1"/>
                </a:solidFill>
                <a:latin typeface="Urbanist"/>
                <a:ea typeface="Urbanist"/>
                <a:cs typeface="Urbanist"/>
                <a:sym typeface="Urbanist"/>
              </a:rPr>
              <a:t> to monitor system health and security. </a:t>
            </a:r>
            <a:r>
              <a:rPr lang="en" sz="800">
                <a:solidFill>
                  <a:schemeClr val="lt1"/>
                </a:solidFill>
                <a:latin typeface="Urbanist"/>
                <a:ea typeface="Urbanist"/>
                <a:cs typeface="Urbanist"/>
                <a:sym typeface="Urbanist"/>
              </a:rPr>
              <a:t>(Appendix - </a:t>
            </a:r>
            <a:r>
              <a:rPr lang="en" sz="800" u="sng">
                <a:solidFill>
                  <a:schemeClr val="hlink"/>
                </a:solidFill>
                <a:latin typeface="Urbanist"/>
                <a:ea typeface="Urbanist"/>
                <a:cs typeface="Urbanist"/>
                <a:sym typeface="Urbanist"/>
                <a:hlinkClick action="ppaction://hlinksldjump" r:id="rId4"/>
              </a:rPr>
              <a:t>14</a:t>
            </a:r>
            <a:r>
              <a:rPr lang="en" sz="800">
                <a:solidFill>
                  <a:schemeClr val="lt1"/>
                </a:solidFill>
                <a:latin typeface="Urbanist"/>
                <a:ea typeface="Urbanist"/>
                <a:cs typeface="Urbanist"/>
                <a:sym typeface="Urbanist"/>
              </a:rPr>
              <a:t>)</a:t>
            </a:r>
            <a:endParaRPr sz="800">
              <a:solidFill>
                <a:schemeClr val="lt1"/>
              </a:solidFill>
              <a:latin typeface="Urbanist"/>
              <a:ea typeface="Urbanist"/>
              <a:cs typeface="Urbanist"/>
              <a:sym typeface="Urbanist"/>
            </a:endParaRPr>
          </a:p>
        </p:txBody>
      </p:sp>
      <p:sp>
        <p:nvSpPr>
          <p:cNvPr id="702" name="Google Shape;702;p71"/>
          <p:cNvSpPr txBox="1"/>
          <p:nvPr/>
        </p:nvSpPr>
        <p:spPr>
          <a:xfrm>
            <a:off x="3867475" y="3861625"/>
            <a:ext cx="8175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Urbanist"/>
                <a:ea typeface="Urbanist"/>
                <a:cs typeface="Urbanist"/>
                <a:sym typeface="Urbanist"/>
              </a:rPr>
              <a:t>Appendix - </a:t>
            </a:r>
            <a:r>
              <a:rPr lang="en" sz="800" u="sng">
                <a:solidFill>
                  <a:schemeClr val="hlink"/>
                </a:solidFill>
                <a:latin typeface="Urbanist"/>
                <a:ea typeface="Urbanist"/>
                <a:cs typeface="Urbanist"/>
                <a:sym typeface="Urbanist"/>
                <a:hlinkClick action="ppaction://hlinksldjump" r:id="rId5"/>
              </a:rPr>
              <a:t>15</a:t>
            </a:r>
            <a:endParaRPr sz="1200">
              <a:solidFill>
                <a:schemeClr val="lt1"/>
              </a:solidFill>
              <a:latin typeface="Urbanist"/>
              <a:ea typeface="Urbanist"/>
              <a:cs typeface="Urbanist"/>
              <a:sym typeface="Urbanis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72"/>
          <p:cNvSpPr txBox="1"/>
          <p:nvPr/>
        </p:nvSpPr>
        <p:spPr>
          <a:xfrm>
            <a:off x="528950" y="217075"/>
            <a:ext cx="3752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Urbanist"/>
                <a:ea typeface="Urbanist"/>
                <a:cs typeface="Urbanist"/>
                <a:sym typeface="Urbanist"/>
              </a:rPr>
              <a:t>Ubuntu-Wazuh Overview</a:t>
            </a:r>
            <a:endParaRPr sz="2400">
              <a:solidFill>
                <a:schemeClr val="lt1"/>
              </a:solidFill>
              <a:latin typeface="Urbanist"/>
              <a:ea typeface="Urbanist"/>
              <a:cs typeface="Urbanist"/>
              <a:sym typeface="Urbanist"/>
            </a:endParaRPr>
          </a:p>
        </p:txBody>
      </p:sp>
      <p:sp>
        <p:nvSpPr>
          <p:cNvPr id="708" name="Google Shape;708;p72"/>
          <p:cNvSpPr txBox="1"/>
          <p:nvPr/>
        </p:nvSpPr>
        <p:spPr>
          <a:xfrm>
            <a:off x="683575" y="840300"/>
            <a:ext cx="35826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lt1"/>
                </a:solidFill>
                <a:latin typeface="Urbanist"/>
                <a:ea typeface="Urbanist"/>
                <a:cs typeface="Urbanist"/>
                <a:sym typeface="Urbanist"/>
              </a:rPr>
              <a:t>Wazuh Manager upon download provides many specific rulesets, including the </a:t>
            </a:r>
            <a:r>
              <a:rPr b="1" lang="en" sz="1100">
                <a:solidFill>
                  <a:schemeClr val="lt1"/>
                </a:solidFill>
                <a:latin typeface="Urbanist"/>
                <a:ea typeface="Urbanist"/>
                <a:cs typeface="Urbanist"/>
                <a:sym typeface="Urbanist"/>
              </a:rPr>
              <a:t>web_rules.xml</a:t>
            </a:r>
            <a:r>
              <a:rPr lang="en" sz="1100">
                <a:solidFill>
                  <a:schemeClr val="lt1"/>
                </a:solidFill>
                <a:latin typeface="Urbanist"/>
                <a:ea typeface="Urbanist"/>
                <a:cs typeface="Urbanist"/>
                <a:sym typeface="Urbanist"/>
              </a:rPr>
              <a:t>. This ruleset works in tandem with a custom ruleset I created -  </a:t>
            </a:r>
            <a:r>
              <a:rPr b="1" lang="en" sz="1100">
                <a:solidFill>
                  <a:schemeClr val="lt1"/>
                </a:solidFill>
                <a:latin typeface="Urbanist"/>
                <a:ea typeface="Urbanist"/>
                <a:cs typeface="Urbanist"/>
                <a:sym typeface="Urbanist"/>
              </a:rPr>
              <a:t>0246-juice-shop_rules.xml</a:t>
            </a:r>
            <a:endParaRPr sz="1100">
              <a:solidFill>
                <a:schemeClr val="lt1"/>
              </a:solidFill>
              <a:latin typeface="Urbanist"/>
              <a:ea typeface="Urbanist"/>
              <a:cs typeface="Urbanist"/>
              <a:sym typeface="Urbanist"/>
            </a:endParaRPr>
          </a:p>
        </p:txBody>
      </p:sp>
      <p:pic>
        <p:nvPicPr>
          <p:cNvPr id="709" name="Google Shape;709;p72" title="Screenshot 2025-05-10 at 3.09.22 PM.png"/>
          <p:cNvPicPr preferRelativeResize="0"/>
          <p:nvPr/>
        </p:nvPicPr>
        <p:blipFill>
          <a:blip r:embed="rId3">
            <a:alphaModFix/>
          </a:blip>
          <a:stretch>
            <a:fillRect/>
          </a:stretch>
        </p:blipFill>
        <p:spPr>
          <a:xfrm>
            <a:off x="4779000" y="568750"/>
            <a:ext cx="3887851" cy="4221537"/>
          </a:xfrm>
          <a:prstGeom prst="rect">
            <a:avLst/>
          </a:prstGeom>
          <a:noFill/>
          <a:ln>
            <a:noFill/>
          </a:ln>
        </p:spPr>
      </p:pic>
      <p:sp>
        <p:nvSpPr>
          <p:cNvPr id="710" name="Google Shape;710;p72"/>
          <p:cNvSpPr/>
          <p:nvPr/>
        </p:nvSpPr>
        <p:spPr>
          <a:xfrm>
            <a:off x="403525" y="1847525"/>
            <a:ext cx="4142700" cy="29427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Urbanist"/>
              <a:ea typeface="Urbanist"/>
              <a:cs typeface="Urbanist"/>
              <a:sym typeface="Urbanist"/>
            </a:endParaRPr>
          </a:p>
        </p:txBody>
      </p:sp>
      <p:sp>
        <p:nvSpPr>
          <p:cNvPr id="711" name="Google Shape;711;p72"/>
          <p:cNvSpPr txBox="1"/>
          <p:nvPr/>
        </p:nvSpPr>
        <p:spPr>
          <a:xfrm>
            <a:off x="1518763" y="1847525"/>
            <a:ext cx="19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lt1"/>
                </a:solidFill>
                <a:latin typeface="Urbanist"/>
                <a:ea typeface="Urbanist"/>
                <a:cs typeface="Urbanist"/>
                <a:sym typeface="Urbanist"/>
              </a:rPr>
              <a:t>Wazuh Rule Creation</a:t>
            </a:r>
            <a:endParaRPr sz="1500" u="sng">
              <a:solidFill>
                <a:schemeClr val="lt1"/>
              </a:solidFill>
              <a:latin typeface="Urbanist"/>
              <a:ea typeface="Urbanist"/>
              <a:cs typeface="Urbanist"/>
              <a:sym typeface="Urbanist"/>
            </a:endParaRPr>
          </a:p>
        </p:txBody>
      </p:sp>
      <p:sp>
        <p:nvSpPr>
          <p:cNvPr id="712" name="Google Shape;712;p72"/>
          <p:cNvSpPr txBox="1"/>
          <p:nvPr/>
        </p:nvSpPr>
        <p:spPr>
          <a:xfrm>
            <a:off x="597788" y="2247725"/>
            <a:ext cx="3941400" cy="249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chemeClr val="lt1"/>
                </a:solidFill>
                <a:latin typeface="Urbanist"/>
                <a:ea typeface="Urbanist"/>
                <a:cs typeface="Urbanist"/>
                <a:sym typeface="Urbanist"/>
              </a:rPr>
              <a:t>Decoders</a:t>
            </a:r>
            <a:r>
              <a:rPr lang="en" sz="1100">
                <a:solidFill>
                  <a:schemeClr val="lt1"/>
                </a:solidFill>
                <a:latin typeface="Urbanist"/>
                <a:ea typeface="Urbanist"/>
                <a:cs typeface="Urbanist"/>
                <a:sym typeface="Urbanist"/>
              </a:rPr>
              <a:t> are a way to parse log data for the purpose of generating alerts from them. </a:t>
            </a:r>
            <a:r>
              <a:rPr b="1" lang="en" sz="1100">
                <a:solidFill>
                  <a:schemeClr val="lt1"/>
                </a:solidFill>
                <a:latin typeface="Urbanist"/>
                <a:ea typeface="Urbanist"/>
                <a:cs typeface="Urbanist"/>
                <a:sym typeface="Urbanist"/>
              </a:rPr>
              <a:t>URL Match</a:t>
            </a:r>
            <a:r>
              <a:rPr lang="en" sz="1100">
                <a:solidFill>
                  <a:schemeClr val="lt1"/>
                </a:solidFill>
                <a:latin typeface="Urbanist"/>
                <a:ea typeface="Urbanist"/>
                <a:cs typeface="Urbanist"/>
                <a:sym typeface="Urbanist"/>
              </a:rPr>
              <a:t>es are specific to web server logs, and allow the user to specify what rule should trigger based on a url fragment. The </a:t>
            </a:r>
            <a:r>
              <a:rPr b="1" lang="en" sz="1100">
                <a:solidFill>
                  <a:schemeClr val="lt1"/>
                </a:solidFill>
                <a:latin typeface="Urbanist"/>
                <a:ea typeface="Urbanist"/>
                <a:cs typeface="Urbanist"/>
                <a:sym typeface="Urbanist"/>
              </a:rPr>
              <a:t>rule id</a:t>
            </a:r>
            <a:r>
              <a:rPr lang="en" sz="1100">
                <a:solidFill>
                  <a:schemeClr val="lt1"/>
                </a:solidFill>
                <a:latin typeface="Urbanist"/>
                <a:ea typeface="Urbanist"/>
                <a:cs typeface="Urbanist"/>
                <a:sym typeface="Urbanist"/>
              </a:rPr>
              <a:t>’s assigned to rules help Splunk understand the threat level as soon as it is sent.</a:t>
            </a:r>
            <a:endParaRPr sz="1100">
              <a:solidFill>
                <a:schemeClr val="lt1"/>
              </a:solidFill>
              <a:latin typeface="Urbanist"/>
              <a:ea typeface="Urbanist"/>
              <a:cs typeface="Urbanist"/>
              <a:sym typeface="Urbanist"/>
            </a:endParaRPr>
          </a:p>
          <a:p>
            <a:pPr indent="0" lvl="0" marL="0" rtl="0" algn="l">
              <a:lnSpc>
                <a:spcPct val="115000"/>
              </a:lnSpc>
              <a:spcBef>
                <a:spcPts val="0"/>
              </a:spcBef>
              <a:spcAft>
                <a:spcPts val="0"/>
              </a:spcAft>
              <a:buNone/>
            </a:pPr>
            <a:r>
              <a:t/>
            </a:r>
            <a:endParaRPr sz="1100">
              <a:solidFill>
                <a:schemeClr val="lt1"/>
              </a:solidFill>
              <a:latin typeface="Urbanist"/>
              <a:ea typeface="Urbanist"/>
              <a:cs typeface="Urbanist"/>
              <a:sym typeface="Urbanist"/>
            </a:endParaRPr>
          </a:p>
          <a:p>
            <a:pPr indent="0" lvl="0" marL="0" rtl="0" algn="l">
              <a:lnSpc>
                <a:spcPct val="115000"/>
              </a:lnSpc>
              <a:spcBef>
                <a:spcPts val="0"/>
              </a:spcBef>
              <a:spcAft>
                <a:spcPts val="0"/>
              </a:spcAft>
              <a:buNone/>
            </a:pPr>
            <a:r>
              <a:rPr lang="en" sz="1100">
                <a:solidFill>
                  <a:schemeClr val="lt1"/>
                </a:solidFill>
                <a:latin typeface="Urbanist"/>
                <a:ea typeface="Urbanist"/>
                <a:cs typeface="Urbanist"/>
                <a:sym typeface="Urbanist"/>
              </a:rPr>
              <a:t>While some rules decode as json within my custom ruleset, the bottom two rules (id=100200, 100201) use a decoder I borrowed from the web_rules.xml ruleset. These default decoders cover a wide range of log formats and exemplify Wazuh’s effectiveness at threat detection.</a:t>
            </a:r>
            <a:endParaRPr sz="1100">
              <a:solidFill>
                <a:schemeClr val="lt1"/>
              </a:solidFill>
              <a:latin typeface="Urbanist"/>
              <a:ea typeface="Urbanist"/>
              <a:cs typeface="Urbanist"/>
              <a:sym typeface="Urbanis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73"/>
          <p:cNvSpPr txBox="1"/>
          <p:nvPr/>
        </p:nvSpPr>
        <p:spPr>
          <a:xfrm>
            <a:off x="598675" y="286200"/>
            <a:ext cx="3752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Urbanist"/>
                <a:ea typeface="Urbanist"/>
                <a:cs typeface="Urbanist"/>
                <a:sym typeface="Urbanist"/>
              </a:rPr>
              <a:t>Ubuntu-Wazuh Continued</a:t>
            </a:r>
            <a:endParaRPr sz="2400">
              <a:solidFill>
                <a:schemeClr val="lt1"/>
              </a:solidFill>
              <a:latin typeface="Urbanist"/>
              <a:ea typeface="Urbanist"/>
              <a:cs typeface="Urbanist"/>
              <a:sym typeface="Urbanist"/>
            </a:endParaRPr>
          </a:p>
        </p:txBody>
      </p:sp>
      <p:sp>
        <p:nvSpPr>
          <p:cNvPr id="718" name="Google Shape;718;p73"/>
          <p:cNvSpPr/>
          <p:nvPr/>
        </p:nvSpPr>
        <p:spPr>
          <a:xfrm>
            <a:off x="5037475" y="512725"/>
            <a:ext cx="3255300" cy="10911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b="1" sz="600">
              <a:solidFill>
                <a:schemeClr val="lt1"/>
              </a:solidFill>
              <a:latin typeface="Urbanist SemiBold"/>
              <a:ea typeface="Urbanist SemiBold"/>
              <a:cs typeface="Urbanist SemiBold"/>
              <a:sym typeface="Urbanist SemiBold"/>
            </a:endParaRPr>
          </a:p>
        </p:txBody>
      </p:sp>
      <p:sp>
        <p:nvSpPr>
          <p:cNvPr id="719" name="Google Shape;719;p73"/>
          <p:cNvSpPr txBox="1"/>
          <p:nvPr/>
        </p:nvSpPr>
        <p:spPr>
          <a:xfrm>
            <a:off x="5340225" y="555375"/>
            <a:ext cx="2678100" cy="9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100">
                <a:solidFill>
                  <a:schemeClr val="lt1"/>
                </a:solidFill>
                <a:latin typeface="Urbanist"/>
                <a:ea typeface="Urbanist"/>
                <a:cs typeface="Urbanist"/>
                <a:sym typeface="Urbanist"/>
              </a:rPr>
              <a:t>Splunk Forwarder</a:t>
            </a:r>
            <a:r>
              <a:rPr lang="en" sz="1100">
                <a:solidFill>
                  <a:schemeClr val="lt1"/>
                </a:solidFill>
                <a:latin typeface="Urbanist"/>
                <a:ea typeface="Urbanist"/>
                <a:cs typeface="Urbanist"/>
                <a:sym typeface="Urbanist"/>
              </a:rPr>
              <a:t>:</a:t>
            </a:r>
            <a:endParaRPr sz="1100">
              <a:solidFill>
                <a:schemeClr val="lt1"/>
              </a:solidFill>
              <a:latin typeface="Urbanist"/>
              <a:ea typeface="Urbanist"/>
              <a:cs typeface="Urbanist"/>
              <a:sym typeface="Urbanist"/>
            </a:endParaRPr>
          </a:p>
          <a:p>
            <a:pPr indent="0" lvl="0" marL="0" rtl="0" algn="l">
              <a:spcBef>
                <a:spcPts val="0"/>
              </a:spcBef>
              <a:spcAft>
                <a:spcPts val="0"/>
              </a:spcAft>
              <a:buNone/>
            </a:pPr>
            <a:r>
              <a:rPr lang="en" sz="1100">
                <a:solidFill>
                  <a:schemeClr val="lt1"/>
                </a:solidFill>
                <a:latin typeface="Urbanist"/>
                <a:ea typeface="Urbanist"/>
                <a:cs typeface="Urbanist"/>
                <a:sym typeface="Urbanist"/>
              </a:rPr>
              <a:t>Software installed on external machine to monitor files/directories and forward to Splunk Index</a:t>
            </a:r>
            <a:endParaRPr sz="1100">
              <a:solidFill>
                <a:schemeClr val="lt1"/>
              </a:solidFill>
              <a:latin typeface="Urbanist"/>
              <a:ea typeface="Urbanist"/>
              <a:cs typeface="Urbanist"/>
              <a:sym typeface="Urbanist"/>
            </a:endParaRPr>
          </a:p>
        </p:txBody>
      </p:sp>
      <p:sp>
        <p:nvSpPr>
          <p:cNvPr id="720" name="Google Shape;720;p73"/>
          <p:cNvSpPr txBox="1"/>
          <p:nvPr/>
        </p:nvSpPr>
        <p:spPr>
          <a:xfrm>
            <a:off x="5326075" y="1826650"/>
            <a:ext cx="2678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u="sng">
                <a:solidFill>
                  <a:schemeClr val="lt1"/>
                </a:solidFill>
                <a:latin typeface="Urbanist"/>
                <a:ea typeface="Urbanist"/>
                <a:cs typeface="Urbanist"/>
                <a:sym typeface="Urbanist"/>
              </a:rPr>
              <a:t>I/O Configuration</a:t>
            </a:r>
            <a:endParaRPr sz="1100" u="sng">
              <a:solidFill>
                <a:schemeClr val="lt1"/>
              </a:solidFill>
              <a:latin typeface="Urbanist"/>
              <a:ea typeface="Urbanist"/>
              <a:cs typeface="Urbanist"/>
              <a:sym typeface="Urbanist"/>
            </a:endParaRPr>
          </a:p>
        </p:txBody>
      </p:sp>
      <p:pic>
        <p:nvPicPr>
          <p:cNvPr id="721" name="Google Shape;721;p73" title="Screenshot 2025-05-10 at 3.23.52 PM.png"/>
          <p:cNvPicPr preferRelativeResize="0"/>
          <p:nvPr/>
        </p:nvPicPr>
        <p:blipFill>
          <a:blip r:embed="rId3">
            <a:alphaModFix/>
          </a:blip>
          <a:stretch>
            <a:fillRect/>
          </a:stretch>
        </p:blipFill>
        <p:spPr>
          <a:xfrm>
            <a:off x="4920938" y="2483725"/>
            <a:ext cx="3659575" cy="756550"/>
          </a:xfrm>
          <a:prstGeom prst="rect">
            <a:avLst/>
          </a:prstGeom>
          <a:noFill/>
          <a:ln>
            <a:noFill/>
          </a:ln>
        </p:spPr>
      </p:pic>
      <p:pic>
        <p:nvPicPr>
          <p:cNvPr id="722" name="Google Shape;722;p73" title="Screenshot 2025-05-10 at 3.24.18 PM.png"/>
          <p:cNvPicPr preferRelativeResize="0"/>
          <p:nvPr/>
        </p:nvPicPr>
        <p:blipFill>
          <a:blip r:embed="rId4">
            <a:alphaModFix/>
          </a:blip>
          <a:stretch>
            <a:fillRect/>
          </a:stretch>
        </p:blipFill>
        <p:spPr>
          <a:xfrm>
            <a:off x="5226713" y="3836825"/>
            <a:ext cx="3048000" cy="666750"/>
          </a:xfrm>
          <a:prstGeom prst="rect">
            <a:avLst/>
          </a:prstGeom>
          <a:noFill/>
          <a:ln>
            <a:noFill/>
          </a:ln>
        </p:spPr>
      </p:pic>
      <p:sp>
        <p:nvSpPr>
          <p:cNvPr id="723" name="Google Shape;723;p73"/>
          <p:cNvSpPr txBox="1"/>
          <p:nvPr/>
        </p:nvSpPr>
        <p:spPr>
          <a:xfrm>
            <a:off x="4877750" y="2180650"/>
            <a:ext cx="89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Urbanist"/>
                <a:ea typeface="Urbanist"/>
                <a:cs typeface="Urbanist"/>
                <a:sym typeface="Urbanist"/>
              </a:rPr>
              <a:t>Inputs.conf :</a:t>
            </a:r>
            <a:endParaRPr sz="1000">
              <a:solidFill>
                <a:schemeClr val="lt1"/>
              </a:solidFill>
              <a:latin typeface="Urbanist"/>
              <a:ea typeface="Urbanist"/>
              <a:cs typeface="Urbanist"/>
              <a:sym typeface="Urbanist"/>
            </a:endParaRPr>
          </a:p>
        </p:txBody>
      </p:sp>
      <p:sp>
        <p:nvSpPr>
          <p:cNvPr id="724" name="Google Shape;724;p73"/>
          <p:cNvSpPr txBox="1"/>
          <p:nvPr/>
        </p:nvSpPr>
        <p:spPr>
          <a:xfrm>
            <a:off x="5135500" y="3506250"/>
            <a:ext cx="94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Urbanist"/>
                <a:ea typeface="Urbanist"/>
                <a:cs typeface="Urbanist"/>
                <a:sym typeface="Urbanist"/>
              </a:rPr>
              <a:t>Out</a:t>
            </a:r>
            <a:r>
              <a:rPr lang="en" sz="1000">
                <a:solidFill>
                  <a:schemeClr val="lt1"/>
                </a:solidFill>
                <a:latin typeface="Urbanist"/>
                <a:ea typeface="Urbanist"/>
                <a:cs typeface="Urbanist"/>
                <a:sym typeface="Urbanist"/>
              </a:rPr>
              <a:t>puts.conf :</a:t>
            </a:r>
            <a:endParaRPr sz="1000">
              <a:solidFill>
                <a:schemeClr val="lt1"/>
              </a:solidFill>
              <a:latin typeface="Urbanist"/>
              <a:ea typeface="Urbanist"/>
              <a:cs typeface="Urbanist"/>
              <a:sym typeface="Urbanist"/>
            </a:endParaRPr>
          </a:p>
        </p:txBody>
      </p:sp>
      <p:sp>
        <p:nvSpPr>
          <p:cNvPr id="725" name="Google Shape;725;p73"/>
          <p:cNvSpPr/>
          <p:nvPr/>
        </p:nvSpPr>
        <p:spPr>
          <a:xfrm>
            <a:off x="900250" y="1249950"/>
            <a:ext cx="2973000" cy="2004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t/>
            </a:r>
            <a:endParaRPr sz="700">
              <a:solidFill>
                <a:schemeClr val="lt1"/>
              </a:solidFill>
              <a:latin typeface="Poppins"/>
              <a:ea typeface="Poppins"/>
              <a:cs typeface="Poppins"/>
              <a:sym typeface="Poppins"/>
            </a:endParaRPr>
          </a:p>
        </p:txBody>
      </p:sp>
      <p:sp>
        <p:nvSpPr>
          <p:cNvPr id="726" name="Google Shape;726;p73"/>
          <p:cNvSpPr txBox="1"/>
          <p:nvPr/>
        </p:nvSpPr>
        <p:spPr>
          <a:xfrm>
            <a:off x="1137800" y="1376438"/>
            <a:ext cx="26781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lt1"/>
                </a:solidFill>
                <a:latin typeface="Urbanist"/>
                <a:ea typeface="Urbanist"/>
                <a:cs typeface="Urbanist"/>
                <a:sym typeface="Urbanist"/>
              </a:rPr>
              <a:t>   </a:t>
            </a:r>
            <a:r>
              <a:rPr b="1" lang="en" sz="1100">
                <a:solidFill>
                  <a:schemeClr val="lt1"/>
                </a:solidFill>
                <a:latin typeface="Urbanist"/>
                <a:ea typeface="Urbanist"/>
                <a:cs typeface="Urbanist"/>
                <a:sym typeface="Urbanist"/>
              </a:rPr>
              <a:t>Splunk Indexes</a:t>
            </a:r>
            <a:r>
              <a:rPr lang="en" sz="1100">
                <a:solidFill>
                  <a:schemeClr val="lt1"/>
                </a:solidFill>
                <a:latin typeface="Urbanist"/>
                <a:ea typeface="Urbanist"/>
                <a:cs typeface="Urbanist"/>
                <a:sym typeface="Urbanist"/>
              </a:rPr>
              <a:t>:</a:t>
            </a:r>
            <a:endParaRPr sz="1100">
              <a:solidFill>
                <a:schemeClr val="lt1"/>
              </a:solidFill>
              <a:latin typeface="Urbanist"/>
              <a:ea typeface="Urbanist"/>
              <a:cs typeface="Urbanist"/>
              <a:sym typeface="Urbanist"/>
            </a:endParaRPr>
          </a:p>
          <a:p>
            <a:pPr indent="0" lvl="0" marL="0" rtl="0" algn="l">
              <a:spcBef>
                <a:spcPts val="0"/>
              </a:spcBef>
              <a:spcAft>
                <a:spcPts val="0"/>
              </a:spcAft>
              <a:buNone/>
            </a:pPr>
            <a:r>
              <a:t/>
            </a:r>
            <a:endParaRPr sz="1100">
              <a:solidFill>
                <a:schemeClr val="lt1"/>
              </a:solidFill>
              <a:latin typeface="Urbanist"/>
              <a:ea typeface="Urbanist"/>
              <a:cs typeface="Urbanist"/>
              <a:sym typeface="Urbanist"/>
            </a:endParaRPr>
          </a:p>
          <a:p>
            <a:pPr indent="-298450" lvl="0" marL="457200" rtl="0" algn="l">
              <a:spcBef>
                <a:spcPts val="0"/>
              </a:spcBef>
              <a:spcAft>
                <a:spcPts val="0"/>
              </a:spcAft>
              <a:buClr>
                <a:schemeClr val="lt1"/>
              </a:buClr>
              <a:buSzPts val="1100"/>
              <a:buFont typeface="Urbanist"/>
              <a:buChar char="●"/>
            </a:pPr>
            <a:r>
              <a:rPr lang="en" sz="1100">
                <a:solidFill>
                  <a:schemeClr val="lt1"/>
                </a:solidFill>
                <a:latin typeface="Urbanist"/>
                <a:ea typeface="Urbanist"/>
                <a:cs typeface="Urbanist"/>
                <a:sym typeface="Urbanist"/>
              </a:rPr>
              <a:t>Splunk Enterprise offers it’s own indexer to create a repository for data locally</a:t>
            </a:r>
            <a:endParaRPr sz="1100">
              <a:solidFill>
                <a:schemeClr val="lt1"/>
              </a:solidFill>
              <a:latin typeface="Urbanist"/>
              <a:ea typeface="Urbanist"/>
              <a:cs typeface="Urbanist"/>
              <a:sym typeface="Urbanist"/>
            </a:endParaRPr>
          </a:p>
          <a:p>
            <a:pPr indent="0" lvl="0" marL="457200" rtl="0" algn="l">
              <a:spcBef>
                <a:spcPts val="0"/>
              </a:spcBef>
              <a:spcAft>
                <a:spcPts val="0"/>
              </a:spcAft>
              <a:buNone/>
            </a:pPr>
            <a:r>
              <a:t/>
            </a:r>
            <a:endParaRPr sz="1100">
              <a:solidFill>
                <a:schemeClr val="lt1"/>
              </a:solidFill>
              <a:latin typeface="Urbanist"/>
              <a:ea typeface="Urbanist"/>
              <a:cs typeface="Urbanist"/>
              <a:sym typeface="Urbanist"/>
            </a:endParaRPr>
          </a:p>
          <a:p>
            <a:pPr indent="-298450" lvl="0" marL="457200" rtl="0" algn="l">
              <a:spcBef>
                <a:spcPts val="0"/>
              </a:spcBef>
              <a:spcAft>
                <a:spcPts val="0"/>
              </a:spcAft>
              <a:buClr>
                <a:schemeClr val="lt1"/>
              </a:buClr>
              <a:buSzPts val="1100"/>
              <a:buFont typeface="Urbanist"/>
              <a:buChar char="●"/>
            </a:pPr>
            <a:r>
              <a:rPr lang="en" sz="1100">
                <a:solidFill>
                  <a:schemeClr val="lt1"/>
                </a:solidFill>
                <a:latin typeface="Urbanist"/>
                <a:ea typeface="Urbanist"/>
                <a:cs typeface="Urbanist"/>
                <a:sym typeface="Urbanist"/>
              </a:rPr>
              <a:t>Virtual Indexes</a:t>
            </a:r>
            <a:r>
              <a:rPr b="1" lang="en" sz="1100">
                <a:solidFill>
                  <a:schemeClr val="lt1"/>
                </a:solidFill>
                <a:latin typeface="Urbanist"/>
                <a:ea typeface="Urbanist"/>
                <a:cs typeface="Urbanist"/>
                <a:sym typeface="Urbanist"/>
              </a:rPr>
              <a:t> </a:t>
            </a:r>
            <a:r>
              <a:rPr lang="en" sz="1100">
                <a:solidFill>
                  <a:schemeClr val="lt1"/>
                </a:solidFill>
                <a:latin typeface="Urbanist"/>
                <a:ea typeface="Urbanist"/>
                <a:cs typeface="Urbanist"/>
                <a:sym typeface="Urbanist"/>
              </a:rPr>
              <a:t>allow splunk to source data from external indexes and create a virtual index locally </a:t>
            </a:r>
            <a:endParaRPr sz="1100">
              <a:solidFill>
                <a:schemeClr val="lt1"/>
              </a:solidFill>
              <a:latin typeface="Urbanist"/>
              <a:ea typeface="Urbanist"/>
              <a:cs typeface="Urbanist"/>
              <a:sym typeface="Urbanist"/>
            </a:endParaRPr>
          </a:p>
        </p:txBody>
      </p:sp>
      <p:sp>
        <p:nvSpPr>
          <p:cNvPr id="727" name="Google Shape;727;p73"/>
          <p:cNvSpPr txBox="1"/>
          <p:nvPr/>
        </p:nvSpPr>
        <p:spPr>
          <a:xfrm>
            <a:off x="677275" y="3559725"/>
            <a:ext cx="3595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Urbanist"/>
                <a:ea typeface="Urbanist"/>
                <a:cs typeface="Urbanist"/>
                <a:sym typeface="Urbanist"/>
              </a:rPr>
              <a:t>A ‘wazuh-alerts’ index has been created to store all wazuh related logs. The index </a:t>
            </a:r>
            <a:r>
              <a:rPr lang="en" sz="1100">
                <a:solidFill>
                  <a:schemeClr val="lt1"/>
                </a:solidFill>
                <a:latin typeface="Urbanist"/>
                <a:ea typeface="Urbanist"/>
                <a:cs typeface="Urbanist"/>
                <a:sym typeface="Urbanist"/>
              </a:rPr>
              <a:t>stores</a:t>
            </a:r>
            <a:r>
              <a:rPr lang="en" sz="1100">
                <a:solidFill>
                  <a:schemeClr val="lt1"/>
                </a:solidFill>
                <a:latin typeface="Urbanist"/>
                <a:ea typeface="Urbanist"/>
                <a:cs typeface="Urbanist"/>
                <a:sym typeface="Urbanist"/>
              </a:rPr>
              <a:t> the data locally on the Ubuntu-Splunk virtual machine.</a:t>
            </a:r>
            <a:endParaRPr sz="1100">
              <a:solidFill>
                <a:schemeClr val="lt1"/>
              </a:solidFill>
              <a:latin typeface="Urbanist"/>
              <a:ea typeface="Urbanist"/>
              <a:cs typeface="Urbanist"/>
              <a:sym typeface="Urbanis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74"/>
          <p:cNvSpPr txBox="1"/>
          <p:nvPr/>
        </p:nvSpPr>
        <p:spPr>
          <a:xfrm>
            <a:off x="598675" y="286200"/>
            <a:ext cx="3752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1"/>
                </a:solidFill>
                <a:latin typeface="Urbanist"/>
                <a:ea typeface="Urbanist"/>
                <a:cs typeface="Urbanist"/>
                <a:sym typeface="Urbanist"/>
              </a:rPr>
              <a:t>Logging</a:t>
            </a:r>
            <a:r>
              <a:rPr lang="en" sz="2500">
                <a:solidFill>
                  <a:schemeClr val="lt1"/>
                </a:solidFill>
                <a:latin typeface="Urbanist"/>
                <a:ea typeface="Urbanist"/>
                <a:cs typeface="Urbanist"/>
                <a:sym typeface="Urbanist"/>
              </a:rPr>
              <a:t> Comparison</a:t>
            </a:r>
            <a:endParaRPr sz="2500">
              <a:solidFill>
                <a:schemeClr val="lt1"/>
              </a:solidFill>
              <a:latin typeface="Urbanist"/>
              <a:ea typeface="Urbanist"/>
              <a:cs typeface="Urbanist"/>
              <a:sym typeface="Urbanist"/>
            </a:endParaRPr>
          </a:p>
        </p:txBody>
      </p:sp>
      <p:sp>
        <p:nvSpPr>
          <p:cNvPr id="733" name="Google Shape;733;p74"/>
          <p:cNvSpPr txBox="1"/>
          <p:nvPr/>
        </p:nvSpPr>
        <p:spPr>
          <a:xfrm>
            <a:off x="722575" y="1264525"/>
            <a:ext cx="34551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Urbanist"/>
                <a:ea typeface="Urbanist"/>
                <a:cs typeface="Urbanist"/>
                <a:sym typeface="Urbanist"/>
              </a:rPr>
              <a:t>   </a:t>
            </a:r>
            <a:r>
              <a:rPr b="1" lang="en" sz="1700">
                <a:solidFill>
                  <a:schemeClr val="lt1"/>
                </a:solidFill>
                <a:latin typeface="Urbanist"/>
                <a:ea typeface="Urbanist"/>
                <a:cs typeface="Urbanist"/>
                <a:sym typeface="Urbanist"/>
              </a:rPr>
              <a:t>Rsyslog</a:t>
            </a:r>
            <a:endParaRPr b="1" sz="1700">
              <a:solidFill>
                <a:schemeClr val="lt1"/>
              </a:solidFill>
              <a:latin typeface="Urbanist"/>
              <a:ea typeface="Urbanist"/>
              <a:cs typeface="Urbanist"/>
              <a:sym typeface="Urbanist"/>
            </a:endParaRPr>
          </a:p>
          <a:p>
            <a:pPr indent="0" lvl="0" marL="0" rtl="0" algn="l">
              <a:spcBef>
                <a:spcPts val="0"/>
              </a:spcBef>
              <a:spcAft>
                <a:spcPts val="0"/>
              </a:spcAft>
              <a:buNone/>
            </a:pPr>
            <a:r>
              <a:t/>
            </a:r>
            <a:endParaRPr sz="1700">
              <a:solidFill>
                <a:schemeClr val="lt1"/>
              </a:solidFill>
              <a:latin typeface="Urbanist"/>
              <a:ea typeface="Urbanist"/>
              <a:cs typeface="Urbanist"/>
              <a:sym typeface="Urbanist"/>
            </a:endParaRPr>
          </a:p>
          <a:p>
            <a:pPr indent="-311150" lvl="0" marL="457200" rtl="0" algn="l">
              <a:spcBef>
                <a:spcPts val="0"/>
              </a:spcBef>
              <a:spcAft>
                <a:spcPts val="0"/>
              </a:spcAft>
              <a:buClr>
                <a:schemeClr val="lt1"/>
              </a:buClr>
              <a:buSzPts val="1300"/>
              <a:buFont typeface="Urbanist"/>
              <a:buChar char="●"/>
            </a:pPr>
            <a:r>
              <a:rPr lang="en" sz="1300">
                <a:solidFill>
                  <a:schemeClr val="lt1"/>
                </a:solidFill>
                <a:latin typeface="Urbanist"/>
                <a:ea typeface="Urbanist"/>
                <a:cs typeface="Urbanist"/>
                <a:sym typeface="Urbanist"/>
              </a:rPr>
              <a:t>Insecure (</a:t>
            </a:r>
            <a:r>
              <a:rPr lang="en" sz="1300">
                <a:solidFill>
                  <a:schemeClr val="lt1"/>
                </a:solidFill>
                <a:latin typeface="Urbanist"/>
                <a:ea typeface="Urbanist"/>
                <a:cs typeface="Urbanist"/>
                <a:sym typeface="Urbanist"/>
              </a:rPr>
              <a:t>unencrypted</a:t>
            </a:r>
            <a:r>
              <a:rPr lang="en" sz="1300">
                <a:solidFill>
                  <a:schemeClr val="lt1"/>
                </a:solidFill>
                <a:latin typeface="Urbanist"/>
                <a:ea typeface="Urbanist"/>
                <a:cs typeface="Urbanist"/>
                <a:sym typeface="Urbanist"/>
              </a:rPr>
              <a:t>) log forwarding by default, and </a:t>
            </a:r>
            <a:r>
              <a:rPr lang="en" sz="1300">
                <a:solidFill>
                  <a:schemeClr val="lt1"/>
                </a:solidFill>
                <a:latin typeface="Urbanist"/>
                <a:ea typeface="Urbanist"/>
                <a:cs typeface="Urbanist"/>
                <a:sym typeface="Urbanist"/>
              </a:rPr>
              <a:t>manual</a:t>
            </a:r>
            <a:r>
              <a:rPr lang="en" sz="1300">
                <a:solidFill>
                  <a:schemeClr val="lt1"/>
                </a:solidFill>
                <a:latin typeface="Urbanist"/>
                <a:ea typeface="Urbanist"/>
                <a:cs typeface="Urbanist"/>
                <a:sym typeface="Urbanist"/>
              </a:rPr>
              <a:t> setup of TLS certificates can be error-prone across systems</a:t>
            </a:r>
            <a:endParaRPr sz="1300">
              <a:solidFill>
                <a:schemeClr val="lt1"/>
              </a:solidFill>
              <a:latin typeface="Urbanist"/>
              <a:ea typeface="Urbanist"/>
              <a:cs typeface="Urbanist"/>
              <a:sym typeface="Urbanist"/>
            </a:endParaRPr>
          </a:p>
          <a:p>
            <a:pPr indent="0" lvl="0" marL="457200" rtl="0" algn="l">
              <a:spcBef>
                <a:spcPts val="0"/>
              </a:spcBef>
              <a:spcAft>
                <a:spcPts val="0"/>
              </a:spcAft>
              <a:buNone/>
            </a:pPr>
            <a:r>
              <a:t/>
            </a:r>
            <a:endParaRPr sz="1300">
              <a:solidFill>
                <a:schemeClr val="lt1"/>
              </a:solidFill>
              <a:latin typeface="Urbanist"/>
              <a:ea typeface="Urbanist"/>
              <a:cs typeface="Urbanist"/>
              <a:sym typeface="Urbanist"/>
            </a:endParaRPr>
          </a:p>
          <a:p>
            <a:pPr indent="-311150" lvl="0" marL="457200" rtl="0" algn="l">
              <a:spcBef>
                <a:spcPts val="0"/>
              </a:spcBef>
              <a:spcAft>
                <a:spcPts val="0"/>
              </a:spcAft>
              <a:buClr>
                <a:schemeClr val="lt1"/>
              </a:buClr>
              <a:buSzPts val="1300"/>
              <a:buFont typeface="Urbanist"/>
              <a:buChar char="●"/>
            </a:pPr>
            <a:r>
              <a:rPr lang="en" sz="1300">
                <a:solidFill>
                  <a:schemeClr val="lt1"/>
                </a:solidFill>
                <a:latin typeface="Urbanist"/>
                <a:ea typeface="Urbanist"/>
                <a:cs typeface="Urbanist"/>
                <a:sym typeface="Urbanist"/>
              </a:rPr>
              <a:t>No auditing capabilities</a:t>
            </a:r>
            <a:endParaRPr sz="1300">
              <a:solidFill>
                <a:schemeClr val="lt1"/>
              </a:solidFill>
              <a:latin typeface="Urbanist"/>
              <a:ea typeface="Urbanist"/>
              <a:cs typeface="Urbanist"/>
              <a:sym typeface="Urbanist"/>
            </a:endParaRPr>
          </a:p>
          <a:p>
            <a:pPr indent="0" lvl="0" marL="457200" rtl="0" algn="l">
              <a:spcBef>
                <a:spcPts val="0"/>
              </a:spcBef>
              <a:spcAft>
                <a:spcPts val="0"/>
              </a:spcAft>
              <a:buNone/>
            </a:pPr>
            <a:r>
              <a:t/>
            </a:r>
            <a:endParaRPr sz="1300">
              <a:solidFill>
                <a:schemeClr val="lt1"/>
              </a:solidFill>
              <a:latin typeface="Urbanist"/>
              <a:ea typeface="Urbanist"/>
              <a:cs typeface="Urbanist"/>
              <a:sym typeface="Urbanist"/>
            </a:endParaRPr>
          </a:p>
          <a:p>
            <a:pPr indent="-311150" lvl="0" marL="457200" rtl="0" algn="l">
              <a:spcBef>
                <a:spcPts val="0"/>
              </a:spcBef>
              <a:spcAft>
                <a:spcPts val="0"/>
              </a:spcAft>
              <a:buClr>
                <a:schemeClr val="lt1"/>
              </a:buClr>
              <a:buSzPts val="1300"/>
              <a:buFont typeface="Urbanist"/>
              <a:buChar char="●"/>
            </a:pPr>
            <a:r>
              <a:rPr lang="en" sz="1300">
                <a:solidFill>
                  <a:schemeClr val="lt1"/>
                </a:solidFill>
                <a:latin typeface="Urbanist"/>
                <a:ea typeface="Urbanist"/>
                <a:cs typeface="Urbanist"/>
                <a:sym typeface="Urbanist"/>
              </a:rPr>
              <a:t>No log </a:t>
            </a:r>
            <a:r>
              <a:rPr lang="en" sz="1300">
                <a:solidFill>
                  <a:schemeClr val="lt1"/>
                </a:solidFill>
                <a:latin typeface="Urbanist"/>
                <a:ea typeface="Urbanist"/>
                <a:cs typeface="Urbanist"/>
                <a:sym typeface="Urbanist"/>
              </a:rPr>
              <a:t>analysis</a:t>
            </a:r>
            <a:r>
              <a:rPr lang="en" sz="1300">
                <a:solidFill>
                  <a:schemeClr val="lt1"/>
                </a:solidFill>
                <a:latin typeface="Urbanist"/>
                <a:ea typeface="Urbanist"/>
                <a:cs typeface="Urbanist"/>
                <a:sym typeface="Urbanist"/>
              </a:rPr>
              <a:t> or threat detection</a:t>
            </a:r>
            <a:endParaRPr sz="1300">
              <a:solidFill>
                <a:schemeClr val="lt1"/>
              </a:solidFill>
              <a:latin typeface="Urbanist"/>
              <a:ea typeface="Urbanist"/>
              <a:cs typeface="Urbanist"/>
              <a:sym typeface="Urbanist"/>
            </a:endParaRPr>
          </a:p>
          <a:p>
            <a:pPr indent="0" lvl="0" marL="457200" rtl="0" algn="l">
              <a:spcBef>
                <a:spcPts val="0"/>
              </a:spcBef>
              <a:spcAft>
                <a:spcPts val="0"/>
              </a:spcAft>
              <a:buNone/>
            </a:pPr>
            <a:r>
              <a:t/>
            </a:r>
            <a:endParaRPr sz="1300">
              <a:solidFill>
                <a:schemeClr val="lt1"/>
              </a:solidFill>
              <a:latin typeface="Urbanist"/>
              <a:ea typeface="Urbanist"/>
              <a:cs typeface="Urbanist"/>
              <a:sym typeface="Urbanist"/>
            </a:endParaRPr>
          </a:p>
          <a:p>
            <a:pPr indent="-311150" lvl="0" marL="457200" rtl="0" algn="l">
              <a:spcBef>
                <a:spcPts val="0"/>
              </a:spcBef>
              <a:spcAft>
                <a:spcPts val="0"/>
              </a:spcAft>
              <a:buClr>
                <a:schemeClr val="lt1"/>
              </a:buClr>
              <a:buSzPts val="1300"/>
              <a:buFont typeface="Urbanist"/>
              <a:buChar char="●"/>
            </a:pPr>
            <a:r>
              <a:rPr lang="en" sz="1300">
                <a:solidFill>
                  <a:schemeClr val="lt1"/>
                </a:solidFill>
                <a:latin typeface="Urbanist"/>
                <a:ea typeface="Urbanist"/>
                <a:cs typeface="Urbanist"/>
                <a:sym typeface="Urbanist"/>
              </a:rPr>
              <a:t>No log tampering monitoring</a:t>
            </a:r>
            <a:endParaRPr sz="1300">
              <a:solidFill>
                <a:schemeClr val="lt1"/>
              </a:solidFill>
              <a:latin typeface="Urbanist"/>
              <a:ea typeface="Urbanist"/>
              <a:cs typeface="Urbanist"/>
              <a:sym typeface="Urbanist"/>
            </a:endParaRPr>
          </a:p>
          <a:p>
            <a:pPr indent="0" lvl="0" marL="457200" rtl="0" algn="l">
              <a:spcBef>
                <a:spcPts val="0"/>
              </a:spcBef>
              <a:spcAft>
                <a:spcPts val="0"/>
              </a:spcAft>
              <a:buNone/>
            </a:pPr>
            <a:r>
              <a:t/>
            </a:r>
            <a:endParaRPr sz="1300">
              <a:solidFill>
                <a:schemeClr val="lt1"/>
              </a:solidFill>
              <a:latin typeface="Urbanist"/>
              <a:ea typeface="Urbanist"/>
              <a:cs typeface="Urbanist"/>
              <a:sym typeface="Urbanist"/>
            </a:endParaRPr>
          </a:p>
          <a:p>
            <a:pPr indent="-311150" lvl="0" marL="457200" rtl="0" algn="l">
              <a:spcBef>
                <a:spcPts val="0"/>
              </a:spcBef>
              <a:spcAft>
                <a:spcPts val="0"/>
              </a:spcAft>
              <a:buClr>
                <a:schemeClr val="lt1"/>
              </a:buClr>
              <a:buSzPts val="1300"/>
              <a:buFont typeface="Urbanist"/>
              <a:buChar char="●"/>
            </a:pPr>
            <a:r>
              <a:rPr lang="en" sz="1300">
                <a:solidFill>
                  <a:schemeClr val="lt1"/>
                </a:solidFill>
                <a:latin typeface="Urbanist"/>
                <a:ea typeface="Urbanist"/>
                <a:cs typeface="Urbanist"/>
                <a:sym typeface="Urbanist"/>
              </a:rPr>
              <a:t>Light-weight</a:t>
            </a:r>
            <a:endParaRPr sz="1300">
              <a:solidFill>
                <a:schemeClr val="lt1"/>
              </a:solidFill>
              <a:latin typeface="Urbanist"/>
              <a:ea typeface="Urbanist"/>
              <a:cs typeface="Urbanist"/>
              <a:sym typeface="Urbanist"/>
            </a:endParaRPr>
          </a:p>
        </p:txBody>
      </p:sp>
      <p:sp>
        <p:nvSpPr>
          <p:cNvPr id="734" name="Google Shape;734;p74"/>
          <p:cNvSpPr txBox="1"/>
          <p:nvPr/>
        </p:nvSpPr>
        <p:spPr>
          <a:xfrm>
            <a:off x="4961325" y="1264525"/>
            <a:ext cx="34881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Urbanist"/>
                <a:ea typeface="Urbanist"/>
                <a:cs typeface="Urbanist"/>
                <a:sym typeface="Urbanist"/>
              </a:rPr>
              <a:t>   </a:t>
            </a:r>
            <a:r>
              <a:rPr b="1" lang="en" sz="1700">
                <a:solidFill>
                  <a:schemeClr val="lt1"/>
                </a:solidFill>
                <a:latin typeface="Urbanist"/>
                <a:ea typeface="Urbanist"/>
                <a:cs typeface="Urbanist"/>
                <a:sym typeface="Urbanist"/>
              </a:rPr>
              <a:t>Wazuh</a:t>
            </a:r>
            <a:endParaRPr b="1" sz="1700">
              <a:solidFill>
                <a:schemeClr val="lt1"/>
              </a:solidFill>
              <a:latin typeface="Urbanist"/>
              <a:ea typeface="Urbanist"/>
              <a:cs typeface="Urbanist"/>
              <a:sym typeface="Urbanist"/>
            </a:endParaRPr>
          </a:p>
          <a:p>
            <a:pPr indent="0" lvl="0" marL="0" rtl="0" algn="l">
              <a:spcBef>
                <a:spcPts val="0"/>
              </a:spcBef>
              <a:spcAft>
                <a:spcPts val="0"/>
              </a:spcAft>
              <a:buNone/>
            </a:pPr>
            <a:r>
              <a:t/>
            </a:r>
            <a:endParaRPr sz="1700">
              <a:solidFill>
                <a:schemeClr val="lt1"/>
              </a:solidFill>
              <a:latin typeface="Urbanist"/>
              <a:ea typeface="Urbanist"/>
              <a:cs typeface="Urbanist"/>
              <a:sym typeface="Urbanist"/>
            </a:endParaRPr>
          </a:p>
          <a:p>
            <a:pPr indent="-304800" lvl="0" marL="457200" rtl="0" algn="l">
              <a:spcBef>
                <a:spcPts val="0"/>
              </a:spcBef>
              <a:spcAft>
                <a:spcPts val="0"/>
              </a:spcAft>
              <a:buClr>
                <a:schemeClr val="lt1"/>
              </a:buClr>
              <a:buSzPts val="1200"/>
              <a:buFont typeface="Urbanist"/>
              <a:buChar char="●"/>
            </a:pPr>
            <a:r>
              <a:rPr lang="en" sz="1300">
                <a:solidFill>
                  <a:schemeClr val="lt1"/>
                </a:solidFill>
                <a:latin typeface="Urbanist"/>
                <a:ea typeface="Urbanist"/>
                <a:cs typeface="Urbanist"/>
                <a:sym typeface="Urbanist"/>
              </a:rPr>
              <a:t>Secure TCP log forwarding from agent to manager </a:t>
            </a:r>
            <a:r>
              <a:rPr lang="en" sz="900">
                <a:solidFill>
                  <a:schemeClr val="lt1"/>
                </a:solidFill>
                <a:latin typeface="Urbanist"/>
                <a:ea typeface="Urbanist"/>
                <a:cs typeface="Urbanist"/>
                <a:sym typeface="Urbanist"/>
              </a:rPr>
              <a:t>(Appendix - </a:t>
            </a:r>
            <a:r>
              <a:rPr lang="en" sz="900" u="sng">
                <a:solidFill>
                  <a:schemeClr val="hlink"/>
                </a:solidFill>
                <a:latin typeface="Urbanist"/>
                <a:ea typeface="Urbanist"/>
                <a:cs typeface="Urbanist"/>
                <a:sym typeface="Urbanist"/>
                <a:hlinkClick action="ppaction://hlinksldjump" r:id="rId3"/>
              </a:rPr>
              <a:t>16</a:t>
            </a:r>
            <a:r>
              <a:rPr lang="en" sz="900">
                <a:solidFill>
                  <a:schemeClr val="lt1"/>
                </a:solidFill>
                <a:latin typeface="Urbanist"/>
                <a:ea typeface="Urbanist"/>
                <a:cs typeface="Urbanist"/>
                <a:sym typeface="Urbanist"/>
              </a:rPr>
              <a:t>)</a:t>
            </a:r>
            <a:endParaRPr sz="1300">
              <a:solidFill>
                <a:schemeClr val="lt1"/>
              </a:solidFill>
              <a:latin typeface="Urbanist"/>
              <a:ea typeface="Urbanist"/>
              <a:cs typeface="Urbanist"/>
              <a:sym typeface="Urbanist"/>
            </a:endParaRPr>
          </a:p>
          <a:p>
            <a:pPr indent="0" lvl="0" marL="457200" rtl="0" algn="l">
              <a:spcBef>
                <a:spcPts val="0"/>
              </a:spcBef>
              <a:spcAft>
                <a:spcPts val="0"/>
              </a:spcAft>
              <a:buNone/>
            </a:pPr>
            <a:r>
              <a:t/>
            </a:r>
            <a:endParaRPr sz="1300">
              <a:solidFill>
                <a:schemeClr val="lt1"/>
              </a:solidFill>
              <a:latin typeface="Urbanist"/>
              <a:ea typeface="Urbanist"/>
              <a:cs typeface="Urbanist"/>
              <a:sym typeface="Urbanist"/>
            </a:endParaRPr>
          </a:p>
          <a:p>
            <a:pPr indent="-304800" lvl="0" marL="457200" rtl="0" algn="l">
              <a:spcBef>
                <a:spcPts val="0"/>
              </a:spcBef>
              <a:spcAft>
                <a:spcPts val="0"/>
              </a:spcAft>
              <a:buClr>
                <a:schemeClr val="lt1"/>
              </a:buClr>
              <a:buSzPts val="1200"/>
              <a:buFont typeface="Urbanist"/>
              <a:buChar char="●"/>
            </a:pPr>
            <a:r>
              <a:rPr lang="en" sz="1300">
                <a:solidFill>
                  <a:schemeClr val="lt1"/>
                </a:solidFill>
                <a:latin typeface="Urbanist"/>
                <a:ea typeface="Urbanist"/>
                <a:cs typeface="Urbanist"/>
                <a:sym typeface="Urbanist"/>
              </a:rPr>
              <a:t>Auditing of access and changes to log files </a:t>
            </a:r>
            <a:r>
              <a:rPr lang="en" sz="900">
                <a:solidFill>
                  <a:schemeClr val="lt1"/>
                </a:solidFill>
                <a:latin typeface="Urbanist"/>
                <a:ea typeface="Urbanist"/>
                <a:cs typeface="Urbanist"/>
                <a:sym typeface="Urbanist"/>
              </a:rPr>
              <a:t>(</a:t>
            </a:r>
            <a:r>
              <a:rPr lang="en" sz="900">
                <a:solidFill>
                  <a:schemeClr val="lt1"/>
                </a:solidFill>
                <a:latin typeface="Urbanist"/>
                <a:ea typeface="Urbanist"/>
                <a:cs typeface="Urbanist"/>
                <a:sym typeface="Urbanist"/>
              </a:rPr>
              <a:t>Appendix - </a:t>
            </a:r>
            <a:r>
              <a:rPr lang="en" sz="900" u="sng">
                <a:solidFill>
                  <a:schemeClr val="hlink"/>
                </a:solidFill>
                <a:latin typeface="Urbanist"/>
                <a:ea typeface="Urbanist"/>
                <a:cs typeface="Urbanist"/>
                <a:sym typeface="Urbanist"/>
                <a:hlinkClick action="ppaction://hlinksldjump" r:id="rId4"/>
              </a:rPr>
              <a:t>17</a:t>
            </a:r>
            <a:r>
              <a:rPr lang="en" sz="900">
                <a:solidFill>
                  <a:schemeClr val="lt1"/>
                </a:solidFill>
                <a:latin typeface="Urbanist"/>
                <a:ea typeface="Urbanist"/>
                <a:cs typeface="Urbanist"/>
                <a:sym typeface="Urbanist"/>
              </a:rPr>
              <a:t>)</a:t>
            </a:r>
            <a:endParaRPr sz="900">
              <a:solidFill>
                <a:schemeClr val="lt1"/>
              </a:solidFill>
              <a:latin typeface="Urbanist"/>
              <a:ea typeface="Urbanist"/>
              <a:cs typeface="Urbanist"/>
              <a:sym typeface="Urbanist"/>
            </a:endParaRPr>
          </a:p>
          <a:p>
            <a:pPr indent="0" lvl="0" marL="457200" rtl="0" algn="l">
              <a:spcBef>
                <a:spcPts val="0"/>
              </a:spcBef>
              <a:spcAft>
                <a:spcPts val="0"/>
              </a:spcAft>
              <a:buNone/>
            </a:pPr>
            <a:r>
              <a:t/>
            </a:r>
            <a:endParaRPr sz="1300">
              <a:solidFill>
                <a:schemeClr val="lt1"/>
              </a:solidFill>
              <a:latin typeface="Urbanist"/>
              <a:ea typeface="Urbanist"/>
              <a:cs typeface="Urbanist"/>
              <a:sym typeface="Urbanist"/>
            </a:endParaRPr>
          </a:p>
          <a:p>
            <a:pPr indent="-311150" lvl="0" marL="457200" rtl="0" algn="l">
              <a:spcBef>
                <a:spcPts val="0"/>
              </a:spcBef>
              <a:spcAft>
                <a:spcPts val="0"/>
              </a:spcAft>
              <a:buClr>
                <a:schemeClr val="lt1"/>
              </a:buClr>
              <a:buSzPts val="1300"/>
              <a:buFont typeface="Urbanist"/>
              <a:buChar char="●"/>
            </a:pPr>
            <a:r>
              <a:rPr lang="en" sz="1300">
                <a:solidFill>
                  <a:schemeClr val="lt1"/>
                </a:solidFill>
                <a:latin typeface="Urbanist"/>
                <a:ea typeface="Urbanist"/>
                <a:cs typeface="Urbanist"/>
                <a:sym typeface="Urbanist"/>
              </a:rPr>
              <a:t>Provides custom decoders and alerts configuration for threat detection</a:t>
            </a:r>
            <a:endParaRPr sz="1300">
              <a:solidFill>
                <a:schemeClr val="lt1"/>
              </a:solidFill>
              <a:latin typeface="Urbanist"/>
              <a:ea typeface="Urbanist"/>
              <a:cs typeface="Urbanist"/>
              <a:sym typeface="Urbanist"/>
            </a:endParaRPr>
          </a:p>
          <a:p>
            <a:pPr indent="0" lvl="0" marL="457200" rtl="0" algn="l">
              <a:spcBef>
                <a:spcPts val="0"/>
              </a:spcBef>
              <a:spcAft>
                <a:spcPts val="0"/>
              </a:spcAft>
              <a:buNone/>
            </a:pPr>
            <a:r>
              <a:t/>
            </a:r>
            <a:endParaRPr sz="1300">
              <a:solidFill>
                <a:schemeClr val="lt1"/>
              </a:solidFill>
              <a:latin typeface="Urbanist"/>
              <a:ea typeface="Urbanist"/>
              <a:cs typeface="Urbanist"/>
              <a:sym typeface="Urbanist"/>
            </a:endParaRPr>
          </a:p>
          <a:p>
            <a:pPr indent="-304800" lvl="0" marL="457200" rtl="0" algn="l">
              <a:spcBef>
                <a:spcPts val="0"/>
              </a:spcBef>
              <a:spcAft>
                <a:spcPts val="0"/>
              </a:spcAft>
              <a:buClr>
                <a:schemeClr val="lt1"/>
              </a:buClr>
              <a:buSzPts val="1200"/>
              <a:buFont typeface="Urbanist"/>
              <a:buChar char="●"/>
            </a:pPr>
            <a:r>
              <a:rPr lang="en" sz="1300">
                <a:solidFill>
                  <a:schemeClr val="lt1"/>
                </a:solidFill>
                <a:latin typeface="Urbanist"/>
                <a:ea typeface="Urbanist"/>
                <a:cs typeface="Urbanist"/>
                <a:sym typeface="Urbanist"/>
              </a:rPr>
              <a:t>Log </a:t>
            </a:r>
            <a:r>
              <a:rPr lang="en" sz="1300">
                <a:solidFill>
                  <a:schemeClr val="lt1"/>
                </a:solidFill>
                <a:latin typeface="Urbanist"/>
                <a:ea typeface="Urbanist"/>
                <a:cs typeface="Urbanist"/>
                <a:sym typeface="Urbanist"/>
              </a:rPr>
              <a:t>normalization</a:t>
            </a:r>
            <a:r>
              <a:rPr lang="en" sz="1300">
                <a:solidFill>
                  <a:schemeClr val="lt1"/>
                </a:solidFill>
                <a:latin typeface="Urbanist"/>
                <a:ea typeface="Urbanist"/>
                <a:cs typeface="Urbanist"/>
                <a:sym typeface="Urbanist"/>
              </a:rPr>
              <a:t> and enrichment </a:t>
            </a:r>
            <a:r>
              <a:rPr lang="en" sz="900">
                <a:solidFill>
                  <a:schemeClr val="lt1"/>
                </a:solidFill>
                <a:latin typeface="Urbanist"/>
                <a:ea typeface="Urbanist"/>
                <a:cs typeface="Urbanist"/>
                <a:sym typeface="Urbanist"/>
              </a:rPr>
              <a:t>(Appendix - </a:t>
            </a:r>
            <a:r>
              <a:rPr lang="en" sz="900" u="sng">
                <a:solidFill>
                  <a:schemeClr val="hlink"/>
                </a:solidFill>
                <a:latin typeface="Urbanist"/>
                <a:ea typeface="Urbanist"/>
                <a:cs typeface="Urbanist"/>
                <a:sym typeface="Urbanist"/>
                <a:hlinkClick action="ppaction://hlinksldjump" r:id="rId5"/>
              </a:rPr>
              <a:t>17</a:t>
            </a:r>
            <a:r>
              <a:rPr lang="en" sz="900">
                <a:solidFill>
                  <a:schemeClr val="lt1"/>
                </a:solidFill>
                <a:latin typeface="Urbanist"/>
                <a:ea typeface="Urbanist"/>
                <a:cs typeface="Urbanist"/>
                <a:sym typeface="Urbanist"/>
              </a:rPr>
              <a:t>)</a:t>
            </a:r>
            <a:endParaRPr sz="900">
              <a:solidFill>
                <a:schemeClr val="lt1"/>
              </a:solidFill>
              <a:latin typeface="Urbanist"/>
              <a:ea typeface="Urbanist"/>
              <a:cs typeface="Urbanist"/>
              <a:sym typeface="Urbanist"/>
            </a:endParaRPr>
          </a:p>
          <a:p>
            <a:pPr indent="0" lvl="0" marL="457200" rtl="0" algn="l">
              <a:spcBef>
                <a:spcPts val="0"/>
              </a:spcBef>
              <a:spcAft>
                <a:spcPts val="0"/>
              </a:spcAft>
              <a:buNone/>
            </a:pPr>
            <a:r>
              <a:t/>
            </a:r>
            <a:endParaRPr sz="900">
              <a:solidFill>
                <a:schemeClr val="lt1"/>
              </a:solidFill>
              <a:latin typeface="Urbanist"/>
              <a:ea typeface="Urbanist"/>
              <a:cs typeface="Urbanist"/>
              <a:sym typeface="Urbanist"/>
            </a:endParaRPr>
          </a:p>
          <a:p>
            <a:pPr indent="-304800" lvl="0" marL="457200" rtl="0" algn="l">
              <a:spcBef>
                <a:spcPts val="0"/>
              </a:spcBef>
              <a:spcAft>
                <a:spcPts val="0"/>
              </a:spcAft>
              <a:buClr>
                <a:schemeClr val="lt1"/>
              </a:buClr>
              <a:buSzPts val="1200"/>
              <a:buFont typeface="Urbanist"/>
              <a:buChar char="●"/>
            </a:pPr>
            <a:r>
              <a:rPr lang="en" sz="1300">
                <a:solidFill>
                  <a:schemeClr val="lt1"/>
                </a:solidFill>
                <a:latin typeface="Urbanist"/>
                <a:ea typeface="Urbanist"/>
                <a:cs typeface="Urbanist"/>
                <a:sym typeface="Urbanist"/>
              </a:rPr>
              <a:t>Medium-weight</a:t>
            </a:r>
            <a:r>
              <a:rPr lang="en" sz="1200">
                <a:solidFill>
                  <a:schemeClr val="lt1"/>
                </a:solidFill>
                <a:latin typeface="Urbanist"/>
                <a:ea typeface="Urbanist"/>
                <a:cs typeface="Urbanist"/>
                <a:sym typeface="Urbanist"/>
              </a:rPr>
              <a:t> (Uses Splunk Forwarder)</a:t>
            </a:r>
            <a:endParaRPr sz="1200">
              <a:solidFill>
                <a:schemeClr val="lt1"/>
              </a:solidFill>
              <a:latin typeface="Urbanist"/>
              <a:ea typeface="Urbanist"/>
              <a:cs typeface="Urbanist"/>
              <a:sym typeface="Urbanist"/>
            </a:endParaRPr>
          </a:p>
        </p:txBody>
      </p:sp>
    </p:spTree>
  </p:cSld>
  <p:clrMapOvr>
    <a:masterClrMapping/>
  </p:clrMapOvr>
</p:sld>
</file>

<file path=ppt/theme/theme1.xml><?xml version="1.0" encoding="utf-8"?>
<a:theme xmlns:a="http://schemas.openxmlformats.org/drawingml/2006/main" xmlns:r="http://schemas.openxmlformats.org/officeDocument/2006/relationships" name="[INT] Project timeline/workflow presentation [Style 1] ">
  <a:themeElements>
    <a:clrScheme name="Google Colours">
      <a:dk1>
        <a:srgbClr val="292D3E"/>
      </a:dk1>
      <a:lt1>
        <a:srgbClr val="FFFFFF"/>
      </a:lt1>
      <a:dk2>
        <a:srgbClr val="F1F2DF"/>
      </a:dk2>
      <a:lt2>
        <a:srgbClr val="666666"/>
      </a:lt2>
      <a:accent1>
        <a:srgbClr val="6D31FD"/>
      </a:accent1>
      <a:accent2>
        <a:srgbClr val="066B6B"/>
      </a:accent2>
      <a:accent3>
        <a:srgbClr val="FFDF5F"/>
      </a:accent3>
      <a:accent4>
        <a:srgbClr val="8289FF"/>
      </a:accent4>
      <a:accent5>
        <a:srgbClr val="FF8127"/>
      </a:accent5>
      <a:accent6>
        <a:srgbClr val="CAF38D"/>
      </a:accent6>
      <a:hlink>
        <a:srgbClr val="8289FF"/>
      </a:hlink>
      <a:folHlink>
        <a:srgbClr val="7B1F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