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20" d="100"/>
          <a:sy n="120" d="100"/>
        </p:scale>
        <p:origin x="-363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8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E34A-5440-4D29-9E46-C5F2C3815565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467B-35DA-4320-B0F4-74179613D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AD27EC-4399-467D-9264-4E0B5CE08B6F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302200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01357" y="233962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446563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1934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3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45616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2" presetClass="exit" presetSubtype="2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"/>
                            </p:stCondLst>
                            <p:childTnLst>
                              <p:par>
                                <p:cTn id="43" presetID="22" presetClass="exit" presetSubtype="8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800"/>
                            </p:stCondLst>
                            <p:childTnLst>
                              <p:par>
                                <p:cTn id="75" presetID="22" presetClass="exit" presetSubtype="8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3320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59480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4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93103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302200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1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01357" y="233962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446563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5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1934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E8F871-EE6E-474E-AD61-330B56EB37C0}"/>
              </a:ext>
            </a:extLst>
          </p:cNvPr>
          <p:cNvGrpSpPr/>
          <p:nvPr/>
        </p:nvGrpSpPr>
        <p:grpSpPr>
          <a:xfrm>
            <a:off x="2213988" y="261257"/>
            <a:ext cx="2766646" cy="3024554"/>
            <a:chOff x="2213988" y="261257"/>
            <a:chExt cx="2766646" cy="3024554"/>
          </a:xfrm>
        </p:grpSpPr>
        <p:pic>
          <p:nvPicPr>
            <p:cNvPr id="5" name="Picture 4" descr="A picture containing drawing, clock&#10;&#10;Description automatically generated">
              <a:extLst>
                <a:ext uri="{FF2B5EF4-FFF2-40B4-BE49-F238E27FC236}">
                  <a16:creationId xmlns:a16="http://schemas.microsoft.com/office/drawing/2014/main" id="{9AD15304-0EE2-47E1-91B9-58B567864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80" t="7247" r="37145" b="8729"/>
            <a:stretch/>
          </p:blipFill>
          <p:spPr>
            <a:xfrm>
              <a:off x="2669513" y="261257"/>
              <a:ext cx="1855596" cy="30245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E40E22-90E1-4546-A951-36DFD91F494E}"/>
                </a:ext>
              </a:extLst>
            </p:cNvPr>
            <p:cNvSpPr txBox="1"/>
            <p:nvPr/>
          </p:nvSpPr>
          <p:spPr>
            <a:xfrm>
              <a:off x="2213988" y="519347"/>
              <a:ext cx="27666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GENISO" panose="02000400000000000000" pitchFamily="2" charset="0"/>
                </a:rPr>
                <a:t>CONGA</a:t>
              </a:r>
              <a:endParaRPr lang="en-GB" sz="4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endParaRPr>
            </a:p>
          </p:txBody>
        </p:sp>
      </p:grp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3320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59480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4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93103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302200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01357" y="233962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446563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1934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DANCE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2" presetClass="exit" presetSubtype="2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22" presetClass="exit" presetSubtype="8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3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733203" y="261257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59480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8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0C877-92C1-4294-A370-0CA673C6D35D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AD15304-0EE2-47E1-91B9-58B567864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t="7247" r="37145" b="8729"/>
          <a:stretch/>
        </p:blipFill>
        <p:spPr>
          <a:xfrm>
            <a:off x="2669513" y="293103"/>
            <a:ext cx="1855596" cy="3024554"/>
          </a:xfrm>
          <a:prstGeom prst="rect">
            <a:avLst/>
          </a:prstGeom>
        </p:spPr>
      </p:pic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EE1C710F-E9A2-4468-8582-086326031FD1}"/>
              </a:ext>
            </a:extLst>
          </p:cNvPr>
          <p:cNvSpPr txBox="1"/>
          <p:nvPr/>
        </p:nvSpPr>
        <p:spPr>
          <a:xfrm>
            <a:off x="2184964" y="523897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DO THE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40E22-90E1-4546-A951-36DFD91F494E}"/>
              </a:ext>
            </a:extLst>
          </p:cNvPr>
          <p:cNvSpPr txBox="1"/>
          <p:nvPr/>
        </p:nvSpPr>
        <p:spPr>
          <a:xfrm>
            <a:off x="2213988" y="523896"/>
            <a:ext cx="276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17557010-8BD7-43B2-AD5F-FE664A582412}"/>
              </a:ext>
            </a:extLst>
          </p:cNvPr>
          <p:cNvSpPr txBox="1"/>
          <p:nvPr/>
        </p:nvSpPr>
        <p:spPr>
          <a:xfrm>
            <a:off x="2213988" y="433782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0" name="TextBox 9" hidden="1">
            <a:extLst>
              <a:ext uri="{FF2B5EF4-FFF2-40B4-BE49-F238E27FC236}">
                <a16:creationId xmlns:a16="http://schemas.microsoft.com/office/drawing/2014/main" id="{85306477-DED7-4D99-A462-DF68A459D43D}"/>
              </a:ext>
            </a:extLst>
          </p:cNvPr>
          <p:cNvSpPr txBox="1"/>
          <p:nvPr/>
        </p:nvSpPr>
        <p:spPr>
          <a:xfrm>
            <a:off x="2157670" y="515478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+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1" name="TextBox 10" hidden="1">
            <a:extLst>
              <a:ext uri="{FF2B5EF4-FFF2-40B4-BE49-F238E27FC236}">
                <a16:creationId xmlns:a16="http://schemas.microsoft.com/office/drawing/2014/main" id="{55F91759-0D44-48F8-962C-5A2A36C9829F}"/>
              </a:ext>
            </a:extLst>
          </p:cNvPr>
          <p:cNvSpPr txBox="1"/>
          <p:nvPr/>
        </p:nvSpPr>
        <p:spPr>
          <a:xfrm>
            <a:off x="2184964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WAIT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A51883A4-C0C3-49A2-850B-5905E2C33CE6}"/>
              </a:ext>
            </a:extLst>
          </p:cNvPr>
          <p:cNvSpPr txBox="1"/>
          <p:nvPr/>
        </p:nvSpPr>
        <p:spPr>
          <a:xfrm>
            <a:off x="2242508" y="432237"/>
            <a:ext cx="276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OFF</a:t>
            </a:r>
            <a:endParaRPr lang="en-GB" sz="60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6C4F01AF-7D5B-4721-A1A8-0B995DE32994}"/>
              </a:ext>
            </a:extLst>
          </p:cNvPr>
          <p:cNvSpPr txBox="1"/>
          <p:nvPr/>
        </p:nvSpPr>
        <p:spPr>
          <a:xfrm>
            <a:off x="2118322" y="495057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  <a:sym typeface="Wingdings" panose="05000000000000000000" pitchFamily="2" charset="2"/>
              </a:rPr>
              <a:t>+</a:t>
            </a:r>
            <a:r>
              <a:rPr lang="en-US" sz="5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ON</a:t>
            </a:r>
            <a:endParaRPr lang="en-GB" sz="5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5C1829E-B550-4804-B98F-489EAAD56DF4}"/>
              </a:ext>
            </a:extLst>
          </p:cNvPr>
          <p:cNvSpPr txBox="1"/>
          <p:nvPr/>
        </p:nvSpPr>
        <p:spPr>
          <a:xfrm>
            <a:off x="2224312" y="585451"/>
            <a:ext cx="276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>
                <a:solidFill>
                  <a:schemeClr val="bg1"/>
                </a:solidFill>
                <a:latin typeface="Bahnschrift Light Condensed" panose="020B0502040204020203" pitchFamily="34" charset="0"/>
                <a:cs typeface="GENISO" panose="02000400000000000000" pitchFamily="2" charset="0"/>
              </a:rPr>
              <a:t>CONGA!</a:t>
            </a:r>
            <a:endParaRPr lang="en-GB" sz="4400" b="1" spc="-300" dirty="0">
              <a:solidFill>
                <a:schemeClr val="bg1"/>
              </a:solidFill>
              <a:latin typeface="Bahnschrift Light Condensed" panose="020B0502040204020203" pitchFamily="34" charset="0"/>
              <a:cs typeface="GENISO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2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279</Words>
  <Application>Microsoft Office PowerPoint</Application>
  <PresentationFormat>Custom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Ried</dc:creator>
  <cp:lastModifiedBy>Erwin Ried</cp:lastModifiedBy>
  <cp:revision>6</cp:revision>
  <dcterms:created xsi:type="dcterms:W3CDTF">2020-05-05T21:12:03Z</dcterms:created>
  <dcterms:modified xsi:type="dcterms:W3CDTF">2020-05-05T22:05:36Z</dcterms:modified>
</cp:coreProperties>
</file>