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5691"/>
    <a:srgbClr val="253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2D3BC-A490-4F73-96D0-2E9BAFE2D152}" v="9" dt="2021-07-29T18:56:01.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660"/>
  </p:normalViewPr>
  <p:slideViewPr>
    <p:cSldViewPr snapToGrid="0">
      <p:cViewPr varScale="1">
        <p:scale>
          <a:sx n="76" d="100"/>
          <a:sy n="76" d="100"/>
        </p:scale>
        <p:origin x="8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D. Riesberg" userId="564a61cf-bb7b-4957-a6c1-61f5892806a2" providerId="ADAL" clId="{97C2D3BC-A490-4F73-96D0-2E9BAFE2D152}"/>
    <pc:docChg chg="undo custSel addSld delSld modSld sldOrd">
      <pc:chgData name="Eric D. Riesberg" userId="564a61cf-bb7b-4957-a6c1-61f5892806a2" providerId="ADAL" clId="{97C2D3BC-A490-4F73-96D0-2E9BAFE2D152}" dt="2021-07-29T19:15:38.444" v="2877" actId="20577"/>
      <pc:docMkLst>
        <pc:docMk/>
      </pc:docMkLst>
      <pc:sldChg chg="modSp mod">
        <pc:chgData name="Eric D. Riesberg" userId="564a61cf-bb7b-4957-a6c1-61f5892806a2" providerId="ADAL" clId="{97C2D3BC-A490-4F73-96D0-2E9BAFE2D152}" dt="2021-07-29T19:01:01.858" v="2064" actId="2711"/>
        <pc:sldMkLst>
          <pc:docMk/>
          <pc:sldMk cId="3738017112" sldId="256"/>
        </pc:sldMkLst>
        <pc:spChg chg="mod">
          <ac:chgData name="Eric D. Riesberg" userId="564a61cf-bb7b-4957-a6c1-61f5892806a2" providerId="ADAL" clId="{97C2D3BC-A490-4F73-96D0-2E9BAFE2D152}" dt="2021-07-29T19:00:56.086" v="2063" actId="2711"/>
          <ac:spMkLst>
            <pc:docMk/>
            <pc:sldMk cId="3738017112" sldId="256"/>
            <ac:spMk id="2" creationId="{63E1A93F-CD1A-4AF3-AEAB-DF05BE9E9176}"/>
          </ac:spMkLst>
        </pc:spChg>
        <pc:spChg chg="mod">
          <ac:chgData name="Eric D. Riesberg" userId="564a61cf-bb7b-4957-a6c1-61f5892806a2" providerId="ADAL" clId="{97C2D3BC-A490-4F73-96D0-2E9BAFE2D152}" dt="2021-07-29T19:01:01.858" v="2064" actId="2711"/>
          <ac:spMkLst>
            <pc:docMk/>
            <pc:sldMk cId="3738017112" sldId="256"/>
            <ac:spMk id="3" creationId="{84704382-64D1-48BE-85B3-09872BE5A2CA}"/>
          </ac:spMkLst>
        </pc:spChg>
      </pc:sldChg>
      <pc:sldChg chg="modSp mod">
        <pc:chgData name="Eric D. Riesberg" userId="564a61cf-bb7b-4957-a6c1-61f5892806a2" providerId="ADAL" clId="{97C2D3BC-A490-4F73-96D0-2E9BAFE2D152}" dt="2021-07-29T19:01:07.868" v="2065" actId="2711"/>
        <pc:sldMkLst>
          <pc:docMk/>
          <pc:sldMk cId="629980999" sldId="257"/>
        </pc:sldMkLst>
        <pc:spChg chg="mod">
          <ac:chgData name="Eric D. Riesberg" userId="564a61cf-bb7b-4957-a6c1-61f5892806a2" providerId="ADAL" clId="{97C2D3BC-A490-4F73-96D0-2E9BAFE2D152}" dt="2021-07-29T19:01:07.868" v="2065" actId="2711"/>
          <ac:spMkLst>
            <pc:docMk/>
            <pc:sldMk cId="629980999" sldId="257"/>
            <ac:spMk id="2" creationId="{D7DCE289-6DF1-4C12-B01E-435799A003E9}"/>
          </ac:spMkLst>
        </pc:spChg>
        <pc:spChg chg="mod">
          <ac:chgData name="Eric D. Riesberg" userId="564a61cf-bb7b-4957-a6c1-61f5892806a2" providerId="ADAL" clId="{97C2D3BC-A490-4F73-96D0-2E9BAFE2D152}" dt="2021-07-29T19:01:07.868" v="2065" actId="2711"/>
          <ac:spMkLst>
            <pc:docMk/>
            <pc:sldMk cId="629980999" sldId="257"/>
            <ac:spMk id="3" creationId="{985A6C7B-C5E2-4EB7-89C9-35B4565F5F57}"/>
          </ac:spMkLst>
        </pc:spChg>
      </pc:sldChg>
      <pc:sldChg chg="addSp delSp modSp mod">
        <pc:chgData name="Eric D. Riesberg" userId="564a61cf-bb7b-4957-a6c1-61f5892806a2" providerId="ADAL" clId="{97C2D3BC-A490-4F73-96D0-2E9BAFE2D152}" dt="2021-07-29T18:38:26.655" v="435" actId="20577"/>
        <pc:sldMkLst>
          <pc:docMk/>
          <pc:sldMk cId="3954526652" sldId="258"/>
        </pc:sldMkLst>
        <pc:spChg chg="mod">
          <ac:chgData name="Eric D. Riesberg" userId="564a61cf-bb7b-4957-a6c1-61f5892806a2" providerId="ADAL" clId="{97C2D3BC-A490-4F73-96D0-2E9BAFE2D152}" dt="2021-07-29T18:36:17.177" v="124" actId="2711"/>
          <ac:spMkLst>
            <pc:docMk/>
            <pc:sldMk cId="3954526652" sldId="258"/>
            <ac:spMk id="2" creationId="{809AC94F-4CEA-4CBB-91E6-11E4364B0C41}"/>
          </ac:spMkLst>
        </pc:spChg>
        <pc:spChg chg="del mod">
          <ac:chgData name="Eric D. Riesberg" userId="564a61cf-bb7b-4957-a6c1-61f5892806a2" providerId="ADAL" clId="{97C2D3BC-A490-4F73-96D0-2E9BAFE2D152}" dt="2021-07-29T18:30:17.491" v="5" actId="931"/>
          <ac:spMkLst>
            <pc:docMk/>
            <pc:sldMk cId="3954526652" sldId="258"/>
            <ac:spMk id="3" creationId="{6F19C85B-3869-438A-8A95-05EE45E1F96B}"/>
          </ac:spMkLst>
        </pc:spChg>
        <pc:spChg chg="add del mod">
          <ac:chgData name="Eric D. Riesberg" userId="564a61cf-bb7b-4957-a6c1-61f5892806a2" providerId="ADAL" clId="{97C2D3BC-A490-4F73-96D0-2E9BAFE2D152}" dt="2021-07-29T18:33:45.607" v="37"/>
          <ac:spMkLst>
            <pc:docMk/>
            <pc:sldMk cId="3954526652" sldId="258"/>
            <ac:spMk id="8" creationId="{FDE34692-1F83-45F2-9C56-D8CCA6496CC8}"/>
          </ac:spMkLst>
        </pc:spChg>
        <pc:spChg chg="add mod">
          <ac:chgData name="Eric D. Riesberg" userId="564a61cf-bb7b-4957-a6c1-61f5892806a2" providerId="ADAL" clId="{97C2D3BC-A490-4F73-96D0-2E9BAFE2D152}" dt="2021-07-29T18:38:26.655" v="435" actId="20577"/>
          <ac:spMkLst>
            <pc:docMk/>
            <pc:sldMk cId="3954526652" sldId="258"/>
            <ac:spMk id="9" creationId="{3B009B67-686F-40A4-83AA-97A8B2757EBD}"/>
          </ac:spMkLst>
        </pc:spChg>
        <pc:picChg chg="add mod modCrop">
          <ac:chgData name="Eric D. Riesberg" userId="564a61cf-bb7b-4957-a6c1-61f5892806a2" providerId="ADAL" clId="{97C2D3BC-A490-4F73-96D0-2E9BAFE2D152}" dt="2021-07-29T18:33:20.291" v="24" actId="1076"/>
          <ac:picMkLst>
            <pc:docMk/>
            <pc:sldMk cId="3954526652" sldId="258"/>
            <ac:picMk id="5" creationId="{A24EB009-909B-466A-9D86-14683DC19B73}"/>
          </ac:picMkLst>
        </pc:picChg>
        <pc:picChg chg="add del mod">
          <ac:chgData name="Eric D. Riesberg" userId="564a61cf-bb7b-4957-a6c1-61f5892806a2" providerId="ADAL" clId="{97C2D3BC-A490-4F73-96D0-2E9BAFE2D152}" dt="2021-07-29T18:32:45.958" v="18" actId="478"/>
          <ac:picMkLst>
            <pc:docMk/>
            <pc:sldMk cId="3954526652" sldId="258"/>
            <ac:picMk id="7" creationId="{1F6DAC5B-2C0B-44CF-8137-BFAAEF9F8890}"/>
          </ac:picMkLst>
        </pc:picChg>
      </pc:sldChg>
      <pc:sldChg chg="addSp delSp modSp add mod">
        <pc:chgData name="Eric D. Riesberg" userId="564a61cf-bb7b-4957-a6c1-61f5892806a2" providerId="ADAL" clId="{97C2D3BC-A490-4F73-96D0-2E9BAFE2D152}" dt="2021-07-29T18:43:47.246" v="910" actId="14100"/>
        <pc:sldMkLst>
          <pc:docMk/>
          <pc:sldMk cId="1198496073" sldId="259"/>
        </pc:sldMkLst>
        <pc:spChg chg="mod">
          <ac:chgData name="Eric D. Riesberg" userId="564a61cf-bb7b-4957-a6c1-61f5892806a2" providerId="ADAL" clId="{97C2D3BC-A490-4F73-96D0-2E9BAFE2D152}" dt="2021-07-29T18:43:47.246" v="910" actId="14100"/>
          <ac:spMkLst>
            <pc:docMk/>
            <pc:sldMk cId="1198496073" sldId="259"/>
            <ac:spMk id="2" creationId="{809AC94F-4CEA-4CBB-91E6-11E4364B0C41}"/>
          </ac:spMkLst>
        </pc:spChg>
        <pc:spChg chg="add del mod">
          <ac:chgData name="Eric D. Riesberg" userId="564a61cf-bb7b-4957-a6c1-61f5892806a2" providerId="ADAL" clId="{97C2D3BC-A490-4F73-96D0-2E9BAFE2D152}" dt="2021-07-29T18:39:36.605" v="507" actId="478"/>
          <ac:spMkLst>
            <pc:docMk/>
            <pc:sldMk cId="1198496073" sldId="259"/>
            <ac:spMk id="4" creationId="{71664AC9-00DD-4E33-9CB9-F7644176CE75}"/>
          </ac:spMkLst>
        </pc:spChg>
        <pc:spChg chg="add del mod">
          <ac:chgData name="Eric D. Riesberg" userId="564a61cf-bb7b-4957-a6c1-61f5892806a2" providerId="ADAL" clId="{97C2D3BC-A490-4F73-96D0-2E9BAFE2D152}" dt="2021-07-29T18:43:36.803" v="908" actId="20577"/>
          <ac:spMkLst>
            <pc:docMk/>
            <pc:sldMk cId="1198496073" sldId="259"/>
            <ac:spMk id="9" creationId="{3B009B67-686F-40A4-83AA-97A8B2757EBD}"/>
          </ac:spMkLst>
        </pc:spChg>
        <pc:picChg chg="del">
          <ac:chgData name="Eric D. Riesberg" userId="564a61cf-bb7b-4957-a6c1-61f5892806a2" providerId="ADAL" clId="{97C2D3BC-A490-4F73-96D0-2E9BAFE2D152}" dt="2021-07-29T18:39:27.113" v="494" actId="478"/>
          <ac:picMkLst>
            <pc:docMk/>
            <pc:sldMk cId="1198496073" sldId="259"/>
            <ac:picMk id="5" creationId="{A24EB009-909B-466A-9D86-14683DC19B73}"/>
          </ac:picMkLst>
        </pc:picChg>
        <pc:picChg chg="add mod">
          <ac:chgData name="Eric D. Riesberg" userId="564a61cf-bb7b-4957-a6c1-61f5892806a2" providerId="ADAL" clId="{97C2D3BC-A490-4F73-96D0-2E9BAFE2D152}" dt="2021-07-29T18:41:07.932" v="528" actId="1037"/>
          <ac:picMkLst>
            <pc:docMk/>
            <pc:sldMk cId="1198496073" sldId="259"/>
            <ac:picMk id="7" creationId="{F2BFBDC4-D386-4EB5-A721-D8B00C4B7D53}"/>
          </ac:picMkLst>
        </pc:picChg>
        <pc:picChg chg="add mod">
          <ac:chgData name="Eric D. Riesberg" userId="564a61cf-bb7b-4957-a6c1-61f5892806a2" providerId="ADAL" clId="{97C2D3BC-A490-4F73-96D0-2E9BAFE2D152}" dt="2021-07-29T18:41:07.932" v="528" actId="1037"/>
          <ac:picMkLst>
            <pc:docMk/>
            <pc:sldMk cId="1198496073" sldId="259"/>
            <ac:picMk id="10" creationId="{8EA3F363-0EA1-414B-BE47-EFA518818AD3}"/>
          </ac:picMkLst>
        </pc:picChg>
      </pc:sldChg>
      <pc:sldChg chg="addSp delSp modSp add mod ord">
        <pc:chgData name="Eric D. Riesberg" userId="564a61cf-bb7b-4957-a6c1-61f5892806a2" providerId="ADAL" clId="{97C2D3BC-A490-4F73-96D0-2E9BAFE2D152}" dt="2021-07-29T18:52:38.305" v="1414" actId="465"/>
        <pc:sldMkLst>
          <pc:docMk/>
          <pc:sldMk cId="3821528209" sldId="260"/>
        </pc:sldMkLst>
        <pc:spChg chg="mod">
          <ac:chgData name="Eric D. Riesberg" userId="564a61cf-bb7b-4957-a6c1-61f5892806a2" providerId="ADAL" clId="{97C2D3BC-A490-4F73-96D0-2E9BAFE2D152}" dt="2021-07-29T18:52:33.132" v="1413" actId="14100"/>
          <ac:spMkLst>
            <pc:docMk/>
            <pc:sldMk cId="3821528209" sldId="260"/>
            <ac:spMk id="2" creationId="{809AC94F-4CEA-4CBB-91E6-11E4364B0C41}"/>
          </ac:spMkLst>
        </pc:spChg>
        <pc:spChg chg="add del mod">
          <ac:chgData name="Eric D. Riesberg" userId="564a61cf-bb7b-4957-a6c1-61f5892806a2" providerId="ADAL" clId="{97C2D3BC-A490-4F73-96D0-2E9BAFE2D152}" dt="2021-07-29T18:46:38.680" v="943" actId="931"/>
          <ac:spMkLst>
            <pc:docMk/>
            <pc:sldMk cId="3821528209" sldId="260"/>
            <ac:spMk id="4" creationId="{85504E4D-A64F-4215-883E-BC530D56A2BB}"/>
          </ac:spMkLst>
        </pc:spChg>
        <pc:spChg chg="mod">
          <ac:chgData name="Eric D. Riesberg" userId="564a61cf-bb7b-4957-a6c1-61f5892806a2" providerId="ADAL" clId="{97C2D3BC-A490-4F73-96D0-2E9BAFE2D152}" dt="2021-07-29T18:52:38.305" v="1414" actId="465"/>
          <ac:spMkLst>
            <pc:docMk/>
            <pc:sldMk cId="3821528209" sldId="260"/>
            <ac:spMk id="9" creationId="{3B009B67-686F-40A4-83AA-97A8B2757EBD}"/>
          </ac:spMkLst>
        </pc:spChg>
        <pc:picChg chg="del">
          <ac:chgData name="Eric D. Riesberg" userId="564a61cf-bb7b-4957-a6c1-61f5892806a2" providerId="ADAL" clId="{97C2D3BC-A490-4F73-96D0-2E9BAFE2D152}" dt="2021-07-29T18:46:28.492" v="942" actId="478"/>
          <ac:picMkLst>
            <pc:docMk/>
            <pc:sldMk cId="3821528209" sldId="260"/>
            <ac:picMk id="5" creationId="{A24EB009-909B-466A-9D86-14683DC19B73}"/>
          </ac:picMkLst>
        </pc:picChg>
        <pc:picChg chg="add mod">
          <ac:chgData name="Eric D. Riesberg" userId="564a61cf-bb7b-4957-a6c1-61f5892806a2" providerId="ADAL" clId="{97C2D3BC-A490-4F73-96D0-2E9BAFE2D152}" dt="2021-07-29T18:52:06.007" v="1402" actId="1036"/>
          <ac:picMkLst>
            <pc:docMk/>
            <pc:sldMk cId="3821528209" sldId="260"/>
            <ac:picMk id="7" creationId="{88E6F00D-8D48-4DE2-A600-18104AD90DFD}"/>
          </ac:picMkLst>
        </pc:picChg>
      </pc:sldChg>
      <pc:sldChg chg="new del">
        <pc:chgData name="Eric D. Riesberg" userId="564a61cf-bb7b-4957-a6c1-61f5892806a2" providerId="ADAL" clId="{97C2D3BC-A490-4F73-96D0-2E9BAFE2D152}" dt="2021-07-29T18:45:57.673" v="912" actId="47"/>
        <pc:sldMkLst>
          <pc:docMk/>
          <pc:sldMk cId="3864440958" sldId="260"/>
        </pc:sldMkLst>
      </pc:sldChg>
      <pc:sldChg chg="modSp add mod">
        <pc:chgData name="Eric D. Riesberg" userId="564a61cf-bb7b-4957-a6c1-61f5892806a2" providerId="ADAL" clId="{97C2D3BC-A490-4F73-96D0-2E9BAFE2D152}" dt="2021-07-29T18:55:41.309" v="1664" actId="5793"/>
        <pc:sldMkLst>
          <pc:docMk/>
          <pc:sldMk cId="3827510497" sldId="261"/>
        </pc:sldMkLst>
        <pc:spChg chg="mod">
          <ac:chgData name="Eric D. Riesberg" userId="564a61cf-bb7b-4957-a6c1-61f5892806a2" providerId="ADAL" clId="{97C2D3BC-A490-4F73-96D0-2E9BAFE2D152}" dt="2021-07-29T18:54:02.134" v="1454" actId="20577"/>
          <ac:spMkLst>
            <pc:docMk/>
            <pc:sldMk cId="3827510497" sldId="261"/>
            <ac:spMk id="2" creationId="{809AC94F-4CEA-4CBB-91E6-11E4364B0C41}"/>
          </ac:spMkLst>
        </pc:spChg>
        <pc:spChg chg="mod">
          <ac:chgData name="Eric D. Riesberg" userId="564a61cf-bb7b-4957-a6c1-61f5892806a2" providerId="ADAL" clId="{97C2D3BC-A490-4F73-96D0-2E9BAFE2D152}" dt="2021-07-29T18:55:41.309" v="1664" actId="5793"/>
          <ac:spMkLst>
            <pc:docMk/>
            <pc:sldMk cId="3827510497" sldId="261"/>
            <ac:spMk id="9" creationId="{3B009B67-686F-40A4-83AA-97A8B2757EBD}"/>
          </ac:spMkLst>
        </pc:spChg>
        <pc:picChg chg="mod">
          <ac:chgData name="Eric D. Riesberg" userId="564a61cf-bb7b-4957-a6c1-61f5892806a2" providerId="ADAL" clId="{97C2D3BC-A490-4F73-96D0-2E9BAFE2D152}" dt="2021-07-29T18:53:47.470" v="1416" actId="14826"/>
          <ac:picMkLst>
            <pc:docMk/>
            <pc:sldMk cId="3827510497" sldId="261"/>
            <ac:picMk id="7" creationId="{88E6F00D-8D48-4DE2-A600-18104AD90DFD}"/>
          </ac:picMkLst>
        </pc:picChg>
      </pc:sldChg>
      <pc:sldChg chg="modSp add mod">
        <pc:chgData name="Eric D. Riesberg" userId="564a61cf-bb7b-4957-a6c1-61f5892806a2" providerId="ADAL" clId="{97C2D3BC-A490-4F73-96D0-2E9BAFE2D152}" dt="2021-07-29T18:58:38.364" v="1930" actId="20577"/>
        <pc:sldMkLst>
          <pc:docMk/>
          <pc:sldMk cId="3847182798" sldId="262"/>
        </pc:sldMkLst>
        <pc:spChg chg="mod">
          <ac:chgData name="Eric D. Riesberg" userId="564a61cf-bb7b-4957-a6c1-61f5892806a2" providerId="ADAL" clId="{97C2D3BC-A490-4F73-96D0-2E9BAFE2D152}" dt="2021-07-29T18:56:13.197" v="1680" actId="20577"/>
          <ac:spMkLst>
            <pc:docMk/>
            <pc:sldMk cId="3847182798" sldId="262"/>
            <ac:spMk id="2" creationId="{809AC94F-4CEA-4CBB-91E6-11E4364B0C41}"/>
          </ac:spMkLst>
        </pc:spChg>
        <pc:spChg chg="mod">
          <ac:chgData name="Eric D. Riesberg" userId="564a61cf-bb7b-4957-a6c1-61f5892806a2" providerId="ADAL" clId="{97C2D3BC-A490-4F73-96D0-2E9BAFE2D152}" dt="2021-07-29T18:58:38.364" v="1930" actId="20577"/>
          <ac:spMkLst>
            <pc:docMk/>
            <pc:sldMk cId="3847182798" sldId="262"/>
            <ac:spMk id="9" creationId="{3B009B67-686F-40A4-83AA-97A8B2757EBD}"/>
          </ac:spMkLst>
        </pc:spChg>
        <pc:picChg chg="mod">
          <ac:chgData name="Eric D. Riesberg" userId="564a61cf-bb7b-4957-a6c1-61f5892806a2" providerId="ADAL" clId="{97C2D3BC-A490-4F73-96D0-2E9BAFE2D152}" dt="2021-07-29T18:56:01.972" v="1666" actId="14826"/>
          <ac:picMkLst>
            <pc:docMk/>
            <pc:sldMk cId="3847182798" sldId="262"/>
            <ac:picMk id="7" creationId="{88E6F00D-8D48-4DE2-A600-18104AD90DFD}"/>
          </ac:picMkLst>
        </pc:picChg>
      </pc:sldChg>
      <pc:sldChg chg="modSp new mod">
        <pc:chgData name="Eric D. Riesberg" userId="564a61cf-bb7b-4957-a6c1-61f5892806a2" providerId="ADAL" clId="{97C2D3BC-A490-4F73-96D0-2E9BAFE2D152}" dt="2021-07-29T19:15:38.444" v="2877" actId="20577"/>
        <pc:sldMkLst>
          <pc:docMk/>
          <pc:sldMk cId="1324010421" sldId="263"/>
        </pc:sldMkLst>
        <pc:spChg chg="mod">
          <ac:chgData name="Eric D. Riesberg" userId="564a61cf-bb7b-4957-a6c1-61f5892806a2" providerId="ADAL" clId="{97C2D3BC-A490-4F73-96D0-2E9BAFE2D152}" dt="2021-07-29T19:01:34.565" v="2077" actId="20577"/>
          <ac:spMkLst>
            <pc:docMk/>
            <pc:sldMk cId="1324010421" sldId="263"/>
            <ac:spMk id="2" creationId="{33393858-6678-4A85-8C59-958CA5AE69AE}"/>
          </ac:spMkLst>
        </pc:spChg>
        <pc:spChg chg="mod">
          <ac:chgData name="Eric D. Riesberg" userId="564a61cf-bb7b-4957-a6c1-61f5892806a2" providerId="ADAL" clId="{97C2D3BC-A490-4F73-96D0-2E9BAFE2D152}" dt="2021-07-29T19:15:38.444" v="2877" actId="20577"/>
          <ac:spMkLst>
            <pc:docMk/>
            <pc:sldMk cId="1324010421" sldId="263"/>
            <ac:spMk id="3" creationId="{62A15F60-5A51-4002-B669-13EEE2953A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6BFE-AF93-444C-ADDC-2E6697C96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41C21-81EC-47B8-A0EF-CD88B78EF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0977C-96BE-45CA-84DB-51B905879ECE}"/>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5" name="Footer Placeholder 4">
            <a:extLst>
              <a:ext uri="{FF2B5EF4-FFF2-40B4-BE49-F238E27FC236}">
                <a16:creationId xmlns:a16="http://schemas.microsoft.com/office/drawing/2014/main" id="{6BFA86C4-F886-4827-A5A8-CF5714FB2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E2C6E-0336-4242-A833-54146461B27B}"/>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57750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E491-5357-4238-90F7-C8C32FAE73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5F8828-8367-4F67-BCD6-79DBC349D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BDBEB-13B8-43EA-90AB-F69EC0DF069C}"/>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5" name="Footer Placeholder 4">
            <a:extLst>
              <a:ext uri="{FF2B5EF4-FFF2-40B4-BE49-F238E27FC236}">
                <a16:creationId xmlns:a16="http://schemas.microsoft.com/office/drawing/2014/main" id="{C2A22DEE-0AA2-4560-8DC5-4F4E30F42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A1976-765A-4C57-9C24-5D7E51A9336A}"/>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249576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B3143-6DBA-4C31-AE79-E1B0C32DFD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ADE48-E804-4E32-A7F3-44C66C25F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FF202-FA97-4BBE-992F-031E4639C81C}"/>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5" name="Footer Placeholder 4">
            <a:extLst>
              <a:ext uri="{FF2B5EF4-FFF2-40B4-BE49-F238E27FC236}">
                <a16:creationId xmlns:a16="http://schemas.microsoft.com/office/drawing/2014/main" id="{EACDBCA2-741C-413D-A8A3-BD086158D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1181A-275D-4938-BAFF-FF66C5A9BE30}"/>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64290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CF6A-BBF9-416C-AB66-42A425E9A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F957C-D70D-4AB6-A204-811DF0953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C8E39-5E2E-4514-A765-1E222FD406B3}"/>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5" name="Footer Placeholder 4">
            <a:extLst>
              <a:ext uri="{FF2B5EF4-FFF2-40B4-BE49-F238E27FC236}">
                <a16:creationId xmlns:a16="http://schemas.microsoft.com/office/drawing/2014/main" id="{C2F9D014-C24E-4D8A-9E81-21F6D55DE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7677-A7F3-4E8C-B7DC-FB4EEF0BB3FC}"/>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232228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4E70-FC3E-45D8-A82A-E8332E43D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D44AD9-D81B-4393-BB97-3ED57E2C3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3CF98-E796-4ED6-AB4C-35A6450533F9}"/>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5" name="Footer Placeholder 4">
            <a:extLst>
              <a:ext uri="{FF2B5EF4-FFF2-40B4-BE49-F238E27FC236}">
                <a16:creationId xmlns:a16="http://schemas.microsoft.com/office/drawing/2014/main" id="{AFCF236D-8B16-4C83-8694-2A4B56183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A2466-6079-436C-A315-8C4CA6AA307E}"/>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158215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9607-52B7-42CB-AF57-E56329797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2D49F-3278-4EBC-8396-19A28260B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B0831B-6707-45A4-A30F-070F620F1D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BD9BC-E851-455E-AE3A-474D21550111}"/>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6" name="Footer Placeholder 5">
            <a:extLst>
              <a:ext uri="{FF2B5EF4-FFF2-40B4-BE49-F238E27FC236}">
                <a16:creationId xmlns:a16="http://schemas.microsoft.com/office/drawing/2014/main" id="{3006FA43-F19D-4721-87D8-9C648758B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B4186-3DA6-4991-90E6-6D5F2704D74D}"/>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396124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B989-5991-4AB5-980D-79B36C5203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B5A724-92A6-4454-BA1A-65F442209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B8FCBD-7966-49DD-812A-87A7FEC20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797EE-9C0D-4535-8AEE-CCEAC6FFD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7B011-3A5F-4D1A-B3F4-445C13177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1C71FF-13E5-4FE6-A9E7-99D38B4BFDDF}"/>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8" name="Footer Placeholder 7">
            <a:extLst>
              <a:ext uri="{FF2B5EF4-FFF2-40B4-BE49-F238E27FC236}">
                <a16:creationId xmlns:a16="http://schemas.microsoft.com/office/drawing/2014/main" id="{0A042CF7-AECA-4DF5-9AD4-10E68B6C46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EAD59A-AFB7-4EA9-9C33-157219F38DE7}"/>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156708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1B2D-6698-48E9-8011-2871371FD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EC743-DEF4-40FA-BCB5-ABCA06B0F1ED}"/>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4" name="Footer Placeholder 3">
            <a:extLst>
              <a:ext uri="{FF2B5EF4-FFF2-40B4-BE49-F238E27FC236}">
                <a16:creationId xmlns:a16="http://schemas.microsoft.com/office/drawing/2014/main" id="{0BBCD5C4-72C2-452D-B8DD-565E162806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A52139-CAF1-4ADD-B671-C6768250CEEB}"/>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127309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DC492-6BE9-44F7-B097-C4AEFDF07E91}"/>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3" name="Footer Placeholder 2">
            <a:extLst>
              <a:ext uri="{FF2B5EF4-FFF2-40B4-BE49-F238E27FC236}">
                <a16:creationId xmlns:a16="http://schemas.microsoft.com/office/drawing/2014/main" id="{734D7D5E-0F60-4956-B643-2133054398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4E4487-4048-4697-8068-35EC1F20222A}"/>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127888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5622-1CC3-4801-AE41-9ED7088AE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1984-312A-42E4-94A2-952EE46A0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21A36-8AEB-41FE-9907-D6F916865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D938CC-B86A-4FE4-B9EE-25363C180E22}"/>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6" name="Footer Placeholder 5">
            <a:extLst>
              <a:ext uri="{FF2B5EF4-FFF2-40B4-BE49-F238E27FC236}">
                <a16:creationId xmlns:a16="http://schemas.microsoft.com/office/drawing/2014/main" id="{49B2E426-F839-41D8-BAC9-3A78CEB11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42A5D-9A26-43ED-9CC9-5D5E8136311F}"/>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54509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F51B-8717-4939-9098-055C719FF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EC6048-6403-434B-9D9C-B76EED974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58BF86-9B87-41A3-BD63-479DD8128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5D459-401E-4BC9-9E6A-7F8ACE187653}"/>
              </a:ext>
            </a:extLst>
          </p:cNvPr>
          <p:cNvSpPr>
            <a:spLocks noGrp="1"/>
          </p:cNvSpPr>
          <p:nvPr>
            <p:ph type="dt" sz="half" idx="10"/>
          </p:nvPr>
        </p:nvSpPr>
        <p:spPr/>
        <p:txBody>
          <a:bodyPr/>
          <a:lstStyle/>
          <a:p>
            <a:fld id="{B3445181-EE1B-4AB7-BB3E-3C9AA236CE66}" type="datetimeFigureOut">
              <a:rPr lang="en-US" smtClean="0"/>
              <a:t>7/29/2021</a:t>
            </a:fld>
            <a:endParaRPr lang="en-US"/>
          </a:p>
        </p:txBody>
      </p:sp>
      <p:sp>
        <p:nvSpPr>
          <p:cNvPr id="6" name="Footer Placeholder 5">
            <a:extLst>
              <a:ext uri="{FF2B5EF4-FFF2-40B4-BE49-F238E27FC236}">
                <a16:creationId xmlns:a16="http://schemas.microsoft.com/office/drawing/2014/main" id="{3C69D45E-B33D-4389-93E9-6FCC24C75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0059F-320F-41A4-9BF9-8E80BFC438EA}"/>
              </a:ext>
            </a:extLst>
          </p:cNvPr>
          <p:cNvSpPr>
            <a:spLocks noGrp="1"/>
          </p:cNvSpPr>
          <p:nvPr>
            <p:ph type="sldNum" sz="quarter" idx="12"/>
          </p:nvPr>
        </p:nvSpPr>
        <p:spPr/>
        <p:txBody>
          <a:bodyPr/>
          <a:lstStyle/>
          <a:p>
            <a:fld id="{1410EEA5-B745-4133-A758-E2D5B5FEA5DD}" type="slidenum">
              <a:rPr lang="en-US" smtClean="0"/>
              <a:t>‹#›</a:t>
            </a:fld>
            <a:endParaRPr lang="en-US"/>
          </a:p>
        </p:txBody>
      </p:sp>
    </p:spTree>
    <p:extLst>
      <p:ext uri="{BB962C8B-B14F-4D97-AF65-F5344CB8AC3E}">
        <p14:creationId xmlns:p14="http://schemas.microsoft.com/office/powerpoint/2010/main" val="370490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53F6A"/>
            </a:gs>
            <a:gs pos="100000">
              <a:srgbClr val="335691">
                <a:alpha val="95000"/>
                <a:lumMod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53676B-68E8-4416-AADD-E01FE9890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05943-0982-4DCF-92C4-B04290385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C2540-446C-4B69-974E-4ADF2B652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45181-EE1B-4AB7-BB3E-3C9AA236CE66}" type="datetimeFigureOut">
              <a:rPr lang="en-US" smtClean="0"/>
              <a:t>7/29/2021</a:t>
            </a:fld>
            <a:endParaRPr lang="en-US"/>
          </a:p>
        </p:txBody>
      </p:sp>
      <p:sp>
        <p:nvSpPr>
          <p:cNvPr id="5" name="Footer Placeholder 4">
            <a:extLst>
              <a:ext uri="{FF2B5EF4-FFF2-40B4-BE49-F238E27FC236}">
                <a16:creationId xmlns:a16="http://schemas.microsoft.com/office/drawing/2014/main" id="{5311FE2E-2DEE-4A50-8B33-226308486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B27B92-B68E-46BC-855D-729C64828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0EEA5-B745-4133-A758-E2D5B5FEA5DD}" type="slidenum">
              <a:rPr lang="en-US" smtClean="0"/>
              <a:t>‹#›</a:t>
            </a:fld>
            <a:endParaRPr lang="en-US"/>
          </a:p>
        </p:txBody>
      </p:sp>
    </p:spTree>
    <p:extLst>
      <p:ext uri="{BB962C8B-B14F-4D97-AF65-F5344CB8AC3E}">
        <p14:creationId xmlns:p14="http://schemas.microsoft.com/office/powerpoint/2010/main" val="242996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E1A93F-CD1A-4AF3-AEAB-DF05BE9E9176}"/>
              </a:ext>
            </a:extLst>
          </p:cNvPr>
          <p:cNvSpPr>
            <a:spLocks noGrp="1"/>
          </p:cNvSpPr>
          <p:nvPr>
            <p:ph type="ctrTitle"/>
          </p:nvPr>
        </p:nvSpPr>
        <p:spPr>
          <a:xfrm>
            <a:off x="1386865" y="818984"/>
            <a:ext cx="6596245" cy="3268520"/>
          </a:xfrm>
        </p:spPr>
        <p:txBody>
          <a:bodyPr>
            <a:normAutofit/>
          </a:bodyPr>
          <a:lstStyle/>
          <a:p>
            <a:pPr algn="r"/>
            <a:r>
              <a:rPr lang="en-US" sz="4800" dirty="0" err="1">
                <a:solidFill>
                  <a:srgbClr val="FFFFFF"/>
                </a:solidFill>
                <a:latin typeface="Bierstadt" panose="020B0504020202020204" pitchFamily="34" charset="0"/>
              </a:rPr>
              <a:t>Rockbuster</a:t>
            </a:r>
            <a:r>
              <a:rPr lang="en-US" sz="4800" dirty="0">
                <a:solidFill>
                  <a:srgbClr val="FFFFFF"/>
                </a:solidFill>
                <a:latin typeface="Bierstadt" panose="020B0504020202020204" pitchFamily="34" charset="0"/>
              </a:rPr>
              <a:t> Analysis</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4704382-64D1-48BE-85B3-09872BE5A2CA}"/>
              </a:ext>
            </a:extLst>
          </p:cNvPr>
          <p:cNvSpPr>
            <a:spLocks noGrp="1"/>
          </p:cNvSpPr>
          <p:nvPr>
            <p:ph type="subTitle" idx="1"/>
          </p:nvPr>
        </p:nvSpPr>
        <p:spPr>
          <a:xfrm>
            <a:off x="1931874" y="4797188"/>
            <a:ext cx="6051236" cy="1241828"/>
          </a:xfrm>
        </p:spPr>
        <p:txBody>
          <a:bodyPr>
            <a:normAutofit/>
          </a:bodyPr>
          <a:lstStyle/>
          <a:p>
            <a:pPr algn="r"/>
            <a:r>
              <a:rPr lang="en-US" dirty="0">
                <a:solidFill>
                  <a:srgbClr val="FFFFFF"/>
                </a:solidFill>
                <a:latin typeface="Bierstadt" panose="020B0504020202020204" pitchFamily="34" charset="0"/>
              </a:rPr>
              <a:t>Eric Riesberg</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801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E289-6DF1-4C12-B01E-435799A003E9}"/>
              </a:ext>
            </a:extLst>
          </p:cNvPr>
          <p:cNvSpPr>
            <a:spLocks noGrp="1"/>
          </p:cNvSpPr>
          <p:nvPr>
            <p:ph type="title"/>
          </p:nvPr>
        </p:nvSpPr>
        <p:spPr/>
        <p:txBody>
          <a:bodyPr/>
          <a:lstStyle/>
          <a:p>
            <a:r>
              <a:rPr lang="en-US" dirty="0">
                <a:solidFill>
                  <a:schemeClr val="bg1"/>
                </a:solidFill>
                <a:latin typeface="Bierstadt" panose="020B0504020202020204" pitchFamily="34" charset="0"/>
              </a:rPr>
              <a:t>Summary</a:t>
            </a:r>
          </a:p>
        </p:txBody>
      </p:sp>
      <p:sp>
        <p:nvSpPr>
          <p:cNvPr id="3" name="Content Placeholder 2">
            <a:extLst>
              <a:ext uri="{FF2B5EF4-FFF2-40B4-BE49-F238E27FC236}">
                <a16:creationId xmlns:a16="http://schemas.microsoft.com/office/drawing/2014/main" id="{985A6C7B-C5E2-4EB7-89C9-35B4565F5F57}"/>
              </a:ext>
            </a:extLst>
          </p:cNvPr>
          <p:cNvSpPr>
            <a:spLocks noGrp="1"/>
          </p:cNvSpPr>
          <p:nvPr>
            <p:ph idx="1"/>
          </p:nvPr>
        </p:nvSpPr>
        <p:spPr/>
        <p:txBody>
          <a:bodyPr/>
          <a:lstStyle/>
          <a:p>
            <a:r>
              <a:rPr lang="en-US" dirty="0">
                <a:solidFill>
                  <a:schemeClr val="bg1"/>
                </a:solidFill>
                <a:latin typeface="Bierstadt" panose="020B0504020202020204" pitchFamily="34" charset="0"/>
              </a:rPr>
              <a:t>Revenue by Genre</a:t>
            </a:r>
          </a:p>
          <a:p>
            <a:r>
              <a:rPr lang="en-US" dirty="0">
                <a:solidFill>
                  <a:schemeClr val="bg1"/>
                </a:solidFill>
                <a:latin typeface="Bierstadt" panose="020B0504020202020204" pitchFamily="34" charset="0"/>
              </a:rPr>
              <a:t>Statistics by MPAA Rating</a:t>
            </a:r>
          </a:p>
          <a:p>
            <a:r>
              <a:rPr lang="en-US" dirty="0">
                <a:solidFill>
                  <a:schemeClr val="bg1"/>
                </a:solidFill>
                <a:latin typeface="Bierstadt" panose="020B0504020202020204" pitchFamily="34" charset="0"/>
              </a:rPr>
              <a:t>Customer Value per Country</a:t>
            </a:r>
          </a:p>
          <a:p>
            <a:r>
              <a:rPr lang="en-US" dirty="0">
                <a:solidFill>
                  <a:schemeClr val="bg1"/>
                </a:solidFill>
                <a:latin typeface="Bierstadt" panose="020B0504020202020204" pitchFamily="34" charset="0"/>
              </a:rPr>
              <a:t>Top Countries and Cities</a:t>
            </a:r>
          </a:p>
          <a:p>
            <a:r>
              <a:rPr lang="en-US" dirty="0">
                <a:solidFill>
                  <a:schemeClr val="bg1"/>
                </a:solidFill>
                <a:latin typeface="Bierstadt" panose="020B0504020202020204" pitchFamily="34" charset="0"/>
              </a:rPr>
              <a:t>Top Customers</a:t>
            </a:r>
          </a:p>
          <a:p>
            <a:r>
              <a:rPr lang="en-US" dirty="0">
                <a:solidFill>
                  <a:schemeClr val="bg1"/>
                </a:solidFill>
                <a:latin typeface="Bierstadt" panose="020B0504020202020204" pitchFamily="34" charset="0"/>
              </a:rPr>
              <a:t>Conclusions</a:t>
            </a:r>
          </a:p>
        </p:txBody>
      </p:sp>
    </p:spTree>
    <p:extLst>
      <p:ext uri="{BB962C8B-B14F-4D97-AF65-F5344CB8AC3E}">
        <p14:creationId xmlns:p14="http://schemas.microsoft.com/office/powerpoint/2010/main" val="62998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C94F-4CEA-4CBB-91E6-11E4364B0C41}"/>
              </a:ext>
            </a:extLst>
          </p:cNvPr>
          <p:cNvSpPr>
            <a:spLocks noGrp="1"/>
          </p:cNvSpPr>
          <p:nvPr>
            <p:ph type="title"/>
          </p:nvPr>
        </p:nvSpPr>
        <p:spPr/>
        <p:txBody>
          <a:bodyPr/>
          <a:lstStyle/>
          <a:p>
            <a:r>
              <a:rPr lang="en-US" dirty="0">
                <a:solidFill>
                  <a:schemeClr val="bg1"/>
                </a:solidFill>
                <a:latin typeface="Bierstadt" panose="020B0504020202020204" pitchFamily="34" charset="0"/>
              </a:rPr>
              <a:t>Revenue by Genre	</a:t>
            </a:r>
          </a:p>
        </p:txBody>
      </p:sp>
      <p:pic>
        <p:nvPicPr>
          <p:cNvPr id="5" name="Content Placeholder 4" descr="Chart&#10;&#10;Description automatically generated with medium confidence">
            <a:extLst>
              <a:ext uri="{FF2B5EF4-FFF2-40B4-BE49-F238E27FC236}">
                <a16:creationId xmlns:a16="http://schemas.microsoft.com/office/drawing/2014/main" id="{A24EB009-909B-466A-9D86-14683DC19B7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5122"/>
          <a:stretch/>
        </p:blipFill>
        <p:spPr>
          <a:xfrm>
            <a:off x="1189501" y="3128963"/>
            <a:ext cx="9812997" cy="3363912"/>
          </a:xfrm>
        </p:spPr>
      </p:pic>
      <p:sp>
        <p:nvSpPr>
          <p:cNvPr id="9" name="TextBox 8">
            <a:extLst>
              <a:ext uri="{FF2B5EF4-FFF2-40B4-BE49-F238E27FC236}">
                <a16:creationId xmlns:a16="http://schemas.microsoft.com/office/drawing/2014/main" id="{3B009B67-686F-40A4-83AA-97A8B2757EBD}"/>
              </a:ext>
            </a:extLst>
          </p:cNvPr>
          <p:cNvSpPr txBox="1"/>
          <p:nvPr/>
        </p:nvSpPr>
        <p:spPr>
          <a:xfrm>
            <a:off x="717550" y="1690688"/>
            <a:ext cx="10756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latin typeface="Bierstadt" panose="020B0504020202020204" pitchFamily="34" charset="0"/>
              </a:rPr>
              <a:t>Rockbuster</a:t>
            </a:r>
            <a:r>
              <a:rPr lang="en-US" dirty="0">
                <a:solidFill>
                  <a:schemeClr val="bg1"/>
                </a:solidFill>
                <a:latin typeface="Bierstadt" panose="020B0504020202020204" pitchFamily="34" charset="0"/>
              </a:rPr>
              <a:t> makes the largest portions of revenue from Sports films.</a:t>
            </a:r>
          </a:p>
          <a:p>
            <a:pPr marL="285750" indent="-285750">
              <a:buFont typeface="Arial" panose="020B0604020202020204" pitchFamily="34" charset="0"/>
              <a:buChar char="•"/>
            </a:pPr>
            <a:r>
              <a:rPr lang="en-US" dirty="0">
                <a:solidFill>
                  <a:schemeClr val="bg1"/>
                </a:solidFill>
                <a:latin typeface="Bierstadt" panose="020B0504020202020204" pitchFamily="34" charset="0"/>
              </a:rPr>
              <a:t>On a per rental basis, Comedy produces the highest revenue.</a:t>
            </a:r>
          </a:p>
          <a:p>
            <a:pPr marL="285750" indent="-285750">
              <a:buFont typeface="Arial" panose="020B0604020202020204" pitchFamily="34" charset="0"/>
              <a:buChar char="•"/>
            </a:pPr>
            <a:r>
              <a:rPr lang="en-US" dirty="0">
                <a:solidFill>
                  <a:schemeClr val="bg1"/>
                </a:solidFill>
                <a:latin typeface="Bierstadt" panose="020B0504020202020204" pitchFamily="34" charset="0"/>
              </a:rPr>
              <a:t>Music has the least number of films as a genre.</a:t>
            </a:r>
          </a:p>
          <a:p>
            <a:pPr marL="285750" indent="-285750">
              <a:buFont typeface="Arial" panose="020B0604020202020204" pitchFamily="34" charset="0"/>
              <a:buChar char="•"/>
            </a:pPr>
            <a:r>
              <a:rPr lang="en-US" dirty="0">
                <a:solidFill>
                  <a:schemeClr val="bg1"/>
                </a:solidFill>
                <a:latin typeface="Bierstadt" panose="020B0504020202020204" pitchFamily="34" charset="0"/>
              </a:rPr>
              <a:t>On a per rental basis, Children produces the lowest revenue.</a:t>
            </a:r>
          </a:p>
          <a:p>
            <a:pPr marL="285750" indent="-285750">
              <a:buFont typeface="Arial" panose="020B0604020202020204" pitchFamily="34" charset="0"/>
              <a:buChar char="•"/>
            </a:pPr>
            <a:endParaRPr lang="en-US" dirty="0">
              <a:solidFill>
                <a:schemeClr val="bg1"/>
              </a:solidFill>
              <a:latin typeface="Bierstadt" panose="020B0504020202020204" pitchFamily="34" charset="0"/>
            </a:endParaRPr>
          </a:p>
        </p:txBody>
      </p:sp>
    </p:spTree>
    <p:extLst>
      <p:ext uri="{BB962C8B-B14F-4D97-AF65-F5344CB8AC3E}">
        <p14:creationId xmlns:p14="http://schemas.microsoft.com/office/powerpoint/2010/main" val="395452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C94F-4CEA-4CBB-91E6-11E4364B0C41}"/>
              </a:ext>
            </a:extLst>
          </p:cNvPr>
          <p:cNvSpPr>
            <a:spLocks noGrp="1"/>
          </p:cNvSpPr>
          <p:nvPr>
            <p:ph type="title"/>
          </p:nvPr>
        </p:nvSpPr>
        <p:spPr>
          <a:xfrm>
            <a:off x="838200" y="365125"/>
            <a:ext cx="10515600" cy="970614"/>
          </a:xfrm>
        </p:spPr>
        <p:txBody>
          <a:bodyPr/>
          <a:lstStyle/>
          <a:p>
            <a:r>
              <a:rPr lang="en-US" dirty="0">
                <a:solidFill>
                  <a:schemeClr val="bg1"/>
                </a:solidFill>
                <a:latin typeface="Bierstadt" panose="020B0504020202020204" pitchFamily="34" charset="0"/>
              </a:rPr>
              <a:t>Statistics by MPAA Rating	</a:t>
            </a:r>
          </a:p>
        </p:txBody>
      </p:sp>
      <p:sp>
        <p:nvSpPr>
          <p:cNvPr id="9" name="TextBox 8">
            <a:extLst>
              <a:ext uri="{FF2B5EF4-FFF2-40B4-BE49-F238E27FC236}">
                <a16:creationId xmlns:a16="http://schemas.microsoft.com/office/drawing/2014/main" id="{3B009B67-686F-40A4-83AA-97A8B2757EBD}"/>
              </a:ext>
            </a:extLst>
          </p:cNvPr>
          <p:cNvSpPr txBox="1"/>
          <p:nvPr/>
        </p:nvSpPr>
        <p:spPr>
          <a:xfrm>
            <a:off x="717550" y="1690687"/>
            <a:ext cx="52895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Bierstadt" panose="020B0504020202020204" pitchFamily="34" charset="0"/>
              </a:rPr>
              <a:t>PG-13 rated films have the highest inventory levels.</a:t>
            </a:r>
          </a:p>
          <a:p>
            <a:pPr marL="285750" indent="-285750">
              <a:buFont typeface="Arial" panose="020B0604020202020204" pitchFamily="34" charset="0"/>
              <a:buChar char="•"/>
            </a:pPr>
            <a:r>
              <a:rPr lang="en-US" dirty="0">
                <a:solidFill>
                  <a:schemeClr val="bg1"/>
                </a:solidFill>
                <a:latin typeface="Bierstadt" panose="020B0504020202020204" pitchFamily="34" charset="0"/>
              </a:rPr>
              <a:t>G rated films have the lowest inventory levels.</a:t>
            </a:r>
          </a:p>
          <a:p>
            <a:pPr marL="285750" indent="-285750">
              <a:buFont typeface="Arial" panose="020B0604020202020204" pitchFamily="34" charset="0"/>
              <a:buChar char="•"/>
            </a:pPr>
            <a:r>
              <a:rPr lang="en-US" dirty="0">
                <a:solidFill>
                  <a:schemeClr val="bg1"/>
                </a:solidFill>
                <a:latin typeface="Bierstadt" panose="020B0504020202020204" pitchFamily="34" charset="0"/>
              </a:rPr>
              <a:t>PG-13 rated films have the highest replacement costs on average.</a:t>
            </a:r>
          </a:p>
          <a:p>
            <a:pPr marL="285750" indent="-285750">
              <a:buFont typeface="Arial" panose="020B0604020202020204" pitchFamily="34" charset="0"/>
              <a:buChar char="•"/>
            </a:pPr>
            <a:r>
              <a:rPr lang="en-US" dirty="0">
                <a:solidFill>
                  <a:schemeClr val="bg1"/>
                </a:solidFill>
                <a:latin typeface="Bierstadt" panose="020B0504020202020204" pitchFamily="34" charset="0"/>
              </a:rPr>
              <a:t>PG rated films have the lowest replacement costs on average.</a:t>
            </a:r>
          </a:p>
        </p:txBody>
      </p:sp>
      <p:pic>
        <p:nvPicPr>
          <p:cNvPr id="7" name="Picture 6" descr="Chart, treemap chart&#10;&#10;Description automatically generated">
            <a:extLst>
              <a:ext uri="{FF2B5EF4-FFF2-40B4-BE49-F238E27FC236}">
                <a16:creationId xmlns:a16="http://schemas.microsoft.com/office/drawing/2014/main" id="{F2BFBDC4-D386-4EB5-A721-D8B00C4B7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100" y="1335738"/>
            <a:ext cx="5855102" cy="3339411"/>
          </a:xfrm>
          <a:prstGeom prst="rect">
            <a:avLst/>
          </a:prstGeom>
        </p:spPr>
      </p:pic>
      <p:pic>
        <p:nvPicPr>
          <p:cNvPr id="10" name="Picture 9" descr="Chart, bar chart&#10;&#10;Description automatically generated">
            <a:extLst>
              <a:ext uri="{FF2B5EF4-FFF2-40B4-BE49-F238E27FC236}">
                <a16:creationId xmlns:a16="http://schemas.microsoft.com/office/drawing/2014/main" id="{8EA3F363-0EA1-414B-BE47-EFA518818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305" y="4797981"/>
            <a:ext cx="9016897" cy="1859154"/>
          </a:xfrm>
          <a:prstGeom prst="rect">
            <a:avLst/>
          </a:prstGeom>
        </p:spPr>
      </p:pic>
    </p:spTree>
    <p:extLst>
      <p:ext uri="{BB962C8B-B14F-4D97-AF65-F5344CB8AC3E}">
        <p14:creationId xmlns:p14="http://schemas.microsoft.com/office/powerpoint/2010/main" val="1198496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C94F-4CEA-4CBB-91E6-11E4364B0C41}"/>
              </a:ext>
            </a:extLst>
          </p:cNvPr>
          <p:cNvSpPr>
            <a:spLocks noGrp="1"/>
          </p:cNvSpPr>
          <p:nvPr>
            <p:ph type="title"/>
          </p:nvPr>
        </p:nvSpPr>
        <p:spPr>
          <a:xfrm>
            <a:off x="838200" y="111127"/>
            <a:ext cx="10515600" cy="968374"/>
          </a:xfrm>
        </p:spPr>
        <p:txBody>
          <a:bodyPr/>
          <a:lstStyle/>
          <a:p>
            <a:r>
              <a:rPr lang="en-US" dirty="0">
                <a:solidFill>
                  <a:schemeClr val="bg1"/>
                </a:solidFill>
                <a:latin typeface="Bierstadt" panose="020B0504020202020204" pitchFamily="34" charset="0"/>
              </a:rPr>
              <a:t>Customer Value per Country</a:t>
            </a:r>
          </a:p>
        </p:txBody>
      </p:sp>
      <p:sp>
        <p:nvSpPr>
          <p:cNvPr id="9" name="TextBox 8">
            <a:extLst>
              <a:ext uri="{FF2B5EF4-FFF2-40B4-BE49-F238E27FC236}">
                <a16:creationId xmlns:a16="http://schemas.microsoft.com/office/drawing/2014/main" id="{3B009B67-686F-40A4-83AA-97A8B2757EBD}"/>
              </a:ext>
            </a:extLst>
          </p:cNvPr>
          <p:cNvSpPr txBox="1"/>
          <p:nvPr/>
        </p:nvSpPr>
        <p:spPr>
          <a:xfrm>
            <a:off x="717550" y="1162813"/>
            <a:ext cx="10756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Bierstadt" panose="020B0504020202020204" pitchFamily="34" charset="0"/>
              </a:rPr>
              <a:t>The chart below indicates the average revenue per customer in each country, and the number of customers</a:t>
            </a:r>
          </a:p>
          <a:p>
            <a:pPr marL="285750" indent="-285750">
              <a:buFont typeface="Arial" panose="020B0604020202020204" pitchFamily="34" charset="0"/>
              <a:buChar char="•"/>
            </a:pPr>
            <a:r>
              <a:rPr lang="en-US" dirty="0">
                <a:solidFill>
                  <a:schemeClr val="bg1"/>
                </a:solidFill>
                <a:latin typeface="Bierstadt" panose="020B0504020202020204" pitchFamily="34" charset="0"/>
              </a:rPr>
              <a:t>Top 3 countries for revenue per customer are: </a:t>
            </a:r>
            <a:r>
              <a:rPr lang="en-US" dirty="0" err="1">
                <a:solidFill>
                  <a:schemeClr val="bg1"/>
                </a:solidFill>
                <a:latin typeface="Bierstadt" panose="020B0504020202020204" pitchFamily="34" charset="0"/>
              </a:rPr>
              <a:t>Runion</a:t>
            </a:r>
            <a:r>
              <a:rPr lang="en-US" dirty="0">
                <a:solidFill>
                  <a:schemeClr val="bg1"/>
                </a:solidFill>
                <a:latin typeface="Bierstadt" panose="020B0504020202020204" pitchFamily="34" charset="0"/>
              </a:rPr>
              <a:t> ($221.60), Vatican ($146.70), and Nauru ($143.70)</a:t>
            </a:r>
          </a:p>
          <a:p>
            <a:pPr marL="285750" indent="-285750">
              <a:buFont typeface="Arial" panose="020B0604020202020204" pitchFamily="34" charset="0"/>
              <a:buChar char="•"/>
            </a:pPr>
            <a:r>
              <a:rPr lang="en-US" dirty="0">
                <a:solidFill>
                  <a:schemeClr val="bg1"/>
                </a:solidFill>
                <a:latin typeface="Bierstadt" panose="020B0504020202020204" pitchFamily="34" charset="0"/>
              </a:rPr>
              <a:t>Bottom 3 countries for revenue per customer are: American Samoa ($47.90), Lithuania ($63.80), and Saint Vincent and the Grenadines ($64.80)</a:t>
            </a:r>
          </a:p>
        </p:txBody>
      </p:sp>
      <p:pic>
        <p:nvPicPr>
          <p:cNvPr id="7" name="Content Placeholder 6" descr="Map&#10;&#10;Description automatically generated">
            <a:extLst>
              <a:ext uri="{FF2B5EF4-FFF2-40B4-BE49-F238E27FC236}">
                <a16:creationId xmlns:a16="http://schemas.microsoft.com/office/drawing/2014/main" id="{88E6F00D-8D48-4DE2-A600-18104AD90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320" y="2723453"/>
            <a:ext cx="8693361" cy="3934521"/>
          </a:xfrm>
        </p:spPr>
      </p:pic>
    </p:spTree>
    <p:extLst>
      <p:ext uri="{BB962C8B-B14F-4D97-AF65-F5344CB8AC3E}">
        <p14:creationId xmlns:p14="http://schemas.microsoft.com/office/powerpoint/2010/main" val="382152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C94F-4CEA-4CBB-91E6-11E4364B0C41}"/>
              </a:ext>
            </a:extLst>
          </p:cNvPr>
          <p:cNvSpPr>
            <a:spLocks noGrp="1"/>
          </p:cNvSpPr>
          <p:nvPr>
            <p:ph type="title"/>
          </p:nvPr>
        </p:nvSpPr>
        <p:spPr>
          <a:xfrm>
            <a:off x="838200" y="111127"/>
            <a:ext cx="10515600" cy="968374"/>
          </a:xfrm>
        </p:spPr>
        <p:txBody>
          <a:bodyPr/>
          <a:lstStyle/>
          <a:p>
            <a:r>
              <a:rPr lang="en-US" dirty="0">
                <a:solidFill>
                  <a:schemeClr val="bg1"/>
                </a:solidFill>
                <a:latin typeface="Bierstadt" panose="020B0504020202020204" pitchFamily="34" charset="0"/>
              </a:rPr>
              <a:t>Top Countries and Cities</a:t>
            </a:r>
          </a:p>
        </p:txBody>
      </p:sp>
      <p:sp>
        <p:nvSpPr>
          <p:cNvPr id="9" name="TextBox 8">
            <a:extLst>
              <a:ext uri="{FF2B5EF4-FFF2-40B4-BE49-F238E27FC236}">
                <a16:creationId xmlns:a16="http://schemas.microsoft.com/office/drawing/2014/main" id="{3B009B67-686F-40A4-83AA-97A8B2757EBD}"/>
              </a:ext>
            </a:extLst>
          </p:cNvPr>
          <p:cNvSpPr txBox="1"/>
          <p:nvPr/>
        </p:nvSpPr>
        <p:spPr>
          <a:xfrm>
            <a:off x="717550" y="1162813"/>
            <a:ext cx="107569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Bierstadt" panose="020B0504020202020204" pitchFamily="34" charset="0"/>
              </a:rPr>
              <a:t>The chart below indicates the location of the Top 10 Countries and the Top 10 cities in terms of customers.</a:t>
            </a:r>
          </a:p>
          <a:p>
            <a:pPr marL="285750" indent="-285750">
              <a:buFont typeface="Arial" panose="020B0604020202020204" pitchFamily="34" charset="0"/>
              <a:buChar char="•"/>
            </a:pPr>
            <a:r>
              <a:rPr lang="en-US" dirty="0">
                <a:solidFill>
                  <a:schemeClr val="bg1"/>
                </a:solidFill>
                <a:latin typeface="Bierstadt" panose="020B0504020202020204" pitchFamily="34" charset="0"/>
              </a:rPr>
              <a:t>Top 3 countries for number of customers are: India (60), China (53), and United States (36).</a:t>
            </a:r>
          </a:p>
          <a:p>
            <a:endParaRPr lang="en-US" dirty="0">
              <a:solidFill>
                <a:schemeClr val="bg1"/>
              </a:solidFill>
              <a:latin typeface="Bierstadt" panose="020B0504020202020204" pitchFamily="34" charset="0"/>
            </a:endParaRPr>
          </a:p>
        </p:txBody>
      </p:sp>
      <p:pic>
        <p:nvPicPr>
          <p:cNvPr id="7" name="Content Placeholder 6">
            <a:extLst>
              <a:ext uri="{FF2B5EF4-FFF2-40B4-BE49-F238E27FC236}">
                <a16:creationId xmlns:a16="http://schemas.microsoft.com/office/drawing/2014/main" id="{88E6F00D-8D48-4DE2-A600-18104AD90D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49320" y="2723453"/>
            <a:ext cx="8693361" cy="3934520"/>
          </a:xfrm>
        </p:spPr>
      </p:pic>
    </p:spTree>
    <p:extLst>
      <p:ext uri="{BB962C8B-B14F-4D97-AF65-F5344CB8AC3E}">
        <p14:creationId xmlns:p14="http://schemas.microsoft.com/office/powerpoint/2010/main" val="382751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C94F-4CEA-4CBB-91E6-11E4364B0C41}"/>
              </a:ext>
            </a:extLst>
          </p:cNvPr>
          <p:cNvSpPr>
            <a:spLocks noGrp="1"/>
          </p:cNvSpPr>
          <p:nvPr>
            <p:ph type="title"/>
          </p:nvPr>
        </p:nvSpPr>
        <p:spPr>
          <a:xfrm>
            <a:off x="838200" y="111127"/>
            <a:ext cx="10515600" cy="968374"/>
          </a:xfrm>
        </p:spPr>
        <p:txBody>
          <a:bodyPr/>
          <a:lstStyle/>
          <a:p>
            <a:r>
              <a:rPr lang="en-US" dirty="0">
                <a:solidFill>
                  <a:schemeClr val="bg1"/>
                </a:solidFill>
                <a:latin typeface="Bierstadt" panose="020B0504020202020204" pitchFamily="34" charset="0"/>
              </a:rPr>
              <a:t>Top Customers	</a:t>
            </a:r>
          </a:p>
        </p:txBody>
      </p:sp>
      <p:sp>
        <p:nvSpPr>
          <p:cNvPr id="9" name="TextBox 8">
            <a:extLst>
              <a:ext uri="{FF2B5EF4-FFF2-40B4-BE49-F238E27FC236}">
                <a16:creationId xmlns:a16="http://schemas.microsoft.com/office/drawing/2014/main" id="{3B009B67-686F-40A4-83AA-97A8B2757EBD}"/>
              </a:ext>
            </a:extLst>
          </p:cNvPr>
          <p:cNvSpPr txBox="1"/>
          <p:nvPr/>
        </p:nvSpPr>
        <p:spPr>
          <a:xfrm>
            <a:off x="717550" y="1162813"/>
            <a:ext cx="1075690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Bierstadt" panose="020B0504020202020204" pitchFamily="34" charset="0"/>
              </a:rPr>
              <a:t>The chart below indicates the cumulative revenue of the top 5 customers in the top 10 cities.</a:t>
            </a:r>
          </a:p>
          <a:p>
            <a:pPr marL="285750" indent="-285750">
              <a:buFont typeface="Arial" panose="020B0604020202020204" pitchFamily="34" charset="0"/>
              <a:buChar char="•"/>
            </a:pPr>
            <a:r>
              <a:rPr lang="en-US" dirty="0">
                <a:solidFill>
                  <a:schemeClr val="bg1"/>
                </a:solidFill>
                <a:latin typeface="Bierstadt" panose="020B0504020202020204" pitchFamily="34" charset="0"/>
              </a:rPr>
              <a:t>In total, the top 5 customers have generated a total of $536.77 ($107.35 / customer).</a:t>
            </a:r>
          </a:p>
          <a:p>
            <a:pPr marL="285750" indent="-285750">
              <a:buFont typeface="Arial" panose="020B0604020202020204" pitchFamily="34" charset="0"/>
              <a:buChar char="•"/>
            </a:pPr>
            <a:r>
              <a:rPr lang="en-US" dirty="0">
                <a:solidFill>
                  <a:schemeClr val="bg1"/>
                </a:solidFill>
                <a:latin typeface="Bierstadt" panose="020B0504020202020204" pitchFamily="34" charset="0"/>
              </a:rPr>
              <a:t>Sara Perry is the top customer, with rental amounts of $128.70.</a:t>
            </a:r>
          </a:p>
        </p:txBody>
      </p:sp>
      <p:pic>
        <p:nvPicPr>
          <p:cNvPr id="7" name="Content Placeholder 6">
            <a:extLst>
              <a:ext uri="{FF2B5EF4-FFF2-40B4-BE49-F238E27FC236}">
                <a16:creationId xmlns:a16="http://schemas.microsoft.com/office/drawing/2014/main" id="{88E6F00D-8D48-4DE2-A600-18104AD90D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96170" y="2723453"/>
            <a:ext cx="7399660" cy="3934521"/>
          </a:xfrm>
        </p:spPr>
      </p:pic>
    </p:spTree>
    <p:extLst>
      <p:ext uri="{BB962C8B-B14F-4D97-AF65-F5344CB8AC3E}">
        <p14:creationId xmlns:p14="http://schemas.microsoft.com/office/powerpoint/2010/main" val="384718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3858-6678-4A85-8C59-958CA5AE69AE}"/>
              </a:ext>
            </a:extLst>
          </p:cNvPr>
          <p:cNvSpPr>
            <a:spLocks noGrp="1"/>
          </p:cNvSpPr>
          <p:nvPr>
            <p:ph type="title"/>
          </p:nvPr>
        </p:nvSpPr>
        <p:spPr/>
        <p:txBody>
          <a:bodyPr/>
          <a:lstStyle/>
          <a:p>
            <a:r>
              <a:rPr lang="en-US" dirty="0">
                <a:solidFill>
                  <a:schemeClr val="bg1"/>
                </a:solidFill>
                <a:latin typeface="Bierstadt" panose="020B0504020202020204" pitchFamily="34" charset="0"/>
              </a:rPr>
              <a:t>Conclusions</a:t>
            </a:r>
          </a:p>
        </p:txBody>
      </p:sp>
      <p:sp>
        <p:nvSpPr>
          <p:cNvPr id="3" name="Content Placeholder 2">
            <a:extLst>
              <a:ext uri="{FF2B5EF4-FFF2-40B4-BE49-F238E27FC236}">
                <a16:creationId xmlns:a16="http://schemas.microsoft.com/office/drawing/2014/main" id="{62A15F60-5A51-4002-B669-13EEE2953A8A}"/>
              </a:ext>
            </a:extLst>
          </p:cNvPr>
          <p:cNvSpPr>
            <a:spLocks noGrp="1"/>
          </p:cNvSpPr>
          <p:nvPr>
            <p:ph idx="1"/>
          </p:nvPr>
        </p:nvSpPr>
        <p:spPr/>
        <p:txBody>
          <a:bodyPr>
            <a:normAutofit lnSpcReduction="10000"/>
          </a:bodyPr>
          <a:lstStyle/>
          <a:p>
            <a:r>
              <a:rPr lang="en-US" dirty="0">
                <a:solidFill>
                  <a:schemeClr val="bg1"/>
                </a:solidFill>
                <a:latin typeface="Bierstadt" panose="020B0504020202020204" pitchFamily="34" charset="0"/>
              </a:rPr>
              <a:t>Sports and Comedy both do very well as Genres.  They produce the highest amount of overall revenue, and the highest revenue per rental, respectively.  </a:t>
            </a:r>
            <a:r>
              <a:rPr lang="en-US" dirty="0" err="1">
                <a:solidFill>
                  <a:schemeClr val="bg1"/>
                </a:solidFill>
                <a:latin typeface="Bierstadt" panose="020B0504020202020204" pitchFamily="34" charset="0"/>
              </a:rPr>
              <a:t>Rockbuster</a:t>
            </a:r>
            <a:r>
              <a:rPr lang="en-US" dirty="0">
                <a:solidFill>
                  <a:schemeClr val="bg1"/>
                </a:solidFill>
                <a:latin typeface="Bierstadt" panose="020B0504020202020204" pitchFamily="34" charset="0"/>
              </a:rPr>
              <a:t> should continue to invest in these two Genres to generate greater revenue.</a:t>
            </a:r>
          </a:p>
          <a:p>
            <a:r>
              <a:rPr lang="en-US" dirty="0">
                <a:solidFill>
                  <a:schemeClr val="bg1"/>
                </a:solidFill>
                <a:latin typeface="Bierstadt" panose="020B0504020202020204" pitchFamily="34" charset="0"/>
              </a:rPr>
              <a:t>PG films are both lower in inventory and replacement cost than the majority of other MPAA Ratings.  This makes them intriguing for investment as the risk of loss is decreased.</a:t>
            </a:r>
          </a:p>
          <a:p>
            <a:r>
              <a:rPr lang="en-US" dirty="0">
                <a:solidFill>
                  <a:schemeClr val="bg1"/>
                </a:solidFill>
                <a:latin typeface="Bierstadt" panose="020B0504020202020204" pitchFamily="34" charset="0"/>
              </a:rPr>
              <a:t>Revenue per customer is relatively close across all countries, meaning focus should be given to the countries with large amounts of customers.  India, China and the US should remain in focus to help boost revenues.</a:t>
            </a:r>
          </a:p>
          <a:p>
            <a:endParaRPr lang="en-US" dirty="0">
              <a:solidFill>
                <a:schemeClr val="bg1"/>
              </a:solidFill>
              <a:latin typeface="Bierstadt" panose="020B0504020202020204" pitchFamily="34" charset="0"/>
            </a:endParaRPr>
          </a:p>
        </p:txBody>
      </p:sp>
    </p:spTree>
    <p:extLst>
      <p:ext uri="{BB962C8B-B14F-4D97-AF65-F5344CB8AC3E}">
        <p14:creationId xmlns:p14="http://schemas.microsoft.com/office/powerpoint/2010/main" val="1324010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405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Bierstadt</vt:lpstr>
      <vt:lpstr>Calibri</vt:lpstr>
      <vt:lpstr>Calibri Light</vt:lpstr>
      <vt:lpstr>Office Theme</vt:lpstr>
      <vt:lpstr>Rockbuster Analysis</vt:lpstr>
      <vt:lpstr>Summary</vt:lpstr>
      <vt:lpstr>Revenue by Genre </vt:lpstr>
      <vt:lpstr>Statistics by MPAA Rating </vt:lpstr>
      <vt:lpstr>Customer Value per Country</vt:lpstr>
      <vt:lpstr>Top Countries and Cities</vt:lpstr>
      <vt:lpstr>Top Customers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Analysis</dc:title>
  <dc:creator>Eric D. Riesberg</dc:creator>
  <cp:lastModifiedBy>Eric D. Riesberg</cp:lastModifiedBy>
  <cp:revision>1</cp:revision>
  <dcterms:created xsi:type="dcterms:W3CDTF">2021-07-29T15:59:50Z</dcterms:created>
  <dcterms:modified xsi:type="dcterms:W3CDTF">2021-07-29T19:15:49Z</dcterms:modified>
</cp:coreProperties>
</file>