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Lazzari" userId="52815a9a376fd39c" providerId="LiveId" clId="{46DAEECC-C8CF-4180-BE9D-39ADEEA4BAB8}"/>
    <pc:docChg chg="undo custSel modSld">
      <pc:chgData name="Jacopo Lazzari" userId="52815a9a376fd39c" providerId="LiveId" clId="{46DAEECC-C8CF-4180-BE9D-39ADEEA4BAB8}" dt="2022-05-10T10:07:34.551" v="156" actId="20577"/>
      <pc:docMkLst>
        <pc:docMk/>
      </pc:docMkLst>
      <pc:sldChg chg="modSp mod">
        <pc:chgData name="Jacopo Lazzari" userId="52815a9a376fd39c" providerId="LiveId" clId="{46DAEECC-C8CF-4180-BE9D-39ADEEA4BAB8}" dt="2022-05-10T09:34:24.096" v="62" actId="20577"/>
        <pc:sldMkLst>
          <pc:docMk/>
          <pc:sldMk cId="752798637" sldId="257"/>
        </pc:sldMkLst>
        <pc:spChg chg="mod">
          <ac:chgData name="Jacopo Lazzari" userId="52815a9a376fd39c" providerId="LiveId" clId="{46DAEECC-C8CF-4180-BE9D-39ADEEA4BAB8}" dt="2022-05-10T09:34:21.040" v="58" actId="20577"/>
          <ac:spMkLst>
            <pc:docMk/>
            <pc:sldMk cId="752798637" sldId="257"/>
            <ac:spMk id="12" creationId="{308EC5F0-462D-E8A5-CC13-349F89857103}"/>
          </ac:spMkLst>
        </pc:spChg>
        <pc:spChg chg="mod">
          <ac:chgData name="Jacopo Lazzari" userId="52815a9a376fd39c" providerId="LiveId" clId="{46DAEECC-C8CF-4180-BE9D-39ADEEA4BAB8}" dt="2022-05-10T09:34:24.096" v="62" actId="20577"/>
          <ac:spMkLst>
            <pc:docMk/>
            <pc:sldMk cId="752798637" sldId="257"/>
            <ac:spMk id="15" creationId="{E413BD13-BD84-21F4-10F8-2B5F1CCA3B1E}"/>
          </ac:spMkLst>
        </pc:spChg>
      </pc:sldChg>
      <pc:sldChg chg="modSp mod">
        <pc:chgData name="Jacopo Lazzari" userId="52815a9a376fd39c" providerId="LiveId" clId="{46DAEECC-C8CF-4180-BE9D-39ADEEA4BAB8}" dt="2022-05-10T09:32:46.699" v="46" actId="20577"/>
        <pc:sldMkLst>
          <pc:docMk/>
          <pc:sldMk cId="3121011744" sldId="258"/>
        </pc:sldMkLst>
        <pc:graphicFrameChg chg="modGraphic">
          <ac:chgData name="Jacopo Lazzari" userId="52815a9a376fd39c" providerId="LiveId" clId="{46DAEECC-C8CF-4180-BE9D-39ADEEA4BAB8}" dt="2022-05-10T09:32:46.699" v="46" actId="20577"/>
          <ac:graphicFrameMkLst>
            <pc:docMk/>
            <pc:sldMk cId="3121011744" sldId="258"/>
            <ac:graphicFrameMk id="4" creationId="{8C76C469-4189-12A5-86F6-AA4BD5527209}"/>
          </ac:graphicFrameMkLst>
        </pc:graphicFrameChg>
      </pc:sldChg>
      <pc:sldChg chg="modSp mod">
        <pc:chgData name="Jacopo Lazzari" userId="52815a9a376fd39c" providerId="LiveId" clId="{46DAEECC-C8CF-4180-BE9D-39ADEEA4BAB8}" dt="2022-05-10T10:07:34.551" v="156" actId="20577"/>
        <pc:sldMkLst>
          <pc:docMk/>
          <pc:sldMk cId="2255350506" sldId="259"/>
        </pc:sldMkLst>
        <pc:spChg chg="mod">
          <ac:chgData name="Jacopo Lazzari" userId="52815a9a376fd39c" providerId="LiveId" clId="{46DAEECC-C8CF-4180-BE9D-39ADEEA4BAB8}" dt="2022-05-10T10:07:34.551" v="156" actId="20577"/>
          <ac:spMkLst>
            <pc:docMk/>
            <pc:sldMk cId="2255350506" sldId="259"/>
            <ac:spMk id="3" creationId="{3AE799F8-25B8-53F4-6E12-E22F4BA4B6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734B2D-DB34-0CB6-4BA5-E057BF0B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A077F4-B916-01E4-6D52-D19883B04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F89705-7912-D017-BE4E-B69D5253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FA31B4-01E4-1ECB-39D5-F1FFA68E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7C3C2C-D7C1-F584-90BD-E8E4F5BA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15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AFA4BC-EE7F-7108-EFD9-5C32EF41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5C7939-EDFD-65CD-EDB7-D8D30DED1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30B472-8831-B1E6-5433-AEBB8831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07CF11-60BC-DC66-B19A-D240CCB7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CB4B3A-B027-2014-FEE6-5DFB46B7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98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E11F69-09CC-115B-E725-85A1D5E6E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3F7F43-DA98-FF90-EA64-11E344EBF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F6996-7BFE-2B5E-FA9E-0B83C12B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992B70-091A-9CC5-213F-4413D7BE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7FB824-8866-4EE0-1028-D9A6FBBB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63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00A63-329F-19FF-3024-78AF7ED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423DDD-E66B-BF27-AB81-BE417B2CC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E9833D-DE09-ECFE-DB28-1635B429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0642ED-DBDA-DC60-EE53-F4D19807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1BAA21-0D28-B02D-0CAC-0BE74FBD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59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310ED-EF88-7A35-9AC8-03E00EEC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84AEA1-C4BF-1673-4814-ACDC59515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14027-8D9B-0074-43ED-357F0ACA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41EE32-7A73-A064-5FE8-D8C4FD4F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DC2D80-2D59-8F65-860F-CD25F951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70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0F8D97-59A2-68CD-2586-B0FB97A2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C794DF-DB5B-4E09-4D41-D13F457BD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99C5F6-2E9F-71F2-DFC1-E2D8EBD58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02F835-22A9-43B3-6B77-D0396B89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74D7B1-7C29-DB70-5F21-3D7333D3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E137B8-AFDD-0A9D-082D-C452D2C9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0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28FF56-F589-2872-B504-A70666D5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D17648-F440-E1D8-FA4B-77E34881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CB0AA5-5849-699E-9D4B-091781464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474114-E1AA-1293-7683-9E8BC456E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4E3FE43-CCAF-B5E8-2300-B5108B5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9B39384-2D9B-1193-0E19-8062FB40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D17223-BBA1-5A9A-D555-93B30FFF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191E04-8039-E829-E15E-0E07B212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7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A5E3A-08AC-03E4-D4A6-299AAC35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19F731-370E-0FD7-D18C-780A637D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47FE1E-546D-AAAB-42B8-7FEC2F2D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56A883-5612-0D1F-B9D0-31A88DC1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16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46C203C-783A-8BA4-FE11-15127A51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8AC2972-1B89-C61E-34C9-8ED829C6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A5F87A-A8F7-B821-DABB-DEBA727B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339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1D4CF-E924-27E2-3380-7638A6B8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EB3D07-CAA3-A38B-A8BA-CBCE49A6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7DF26E-26FB-2EE1-0A90-404DCC5B7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D3B104-CE28-4382-021D-EA7B3BD0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68BAD3-A086-03E5-5357-644C3739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A92579-D4F8-FEB4-BDC8-3EF0FA8E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3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81A0C-8AD5-D934-82B2-7890B72B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D32ACF-CB38-EC6E-0D4A-5735CA539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6C6173-EE0E-B691-5AF0-A0EC4DF1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5F50CA-0B0D-DFDB-A139-C6E7B9BF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278156-2A5D-6385-7635-51BE787D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0214D9-2199-CB34-0EFB-91F24B02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13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672A6F0-B0A4-3C79-64ED-4289D6EE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C0D6B4-A251-2EAC-7376-3B12947D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ECF4FB-3892-33BB-FAF3-2615C2CDD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BA18-CAA3-4C3D-97ED-DD7EF997E865}" type="datetimeFigureOut">
              <a:rPr lang="it-IT" smtClean="0"/>
              <a:t>10/05/2022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C08DA1-ED76-A99D-202A-295C88763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D4A76B-1B32-0E75-C604-C52A769A6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A0F21EA-E18E-2831-BFD9-27B80D33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abbiamo fatto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18A95A-BD3E-2CC0-C776-4FAD5C7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Diviso in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segnali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Trasformazione in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wavelet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ottenere le bande di frequenza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Stimato l’ordine di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Pyulear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ideale per ogni banda tramite minimizzazione della distanza dalla mediana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Pyulear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tutti i dati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Esportato i dati su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Scikit-fda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interpolare i dati (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smoothing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Calcolato theta-beta ratio per ogni canale di ogni paziente e confrontato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Anova</a:t>
            </a:r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test sulle bande theta e beta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Provato </a:t>
            </a:r>
            <a:r>
              <a:rPr lang="it-I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Agglomerative</a:t>
            </a:r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Clustering e </a:t>
            </a:r>
            <a:r>
              <a:rPr lang="it-I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Kneighbors</a:t>
            </a:r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173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97BCB-FF22-1116-ED9A-C1BFC772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Ordine </a:t>
            </a:r>
            <a:r>
              <a:rPr lang="it-IT" dirty="0" err="1"/>
              <a:t>Pyulear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C76C469-4189-12A5-86F6-AA4BD5527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138657"/>
              </p:ext>
            </p:extLst>
          </p:nvPr>
        </p:nvGraphicFramePr>
        <p:xfrm>
          <a:off x="838200" y="1825624"/>
          <a:ext cx="10515600" cy="3412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483065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14904660"/>
                    </a:ext>
                  </a:extLst>
                </a:gridCol>
              </a:tblGrid>
              <a:tr h="568731">
                <a:tc>
                  <a:txBody>
                    <a:bodyPr/>
                    <a:lstStyle/>
                    <a:p>
                      <a:r>
                        <a:rPr lang="it-IT" dirty="0"/>
                        <a:t>Banda Frequenza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Ordine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986153"/>
                  </a:ext>
                </a:extLst>
              </a:tr>
              <a:tr h="568731">
                <a:tc>
                  <a:txBody>
                    <a:bodyPr/>
                    <a:lstStyle/>
                    <a:p>
                      <a:r>
                        <a:rPr lang="it-IT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960530"/>
                  </a:ext>
                </a:extLst>
              </a:tr>
              <a:tr h="568731">
                <a:tc>
                  <a:txBody>
                    <a:bodyPr/>
                    <a:lstStyle/>
                    <a:p>
                      <a:r>
                        <a:rPr lang="it-IT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21210"/>
                  </a:ext>
                </a:extLst>
              </a:tr>
              <a:tr h="568731">
                <a:tc>
                  <a:txBody>
                    <a:bodyPr/>
                    <a:lstStyle/>
                    <a:p>
                      <a:r>
                        <a:rPr lang="it-IT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24857"/>
                  </a:ext>
                </a:extLst>
              </a:tr>
              <a:tr h="568731">
                <a:tc>
                  <a:txBody>
                    <a:bodyPr/>
                    <a:lstStyle/>
                    <a:p>
                      <a:r>
                        <a:rPr lang="it-IT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49893"/>
                  </a:ext>
                </a:extLst>
              </a:tr>
              <a:tr h="568731">
                <a:tc>
                  <a:txBody>
                    <a:bodyPr/>
                    <a:lstStyle/>
                    <a:p>
                      <a:r>
                        <a:rPr lang="it-IT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39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01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385BB41F-8A24-CAA1-E690-E18F0BA84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2" y="1471289"/>
            <a:ext cx="4761905" cy="3149206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8EC5F0-462D-E8A5-CC13-349F89857103}"/>
              </a:ext>
            </a:extLst>
          </p:cNvPr>
          <p:cNvSpPr txBox="1"/>
          <p:nvPr/>
        </p:nvSpPr>
        <p:spPr>
          <a:xfrm>
            <a:off x="973080" y="4620495"/>
            <a:ext cx="458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PSD interpolate delle prime 50 </a:t>
            </a:r>
            <a:r>
              <a:rPr lang="it-IT" dirty="0" err="1"/>
              <a:t>epochs</a:t>
            </a:r>
            <a:r>
              <a:rPr lang="it-IT" dirty="0"/>
              <a:t>, pazienti di controllo, canale F4, banda beta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087652C-870A-D28F-F1B0-402EAA869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850" y="1471289"/>
            <a:ext cx="4686319" cy="314920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13BD13-BD84-21F4-10F8-2B5F1CCA3B1E}"/>
              </a:ext>
            </a:extLst>
          </p:cNvPr>
          <p:cNvSpPr txBox="1"/>
          <p:nvPr/>
        </p:nvSpPr>
        <p:spPr>
          <a:xfrm>
            <a:off x="6642437" y="4620495"/>
            <a:ext cx="458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PSD interpolate delle prime 50 </a:t>
            </a:r>
            <a:r>
              <a:rPr lang="it-IT" dirty="0" err="1"/>
              <a:t>epochs</a:t>
            </a:r>
            <a:r>
              <a:rPr lang="it-IT" dirty="0"/>
              <a:t>, pazienti con ADHD, canale F4, banda beta</a:t>
            </a:r>
          </a:p>
        </p:txBody>
      </p:sp>
    </p:spTree>
    <p:extLst>
      <p:ext uri="{BB962C8B-B14F-4D97-AF65-F5344CB8AC3E}">
        <p14:creationId xmlns:p14="http://schemas.microsoft.com/office/powerpoint/2010/main" val="75279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E841C-713B-B7B9-9758-89663885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Prossimi step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E799F8-25B8-53F4-6E12-E22F4BA4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0842"/>
            <a:ext cx="10515600" cy="2084894"/>
          </a:xfrm>
        </p:spPr>
        <p:txBody>
          <a:bodyPr/>
          <a:lstStyle/>
          <a:p>
            <a:r>
              <a:rPr lang="it-IT" dirty="0"/>
              <a:t>9/5-15/5: definire ordine </a:t>
            </a:r>
            <a:r>
              <a:rPr lang="it-IT" dirty="0" err="1"/>
              <a:t>pyulear</a:t>
            </a:r>
            <a:r>
              <a:rPr lang="it-IT" dirty="0"/>
              <a:t> e finire di scrivere </a:t>
            </a:r>
            <a:r>
              <a:rPr lang="it-IT" dirty="0" err="1"/>
              <a:t>methods</a:t>
            </a:r>
            <a:endParaRPr lang="it-IT" dirty="0"/>
          </a:p>
          <a:p>
            <a:r>
              <a:rPr lang="it-IT" dirty="0"/>
              <a:t>16/5-22/5: definire risultati</a:t>
            </a:r>
          </a:p>
          <a:p>
            <a:r>
              <a:rPr lang="it-IT" dirty="0"/>
              <a:t>23/5-29/5: preparare </a:t>
            </a:r>
            <a:r>
              <a:rPr lang="it-IT"/>
              <a:t>una bozza </a:t>
            </a:r>
            <a:r>
              <a:rPr lang="it-IT" dirty="0"/>
              <a:t>del paper</a:t>
            </a:r>
          </a:p>
          <a:p>
            <a:r>
              <a:rPr lang="it-IT" dirty="0"/>
              <a:t>30/5-8/6: rifinire il paper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5350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Tema di Office</vt:lpstr>
      <vt:lpstr>Cosa abbiamo fatto</vt:lpstr>
      <vt:lpstr>Ordine Pyulear</vt:lpstr>
      <vt:lpstr>Presentazione standard di PowerPoint</vt:lpstr>
      <vt:lpstr>Prossimi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Cosa abbiamo fatto</dc:title>
  <dc:creator>Jacopo Lazzari</dc:creator>
  <cp:lastModifiedBy>Jacopo Lazzari</cp:lastModifiedBy>
  <cp:revision>1</cp:revision>
  <dcterms:created xsi:type="dcterms:W3CDTF">2022-05-10T08:16:21Z</dcterms:created>
  <dcterms:modified xsi:type="dcterms:W3CDTF">2022-05-10T10:07:34Z</dcterms:modified>
</cp:coreProperties>
</file>