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azzari" userId="52815a9a376fd39c" providerId="LiveId" clId="{167916A2-BF31-476E-9B51-606BC2969563}"/>
    <pc:docChg chg="addSld">
      <pc:chgData name="Jacopo Lazzari" userId="52815a9a376fd39c" providerId="LiveId" clId="{167916A2-BF31-476E-9B51-606BC2969563}" dt="2022-03-20T15:35:36.610" v="0" actId="680"/>
      <pc:docMkLst>
        <pc:docMk/>
      </pc:docMkLst>
      <pc:sldChg chg="new">
        <pc:chgData name="Jacopo Lazzari" userId="52815a9a376fd39c" providerId="LiveId" clId="{167916A2-BF31-476E-9B51-606BC2969563}" dt="2022-03-20T15:35:36.610" v="0" actId="680"/>
        <pc:sldMkLst>
          <pc:docMk/>
          <pc:sldMk cId="8938183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16BA0-6D08-4B72-BFE2-A769D30E7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976BB1-C447-433E-85BC-1ED923FF5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B70B3C-04FC-44CF-93A4-A8ADCC58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FD3C11-DB99-4987-9BB6-35FBF11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242E54-A1B5-4B63-AF62-164FC301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61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6EA91-AB90-4B0A-BFF7-7473500B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3F94B0-C3AF-4898-8448-B47791379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7D2BE3-B4B1-43D8-B9F1-E7424780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78F73B-2554-4C69-8DDC-CACB2F47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3C2C44-38E4-4960-9BA1-981D5FB7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27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46C301F-02A7-404D-98E2-8A50BEF01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0C0194-41FD-4912-BBBB-5972992AB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5C588E-A067-433F-B779-7DAFBAB6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670FC9-F1E0-475E-AB67-C40B849F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3DBD66-9D94-4EE6-938D-CFAA0DDE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97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03DC0-8D79-4B01-962B-4F93ECC5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46DDDC-8F76-4263-AADD-3ACF74919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63B8FB-5799-44FD-B0B9-0824B2C3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9DBDA0-13BB-40E0-B4FA-61AD6D27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C16A0-D99F-4EBC-9E56-76D9144D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29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8D5D9-31B3-4363-9537-F386DBAF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B83613-FB65-48FC-B906-5D147F0F7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2EA6AA-A061-462D-8844-E98825BB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321E7-C51C-442F-92E9-4F7CB2D1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43454E-5F35-49DA-861F-9FD1ED45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80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83EF5-6CAA-4175-9A66-4B66B876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F0E63B-C996-4290-87F1-8CC93CEB4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EE4528-F5F9-46C7-A33B-EEEA6B082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1C8CBB-EBEC-446C-AC66-72C675F5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728D71-1B1D-4AE0-8832-021152A3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D0735-2B47-423D-B6AE-67329E9F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03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607E9-7079-4DD8-B50D-15DB8FF2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3C28F8-48A1-43F4-A078-E5EFA416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B08F67-4CF3-4A8B-AF66-7DBC9AD1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9FAE6A-88A8-4483-BC92-209A9412C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E644BD-587F-4D9D-A87A-BCE7D5F1B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47FC42-F082-40BF-AF4A-01048BAF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FFF00A-6763-46B1-934D-4754AF37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250A97-BEC9-453B-A09D-20CBA77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03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5F788B-838E-4692-A87C-583961F0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32C795-3714-4F52-8640-7914D9B5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5C8729-9E9B-4CB3-A6E2-913430D3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37CF87-358B-45B1-A28F-733E39D1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5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4804A1-52B2-4FEE-B4C8-2714B66C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EAD477-A4BD-4175-B69F-D3449DAE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5103B1-B6BA-4C5E-BD88-1BE51941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50503-393F-4D1A-8562-6B779A93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A2312-7763-45BF-AE1D-F4140A3C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8346D8-C19A-4FEA-BB13-5DCC1760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FA0337-D7D0-4DF4-A324-8D1652CE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576787-0EB7-4502-92EC-D545CE92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DE4BF5-6EC2-49F8-ABDE-D38B73D0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39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05AF9-BE58-4E89-A3D9-400BFAFF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0352702-64B0-4FD1-9B79-F7DA0387F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D681F5-BE32-4515-8B88-462B99078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2253B6-E431-4140-AA8A-0FDF64BA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07A885-9737-43CD-8022-85DA563C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FB3EAF-F614-4BE2-8091-476AA930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8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0E4C94-5D34-4B36-BBEA-27D859DB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217D50-EA1F-4474-8156-1128634DA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353152-F61E-4AB0-BDF5-E755BB562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242E-9967-4344-9E9E-4F7DC2D0D831}" type="datetimeFigureOut">
              <a:rPr lang="it-IT" smtClean="0"/>
              <a:t>20/03/2022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AACA56-1F0F-44A1-A986-BEFEE2D0F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BAF006-44C9-4FB5-9A18-9C0823265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FDD9-6D56-4C92-A236-BFC8BADD12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65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AD12B-2626-4244-A978-7FCC0CE56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15BCDF-F8A7-4BFC-ACAB-4E4FE2398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81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Lazzari</dc:creator>
  <cp:lastModifiedBy>Jacopo Lazzari</cp:lastModifiedBy>
  <cp:revision>1</cp:revision>
  <dcterms:created xsi:type="dcterms:W3CDTF">2022-03-20T15:35:28Z</dcterms:created>
  <dcterms:modified xsi:type="dcterms:W3CDTF">2022-03-20T15:35:37Z</dcterms:modified>
</cp:coreProperties>
</file>