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E83784-7617-8BCF-F73D-573A3A961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56DA53-2C5B-C924-88B4-DB926C5E1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524E76-D079-DD8B-2F13-67D35BF9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6622-B945-4A32-ADCE-2C9C961584EA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BDAFE2-4E30-CC2A-0352-85C8753D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865AF6-0087-6CB9-40A2-9F0BDB31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8C2-B0CF-4FE7-A360-0A7F0A5DD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66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46D145-851F-E6F6-504B-C574FB1D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F80B06-A88F-B840-4D3C-E2D816570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F2D17E-77F9-344B-B9F3-8BE06224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6622-B945-4A32-ADCE-2C9C961584EA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89BA69-A17F-C907-E14A-04EBC23F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5B01A3-9D4A-6B4D-D891-FBA44D4D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8C2-B0CF-4FE7-A360-0A7F0A5DD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690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D5EF5DA-B289-9B97-66BD-D7439B8B8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9690B6-869E-23E7-54BF-3ABCEA277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DFB475-97B6-A516-7F06-504B263D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6622-B945-4A32-ADCE-2C9C961584EA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2E8143-EBE0-1BC0-9942-0DB0A18C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BEAA7C-87D2-667B-ABC2-CDF15280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8C2-B0CF-4FE7-A360-0A7F0A5DD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32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F9578F-6545-FFC5-E3EB-15EEDDDF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D1291-D806-F17B-4C39-051DF226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891E58-AC5D-E235-58BB-B1C23D8D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6622-B945-4A32-ADCE-2C9C961584EA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BA12FB-0FA7-AEF6-DEB2-43FC6039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7AA117-D664-9B80-0990-4F64D932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8C2-B0CF-4FE7-A360-0A7F0A5DD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25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388C1B-BCA3-C41C-A099-EE3AB026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35D25D-7E46-DCB8-C7FC-0C5C9D86F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2374E7-9FFB-220A-FEAB-BCCD1922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6622-B945-4A32-ADCE-2C9C961584EA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EAED82-CDC4-D8B5-65C0-7904CF71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0267DF-FFE1-E696-6EB8-6121E393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8C2-B0CF-4FE7-A360-0A7F0A5DD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638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369E43-B1FD-4AA5-7EEA-4D7E8C46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77F401-D692-B5D2-2EE7-72791161C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184860-851F-DF4F-46D6-6194327BF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DCB58B-A49B-088B-221D-3B358157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6622-B945-4A32-ADCE-2C9C961584EA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74F7EB-02B9-158C-12CF-A356BFDA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2B9A8E-307B-6AC6-BE31-65C8E7B4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8C2-B0CF-4FE7-A360-0A7F0A5DD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611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CFDF3F-F08F-59E4-F9CF-E4542AB3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DF9868-3C29-F2B4-F044-81AAF2FE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6CC66A-6AD8-652F-EA94-D8AEEDE04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F44A6A-EB2B-2B7F-11D7-9224A8084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DD37F85-5FFE-B6B5-8087-DF204AC6C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15F34EA-098F-8184-4A30-78F8413C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6622-B945-4A32-ADCE-2C9C961584EA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9B0702-A105-D12B-129A-C88DDA1A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7474BBC-A67D-06BC-5AA5-A5925E7F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8C2-B0CF-4FE7-A360-0A7F0A5DD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21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DCB803-19EE-E364-6216-E69607BC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AF0F2F0-C0DA-A934-94B5-7AEC96F0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6622-B945-4A32-ADCE-2C9C961584EA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AAB790-387C-7295-3968-A072D7FF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DDFA54-9179-84BF-D1C0-A8296510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8C2-B0CF-4FE7-A360-0A7F0A5DD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28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E703DD8-20EC-FD8D-9EA4-95DA5FDB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6622-B945-4A32-ADCE-2C9C961584EA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200BF38-DC21-6BFB-F20D-526CCEC7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149287-3556-82C1-CD44-7178D6BA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8C2-B0CF-4FE7-A360-0A7F0A5DD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77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24DC1A-C89B-1BCE-E2F1-8B9CDD67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7F5992-834C-3055-B412-78A2C1A1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ACC773-A97A-ACD9-613E-C202448D8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90BEAF-0A62-0C7C-D0DA-D8D7F86D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6622-B945-4A32-ADCE-2C9C961584EA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3BB306-4FB0-2D4D-EC01-38F90CC2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1A8420-5474-7377-6E5E-74EBDD4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8C2-B0CF-4FE7-A360-0A7F0A5DD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54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4CE0CB-ABD0-6070-E461-745BC3E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5B89C54-A494-E249-5DA0-ADFA9F881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AEF6CB-11EF-C076-5503-9B2AE1B68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20C923-246E-D9DE-EA1C-3315AF2C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6622-B945-4A32-ADCE-2C9C961584EA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53B046-3799-9D05-EF32-9D2DA876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098F8B-E1CF-42DB-F4B4-D45820C8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8C2-B0CF-4FE7-A360-0A7F0A5DD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3E6EF43-8608-3AFE-2F01-EEFF0679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2FBB1A-5373-8D57-7CCD-A10991151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86D7E8-48F7-72C6-8D84-2C13D2303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46622-B945-4A32-ADCE-2C9C961584EA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7A4018-FFBC-0D58-0251-883E887D4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F5627A-E8EA-E9E8-3A60-3D762A53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08C2-B0CF-4FE7-A360-0A7F0A5DD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420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9AF734-A114-31E6-E9A4-7D041EBE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9" y="637762"/>
            <a:ext cx="2899568" cy="5576770"/>
          </a:xfrm>
        </p:spPr>
        <p:txBody>
          <a:bodyPr anchor="ctr">
            <a:normAutofit/>
          </a:bodyPr>
          <a:lstStyle/>
          <a:p>
            <a:pPr algn="l"/>
            <a:r>
              <a:rPr lang="it-IT" sz="4800">
                <a:solidFill>
                  <a:schemeClr val="bg1"/>
                </a:solidFill>
              </a:rPr>
              <a:t>FDA x ADHD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262B70-6A58-2A10-1F9D-94B481FCA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775" y="637762"/>
            <a:ext cx="5600580" cy="5576770"/>
          </a:xfrm>
        </p:spPr>
        <p:txBody>
          <a:bodyPr anchor="ctr">
            <a:normAutofit/>
          </a:bodyPr>
          <a:lstStyle/>
          <a:p>
            <a:pPr algn="l"/>
            <a:endParaRPr lang="it-IT" sz="3200"/>
          </a:p>
        </p:txBody>
      </p:sp>
    </p:spTree>
    <p:extLst>
      <p:ext uri="{BB962C8B-B14F-4D97-AF65-F5344CB8AC3E}">
        <p14:creationId xmlns:p14="http://schemas.microsoft.com/office/powerpoint/2010/main" val="158897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3B3D2B1-0C29-191A-06F3-AED3D944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Functional ANOVA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B32D39B7-0313-071D-1D56-59E6E6D5E3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305951"/>
              </p:ext>
            </p:extLst>
          </p:nvPr>
        </p:nvGraphicFramePr>
        <p:xfrm>
          <a:off x="5010150" y="1302260"/>
          <a:ext cx="6492877" cy="3872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357">
                  <a:extLst>
                    <a:ext uri="{9D8B030D-6E8A-4147-A177-3AD203B41FA5}">
                      <a16:colId xmlns:a16="http://schemas.microsoft.com/office/drawing/2014/main" val="308613124"/>
                    </a:ext>
                  </a:extLst>
                </a:gridCol>
                <a:gridCol w="1011877">
                  <a:extLst>
                    <a:ext uri="{9D8B030D-6E8A-4147-A177-3AD203B41FA5}">
                      <a16:colId xmlns:a16="http://schemas.microsoft.com/office/drawing/2014/main" val="1585220592"/>
                    </a:ext>
                  </a:extLst>
                </a:gridCol>
                <a:gridCol w="1068852">
                  <a:extLst>
                    <a:ext uri="{9D8B030D-6E8A-4147-A177-3AD203B41FA5}">
                      <a16:colId xmlns:a16="http://schemas.microsoft.com/office/drawing/2014/main" val="2191184299"/>
                    </a:ext>
                  </a:extLst>
                </a:gridCol>
                <a:gridCol w="1057457">
                  <a:extLst>
                    <a:ext uri="{9D8B030D-6E8A-4147-A177-3AD203B41FA5}">
                      <a16:colId xmlns:a16="http://schemas.microsoft.com/office/drawing/2014/main" val="1588446213"/>
                    </a:ext>
                  </a:extLst>
                </a:gridCol>
                <a:gridCol w="1057457">
                  <a:extLst>
                    <a:ext uri="{9D8B030D-6E8A-4147-A177-3AD203B41FA5}">
                      <a16:colId xmlns:a16="http://schemas.microsoft.com/office/drawing/2014/main" val="1988119842"/>
                    </a:ext>
                  </a:extLst>
                </a:gridCol>
                <a:gridCol w="1011877">
                  <a:extLst>
                    <a:ext uri="{9D8B030D-6E8A-4147-A177-3AD203B41FA5}">
                      <a16:colId xmlns:a16="http://schemas.microsoft.com/office/drawing/2014/main" val="3677655795"/>
                    </a:ext>
                  </a:extLst>
                </a:gridCol>
              </a:tblGrid>
              <a:tr h="853259">
                <a:tc>
                  <a:txBody>
                    <a:bodyPr/>
                    <a:lstStyle/>
                    <a:p>
                      <a:endParaRPr lang="it-IT" sz="1600"/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Gamma (32-64 Hz)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Beta (16-32 Hz)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Alpha (8-16 Hz)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Theta (4-8 Hz)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Delta (0-4 Hz)</a:t>
                      </a:r>
                    </a:p>
                  </a:txBody>
                  <a:tcPr marL="82044" marR="82044" marT="41022" marB="41022"/>
                </a:tc>
                <a:extLst>
                  <a:ext uri="{0D108BD9-81ED-4DB2-BD59-A6C34878D82A}">
                    <a16:rowId xmlns:a16="http://schemas.microsoft.com/office/drawing/2014/main" val="1807775028"/>
                  </a:ext>
                </a:extLst>
              </a:tr>
              <a:tr h="360994">
                <a:tc>
                  <a:txBody>
                    <a:bodyPr/>
                    <a:lstStyle/>
                    <a:p>
                      <a:r>
                        <a:rPr lang="it-IT" sz="1600"/>
                        <a:t>Prefrontale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0,3975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0,3200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0,1545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0,9740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0,1885</a:t>
                      </a:r>
                    </a:p>
                  </a:txBody>
                  <a:tcPr marL="82044" marR="82044" marT="41022" marB="41022"/>
                </a:tc>
                <a:extLst>
                  <a:ext uri="{0D108BD9-81ED-4DB2-BD59-A6C34878D82A}">
                    <a16:rowId xmlns:a16="http://schemas.microsoft.com/office/drawing/2014/main" val="658397468"/>
                  </a:ext>
                </a:extLst>
              </a:tr>
              <a:tr h="360994">
                <a:tc>
                  <a:txBody>
                    <a:bodyPr/>
                    <a:lstStyle/>
                    <a:p>
                      <a:r>
                        <a:rPr lang="it-IT" sz="1600"/>
                        <a:t>Frontale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0,0000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0,0005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0,0000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0,0000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0,1260</a:t>
                      </a:r>
                    </a:p>
                  </a:txBody>
                  <a:tcPr marL="82044" marR="82044" marT="41022" marB="41022"/>
                </a:tc>
                <a:extLst>
                  <a:ext uri="{0D108BD9-81ED-4DB2-BD59-A6C34878D82A}">
                    <a16:rowId xmlns:a16="http://schemas.microsoft.com/office/drawing/2014/main" val="699769662"/>
                  </a:ext>
                </a:extLst>
              </a:tr>
              <a:tr h="360994">
                <a:tc>
                  <a:txBody>
                    <a:bodyPr/>
                    <a:lstStyle/>
                    <a:p>
                      <a:r>
                        <a:rPr lang="it-IT" sz="1600"/>
                        <a:t>Centrale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0,0470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0,0115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0,0005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0,0360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0,2930</a:t>
                      </a:r>
                    </a:p>
                  </a:txBody>
                  <a:tcPr marL="82044" marR="82044" marT="41022" marB="41022"/>
                </a:tc>
                <a:extLst>
                  <a:ext uri="{0D108BD9-81ED-4DB2-BD59-A6C34878D82A}">
                    <a16:rowId xmlns:a16="http://schemas.microsoft.com/office/drawing/2014/main" val="1328023638"/>
                  </a:ext>
                </a:extLst>
              </a:tr>
              <a:tr h="360994">
                <a:tc>
                  <a:txBody>
                    <a:bodyPr/>
                    <a:lstStyle/>
                    <a:p>
                      <a:r>
                        <a:rPr lang="it-IT" sz="1600"/>
                        <a:t>Parietale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0,0730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0,1235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0,2060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0,0145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0,0045</a:t>
                      </a:r>
                    </a:p>
                  </a:txBody>
                  <a:tcPr marL="82044" marR="82044" marT="41022" marB="41022"/>
                </a:tc>
                <a:extLst>
                  <a:ext uri="{0D108BD9-81ED-4DB2-BD59-A6C34878D82A}">
                    <a16:rowId xmlns:a16="http://schemas.microsoft.com/office/drawing/2014/main" val="3288564786"/>
                  </a:ext>
                </a:extLst>
              </a:tr>
              <a:tr h="360994">
                <a:tc>
                  <a:txBody>
                    <a:bodyPr/>
                    <a:lstStyle/>
                    <a:p>
                      <a:r>
                        <a:rPr lang="it-IT" sz="1600"/>
                        <a:t>Occipitale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0,0015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0,0585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0,0435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0,0545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0,0325</a:t>
                      </a:r>
                    </a:p>
                  </a:txBody>
                  <a:tcPr marL="82044" marR="82044" marT="41022" marB="41022"/>
                </a:tc>
                <a:extLst>
                  <a:ext uri="{0D108BD9-81ED-4DB2-BD59-A6C34878D82A}">
                    <a16:rowId xmlns:a16="http://schemas.microsoft.com/office/drawing/2014/main" val="3022318630"/>
                  </a:ext>
                </a:extLst>
              </a:tr>
              <a:tr h="607126">
                <a:tc>
                  <a:txBody>
                    <a:bodyPr/>
                    <a:lstStyle/>
                    <a:p>
                      <a:r>
                        <a:rPr lang="it-IT" sz="1600" dirty="0"/>
                        <a:t>Temporale sx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0,0570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0,2885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0,0725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0,2195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0,0520</a:t>
                      </a:r>
                    </a:p>
                  </a:txBody>
                  <a:tcPr marL="82044" marR="82044" marT="41022" marB="41022"/>
                </a:tc>
                <a:extLst>
                  <a:ext uri="{0D108BD9-81ED-4DB2-BD59-A6C34878D82A}">
                    <a16:rowId xmlns:a16="http://schemas.microsoft.com/office/drawing/2014/main" val="853575658"/>
                  </a:ext>
                </a:extLst>
              </a:tr>
              <a:tr h="607126">
                <a:tc>
                  <a:txBody>
                    <a:bodyPr/>
                    <a:lstStyle/>
                    <a:p>
                      <a:r>
                        <a:rPr lang="it-IT" sz="1600"/>
                        <a:t>Temporale dx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0,0000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0,0000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0,0010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0,0025 </a:t>
                      </a:r>
                    </a:p>
                  </a:txBody>
                  <a:tcPr marL="82044" marR="82044" marT="41022" marB="4102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0,0650</a:t>
                      </a:r>
                    </a:p>
                  </a:txBody>
                  <a:tcPr marL="82044" marR="82044" marT="41022" marB="41022"/>
                </a:tc>
                <a:extLst>
                  <a:ext uri="{0D108BD9-81ED-4DB2-BD59-A6C34878D82A}">
                    <a16:rowId xmlns:a16="http://schemas.microsoft.com/office/drawing/2014/main" val="1024209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64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867FAE7-B804-7D4E-EEBC-7BA1CD5AE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4300" y="568325"/>
            <a:ext cx="6221413" cy="29591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9E6F95E-4BC2-9189-5BF5-E6A63048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0" y="3595688"/>
            <a:ext cx="6221413" cy="262731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6897666-83E4-222F-4EE9-C9F88B15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1365426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75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FDA x ADHD</vt:lpstr>
      <vt:lpstr>Functional ANOVA</vt:lpstr>
      <vt:lpstr>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FDA x ADHD</dc:title>
  <dc:creator>Jacopo Lazzari</dc:creator>
  <cp:lastModifiedBy>Jacopo Lazzari</cp:lastModifiedBy>
  <cp:revision>1</cp:revision>
  <dcterms:created xsi:type="dcterms:W3CDTF">2022-05-19T13:49:58Z</dcterms:created>
  <dcterms:modified xsi:type="dcterms:W3CDTF">2022-05-19T14:09:29Z</dcterms:modified>
</cp:coreProperties>
</file>