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415175" y="591325"/>
            <a:ext cx="1802400" cy="876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4677338" y="1875675"/>
            <a:ext cx="1802400" cy="876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Region Page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2345100" y="1875675"/>
            <a:ext cx="1802400" cy="876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 Region Page</a:t>
            </a:r>
            <a:endParaRPr/>
          </a:p>
        </p:txBody>
      </p:sp>
      <p:cxnSp>
        <p:nvCxnSpPr>
          <p:cNvPr id="57" name="Google Shape;57;p13"/>
          <p:cNvCxnSpPr>
            <a:stCxn id="54" idx="2"/>
            <a:endCxn id="55" idx="0"/>
          </p:cNvCxnSpPr>
          <p:nvPr/>
        </p:nvCxnSpPr>
        <p:spPr>
          <a:xfrm>
            <a:off x="4316375" y="1467625"/>
            <a:ext cx="1262100" cy="40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13"/>
          <p:cNvCxnSpPr>
            <a:stCxn id="54" idx="2"/>
            <a:endCxn id="56" idx="0"/>
          </p:cNvCxnSpPr>
          <p:nvPr/>
        </p:nvCxnSpPr>
        <p:spPr>
          <a:xfrm flipH="1">
            <a:off x="3246275" y="1467625"/>
            <a:ext cx="1070100" cy="40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Google Shape;59;p13"/>
          <p:cNvSpPr/>
          <p:nvPr/>
        </p:nvSpPr>
        <p:spPr>
          <a:xfrm>
            <a:off x="244125" y="1875675"/>
            <a:ext cx="1802400" cy="876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NW Region Page</a:t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7009600" y="1931425"/>
            <a:ext cx="1802400" cy="876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 Region Page</a:t>
            </a:r>
            <a:endParaRPr/>
          </a:p>
        </p:txBody>
      </p:sp>
      <p:cxnSp>
        <p:nvCxnSpPr>
          <p:cNvPr id="61" name="Google Shape;61;p13"/>
          <p:cNvCxnSpPr>
            <a:endCxn id="54" idx="2"/>
          </p:cNvCxnSpPr>
          <p:nvPr/>
        </p:nvCxnSpPr>
        <p:spPr>
          <a:xfrm flipH="1" rot="10800000">
            <a:off x="1952375" y="1467625"/>
            <a:ext cx="2364000" cy="4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Google Shape;62;p13"/>
          <p:cNvCxnSpPr>
            <a:endCxn id="54" idx="2"/>
          </p:cNvCxnSpPr>
          <p:nvPr/>
        </p:nvCxnSpPr>
        <p:spPr>
          <a:xfrm rot="10800000">
            <a:off x="4316375" y="1467625"/>
            <a:ext cx="2730600" cy="51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