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7" r:id="rId2"/>
    <p:sldId id="258" r:id="rId3"/>
    <p:sldId id="259" r:id="rId4"/>
    <p:sldId id="260" r:id="rId5"/>
    <p:sldId id="261" r:id="rId6"/>
    <p:sldId id="263" r:id="rId7"/>
    <p:sldId id="264" r:id="rId8"/>
    <p:sldId id="266" r:id="rId9"/>
    <p:sldId id="267" r:id="rId10"/>
    <p:sldId id="271" r:id="rId11"/>
    <p:sldId id="272" r:id="rId12"/>
    <p:sldId id="273" r:id="rId13"/>
    <p:sldId id="268" r:id="rId14"/>
    <p:sldId id="274" r:id="rId15"/>
    <p:sldId id="270" r:id="rId16"/>
  </p:sldIdLst>
  <p:sldSz cx="18288000" cy="10287000"/>
  <p:notesSz cx="6858000" cy="9144000"/>
  <p:embeddedFontLst>
    <p:embeddedFont>
      <p:font typeface="DM Serif Display" pitchFamily="2" charset="0"/>
      <p:regular r:id="rId18"/>
      <p:italic r:id="rId19"/>
    </p:embeddedFont>
    <p:embeddedFont>
      <p:font typeface="Roboto" panose="02000000000000000000" pitchFamily="2" charset="0"/>
      <p:regular r:id="rId20"/>
      <p:bold r:id="rId21"/>
      <p:italic r:id="rId22"/>
      <p:boldItalic r:id="rId23"/>
    </p:embeddedFont>
    <p:embeddedFont>
      <p:font typeface="Source Sans Pro" panose="020B050303040302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ssica" initials="J"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72"/>
  </p:normalViewPr>
  <p:slideViewPr>
    <p:cSldViewPr snapToGrid="0">
      <p:cViewPr varScale="1">
        <p:scale>
          <a:sx n="50" d="100"/>
          <a:sy n="50" d="100"/>
        </p:scale>
        <p:origin x="160" y="9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latin typeface="Arial" panose="020B0604020202020204"/>
                <a:ea typeface="Arial" panose="020B0604020202020204"/>
                <a:cs typeface="Arial" panose="020B0604020202020204"/>
                <a:sym typeface="Arial" panose="020B0604020202020204"/>
              </a:defRPr>
            </a:lvl1pPr>
            <a:lvl2pPr marL="914400" marR="0" lvl="1" indent="-228600" algn="l" rtl="0">
              <a:spcBef>
                <a:spcPts val="0"/>
              </a:spcBef>
              <a:spcAft>
                <a:spcPts val="0"/>
              </a:spcAft>
              <a:buSzPts val="1400"/>
              <a:buNone/>
              <a:defRPr sz="1400" b="0" i="0" u="none" strike="noStrike" cap="none">
                <a:latin typeface="Arial" panose="020B0604020202020204"/>
                <a:ea typeface="Arial" panose="020B0604020202020204"/>
                <a:cs typeface="Arial" panose="020B0604020202020204"/>
                <a:sym typeface="Arial" panose="020B0604020202020204"/>
              </a:defRPr>
            </a:lvl2pPr>
            <a:lvl3pPr marL="1371600" marR="0" lvl="2" indent="-228600" algn="l" rtl="0">
              <a:spcBef>
                <a:spcPts val="0"/>
              </a:spcBef>
              <a:spcAft>
                <a:spcPts val="0"/>
              </a:spcAft>
              <a:buSzPts val="1400"/>
              <a:buNone/>
              <a:defRPr sz="1400" b="0" i="0" u="none" strike="noStrike" cap="none">
                <a:latin typeface="Arial" panose="020B0604020202020204"/>
                <a:ea typeface="Arial" panose="020B0604020202020204"/>
                <a:cs typeface="Arial" panose="020B0604020202020204"/>
                <a:sym typeface="Arial" panose="020B0604020202020204"/>
              </a:defRPr>
            </a:lvl3pPr>
            <a:lvl4pPr marL="1828800" marR="0" lvl="3" indent="-228600" algn="l" rtl="0">
              <a:spcBef>
                <a:spcPts val="0"/>
              </a:spcBef>
              <a:spcAft>
                <a:spcPts val="0"/>
              </a:spcAft>
              <a:buSzPts val="1400"/>
              <a:buNone/>
              <a:defRPr sz="1400" b="0" i="0" u="none" strike="noStrike" cap="none">
                <a:latin typeface="Arial" panose="020B0604020202020204"/>
                <a:ea typeface="Arial" panose="020B0604020202020204"/>
                <a:cs typeface="Arial" panose="020B0604020202020204"/>
                <a:sym typeface="Arial" panose="020B0604020202020204"/>
              </a:defRPr>
            </a:lvl4pPr>
            <a:lvl5pPr marL="2286000" marR="0" lvl="4" indent="-228600" algn="l" rtl="0">
              <a:spcBef>
                <a:spcPts val="0"/>
              </a:spcBef>
              <a:spcAft>
                <a:spcPts val="0"/>
              </a:spcAft>
              <a:buSzPts val="1400"/>
              <a:buNone/>
              <a:defRPr sz="1400" b="0" i="0" u="none" strike="noStrike" cap="none">
                <a:latin typeface="Arial" panose="020B0604020202020204"/>
                <a:ea typeface="Arial" panose="020B0604020202020204"/>
                <a:cs typeface="Arial" panose="020B0604020202020204"/>
                <a:sym typeface="Arial" panose="020B0604020202020204"/>
              </a:defRPr>
            </a:lvl5pPr>
            <a:lvl6pPr marL="2743200" marR="0" lvl="5" indent="-228600" algn="l" rtl="0">
              <a:spcBef>
                <a:spcPts val="0"/>
              </a:spcBef>
              <a:spcAft>
                <a:spcPts val="0"/>
              </a:spcAft>
              <a:buSzPts val="1400"/>
              <a:buNone/>
              <a:defRPr sz="1400" b="0" i="0" u="none" strike="noStrike" cap="none">
                <a:latin typeface="Arial" panose="020B0604020202020204"/>
                <a:ea typeface="Arial" panose="020B0604020202020204"/>
                <a:cs typeface="Arial" panose="020B0604020202020204"/>
                <a:sym typeface="Arial" panose="020B0604020202020204"/>
              </a:defRPr>
            </a:lvl6pPr>
            <a:lvl7pPr marL="3200400" marR="0" lvl="6" indent="-228600" algn="l" rtl="0">
              <a:spcBef>
                <a:spcPts val="0"/>
              </a:spcBef>
              <a:spcAft>
                <a:spcPts val="0"/>
              </a:spcAft>
              <a:buSzPts val="1400"/>
              <a:buNone/>
              <a:defRPr sz="1400" b="0" i="0" u="none" strike="noStrike" cap="none">
                <a:latin typeface="Arial" panose="020B0604020202020204"/>
                <a:ea typeface="Arial" panose="020B0604020202020204"/>
                <a:cs typeface="Arial" panose="020B0604020202020204"/>
                <a:sym typeface="Arial" panose="020B0604020202020204"/>
              </a:defRPr>
            </a:lvl7pPr>
            <a:lvl8pPr marL="3657600" marR="0" lvl="7" indent="-228600" algn="l" rtl="0">
              <a:spcBef>
                <a:spcPts val="0"/>
              </a:spcBef>
              <a:spcAft>
                <a:spcPts val="0"/>
              </a:spcAft>
              <a:buSzPts val="1400"/>
              <a:buNone/>
              <a:defRPr sz="1400" b="0" i="0" u="none" strike="noStrike" cap="none">
                <a:latin typeface="Arial" panose="020B0604020202020204"/>
                <a:ea typeface="Arial" panose="020B0604020202020204"/>
                <a:cs typeface="Arial" panose="020B0604020202020204"/>
                <a:sym typeface="Arial" panose="020B0604020202020204"/>
              </a:defRPr>
            </a:lvl8pPr>
            <a:lvl9pPr marL="4114800" marR="0" lvl="8" indent="-228600" algn="l" rtl="0">
              <a:spcBef>
                <a:spcPts val="0"/>
              </a:spcBef>
              <a:spcAft>
                <a:spcPts val="0"/>
              </a:spcAft>
              <a:buSzPts val="1400"/>
              <a:buNone/>
              <a:defRPr sz="1400" b="0" i="0" u="none" strike="noStrike" cap="none">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ocs.google.com/spreadsheets/d/1w7bpUPExBQ7TpGt6eeJFvCoEHBWxb-1-xS9iDVnvpzs/edit?usp=sharin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ocs.google.com/spreadsheets/d/1w7bpUPExBQ7TpGt6eeJFvCoEHBWxb-1-xS9iDVnvpzs/edit?usp=sharin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ocs.google.com/spreadsheets/d/1w7bpUPExBQ7TpGt6eeJFvCoEHBWxb-1-xS9iDVnvpzs/edit?usp=sharin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google.com/spreadsheets/d/1w7bpUPExBQ7TpGt6eeJFvCoEHBWxb-1-xS9iDVnvpzs/edit?usp=sharin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google.com/spreadsheets/d/1w7bpUPExBQ7TpGt6eeJFvCoEHBWxb-1-xS9iDVnvpzs/edit?usp=sharin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google.com/spreadsheets/d/1w7bpUPExBQ7TpGt6eeJFvCoEHBWxb-1-xS9iDVnvpzs/edit?usp=sharin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cf8c6b4c5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cf8c6b4c54_0_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cf8c6b4c54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cf8c6b4c54_0_16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84035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cf8c6b4c54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cf8c6b4c54_0_16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97024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cf8c6b4c54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cf8c6b4c54_0_16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96513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cf8c6b4c54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cf8c6b4c54_0_16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“leading organizations” - examples please.</a:t>
            </a:r>
          </a:p>
          <a:p>
            <a:pPr marL="0" lvl="0" indent="0" algn="l" rtl="0">
              <a:spcBef>
                <a:spcPts val="0"/>
              </a:spcBef>
              <a:spcAft>
                <a:spcPts val="0"/>
              </a:spcAft>
              <a:buNone/>
            </a:pPr>
            <a:r>
              <a:rPr lang="en-US" sz="1000" u="sng">
                <a:solidFill>
                  <a:srgbClr val="1967D2"/>
                </a:solidFill>
                <a:highlight>
                  <a:srgbClr val="FFFFFF"/>
                </a:highlight>
                <a:latin typeface="Roboto" panose="02000000000000000000"/>
                <a:ea typeface="Roboto" panose="02000000000000000000"/>
                <a:cs typeface="Roboto" panose="02000000000000000000"/>
                <a:sym typeface="Roboto" panose="02000000000000000000"/>
                <a:hlinkClick r:id="rId3"/>
              </a:rPr>
              <a:t>https://docs.google.com/spreadsheets/d/1w7bpUPExBQ7TpGt6eeJFvCoEHBWxb-1-xS9iDVnvpzs/edit?usp=sharing</a:t>
            </a:r>
            <a:endParaRPr lang="en-US" sz="1000" u="sng">
              <a:solidFill>
                <a:srgbClr val="1967D2"/>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endParaRPr lang="en-US" sz="1000" u="sng">
              <a:solidFill>
                <a:srgbClr val="1967D2"/>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0"/>
              </a:spcBef>
              <a:spcAft>
                <a:spcPts val="0"/>
              </a:spcAft>
              <a:buClr>
                <a:schemeClr val="dk1"/>
              </a:buClr>
              <a:buSzPts val="1100"/>
              <a:buFont typeface="Arial" panose="020B0604020202020204"/>
              <a:buNone/>
            </a:pPr>
            <a:r>
              <a:rPr lang="en-US">
                <a:solidFill>
                  <a:schemeClr val="dk1"/>
                </a:solidFill>
              </a:rPr>
              <a:t>Participating in Hack To The Rescue empowers you to help solve nonprofits’ most pressing challenges using the most cutting edge advancements in technology, including Generative AI. In just three days, you can create a solution that will have a massive impact on the lives of millions of people.</a:t>
            </a: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99980a8ee4_0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99980a8ee4_0_56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54507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cf8c6b4c54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cf8c6b4c54_0_2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“leading organizations” - examples please.</a:t>
            </a:r>
          </a:p>
          <a:p>
            <a:pPr marL="0" lvl="0" indent="0" algn="l" rtl="0">
              <a:spcBef>
                <a:spcPts val="0"/>
              </a:spcBef>
              <a:spcAft>
                <a:spcPts val="0"/>
              </a:spcAft>
              <a:buNone/>
            </a:pPr>
            <a:r>
              <a:rPr lang="en-US" sz="1000" u="sng">
                <a:solidFill>
                  <a:srgbClr val="1967D2"/>
                </a:solidFill>
                <a:highlight>
                  <a:srgbClr val="FFFFFF"/>
                </a:highlight>
                <a:latin typeface="Roboto" panose="02000000000000000000"/>
                <a:ea typeface="Roboto" panose="02000000000000000000"/>
                <a:cs typeface="Roboto" panose="02000000000000000000"/>
                <a:sym typeface="Roboto" panose="02000000000000000000"/>
                <a:hlinkClick r:id="rId3"/>
              </a:rPr>
              <a:t>https://docs.google.com/spreadsheets/d/1w7bpUPExBQ7TpGt6eeJFvCoEHBWxb-1-xS9iDVnvpzs/edit?usp=sharing</a:t>
            </a:r>
            <a:endParaRPr lang="en-US" sz="1000" u="sng">
              <a:solidFill>
                <a:srgbClr val="1967D2"/>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endParaRPr lang="en-US" sz="1000" u="sng">
              <a:solidFill>
                <a:srgbClr val="1967D2"/>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0"/>
              </a:spcBef>
              <a:spcAft>
                <a:spcPts val="0"/>
              </a:spcAft>
              <a:buClr>
                <a:schemeClr val="dk1"/>
              </a:buClr>
              <a:buSzPts val="1100"/>
              <a:buFont typeface="Arial" panose="020B0604020202020204"/>
              <a:buNone/>
            </a:pPr>
            <a:r>
              <a:rPr lang="en-US">
                <a:solidFill>
                  <a:schemeClr val="dk1"/>
                </a:solidFill>
              </a:rPr>
              <a:t>Participating in Hack To The Rescue empowers you to help solve nonprofits’ most pressing challenges using the most cutting edge advancements in technology, including Generative AI. In just three days, you can create a solution that will have a massive impact on the lives of millions of people.</a:t>
            </a: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99980a8ee4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99980a8ee4_0_6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“leading organizations” - examples please.</a:t>
            </a:r>
          </a:p>
          <a:p>
            <a:pPr marL="0" lvl="0" indent="0" algn="l" rtl="0">
              <a:spcBef>
                <a:spcPts val="0"/>
              </a:spcBef>
              <a:spcAft>
                <a:spcPts val="0"/>
              </a:spcAft>
              <a:buNone/>
            </a:pPr>
            <a:r>
              <a:rPr lang="en-US" sz="1000" u="sng">
                <a:solidFill>
                  <a:srgbClr val="1967D2"/>
                </a:solidFill>
                <a:highlight>
                  <a:srgbClr val="FFFFFF"/>
                </a:highlight>
                <a:latin typeface="Roboto" panose="02000000000000000000"/>
                <a:ea typeface="Roboto" panose="02000000000000000000"/>
                <a:cs typeface="Roboto" panose="02000000000000000000"/>
                <a:sym typeface="Roboto" panose="02000000000000000000"/>
                <a:hlinkClick r:id="rId3"/>
              </a:rPr>
              <a:t>https://docs.google.com/spreadsheets/d/1w7bpUPExBQ7TpGt6eeJFvCoEHBWxb-1-xS9iDVnvpzs/edit?usp=sharing</a:t>
            </a:r>
            <a:endParaRPr lang="en-US" sz="1000" u="sng">
              <a:solidFill>
                <a:srgbClr val="1967D2"/>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endParaRPr lang="en-US" sz="1000" u="sng">
              <a:solidFill>
                <a:srgbClr val="1967D2"/>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0"/>
              </a:spcBef>
              <a:spcAft>
                <a:spcPts val="0"/>
              </a:spcAft>
              <a:buClr>
                <a:schemeClr val="dk1"/>
              </a:buClr>
              <a:buSzPts val="1100"/>
              <a:buFont typeface="Arial" panose="020B0604020202020204"/>
              <a:buNone/>
            </a:pPr>
            <a:r>
              <a:rPr lang="en-US">
                <a:solidFill>
                  <a:schemeClr val="dk1"/>
                </a:solidFill>
              </a:rPr>
              <a:t>Participating in Hack To The Rescue empowers you to help solve nonprofits’ most pressing challenges using the most cutting edge advancements in technology, including Generative AI. In just three days, you can create a solution that will have a massive impact on the lives of millions of people.</a:t>
            </a: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cf8c6b4c54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cf8c6b4c54_0_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“leading organizations” - examples please.</a:t>
            </a:r>
          </a:p>
          <a:p>
            <a:pPr marL="0" lvl="0" indent="0" algn="l" rtl="0">
              <a:spcBef>
                <a:spcPts val="0"/>
              </a:spcBef>
              <a:spcAft>
                <a:spcPts val="0"/>
              </a:spcAft>
              <a:buNone/>
            </a:pPr>
            <a:r>
              <a:rPr lang="en-US" sz="1000" u="sng">
                <a:solidFill>
                  <a:srgbClr val="1967D2"/>
                </a:solidFill>
                <a:highlight>
                  <a:srgbClr val="FFFFFF"/>
                </a:highlight>
                <a:latin typeface="Roboto" panose="02000000000000000000"/>
                <a:ea typeface="Roboto" panose="02000000000000000000"/>
                <a:cs typeface="Roboto" panose="02000000000000000000"/>
                <a:sym typeface="Roboto" panose="02000000000000000000"/>
                <a:hlinkClick r:id="rId3"/>
              </a:rPr>
              <a:t>https://docs.google.com/spreadsheets/d/1w7bpUPExBQ7TpGt6eeJFvCoEHBWxb-1-xS9iDVnvpzs/edit?usp=sharing</a:t>
            </a:r>
            <a:endParaRPr lang="en-US" sz="1000" u="sng">
              <a:solidFill>
                <a:srgbClr val="1967D2"/>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endParaRPr lang="en-US" sz="1000" u="sng">
              <a:solidFill>
                <a:srgbClr val="1967D2"/>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0"/>
              </a:spcBef>
              <a:spcAft>
                <a:spcPts val="0"/>
              </a:spcAft>
              <a:buClr>
                <a:schemeClr val="dk1"/>
              </a:buClr>
              <a:buSzPts val="1100"/>
              <a:buFont typeface="Arial" panose="020B0604020202020204"/>
              <a:buNone/>
            </a:pPr>
            <a:r>
              <a:rPr lang="en-US">
                <a:solidFill>
                  <a:schemeClr val="dk1"/>
                </a:solidFill>
              </a:rPr>
              <a:t>Participating in Hack To The Rescue empowers you to help solve nonprofits’ most pressing challenges using the most cutting edge advancements in technology, including Generative AI. In just three days, you can create a solution that will have a massive impact on the lives of millions of people.</a:t>
            </a: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99980a8ee4_0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99980a8ee4_0_56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cf8c6b4c54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cf8c6b4c54_0_8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“leading organizations” - examples please.</a:t>
            </a:r>
          </a:p>
          <a:p>
            <a:pPr marL="0" lvl="0" indent="0" algn="l" rtl="0">
              <a:spcBef>
                <a:spcPts val="0"/>
              </a:spcBef>
              <a:spcAft>
                <a:spcPts val="0"/>
              </a:spcAft>
              <a:buNone/>
            </a:pPr>
            <a:r>
              <a:rPr lang="en-US" sz="1000" u="sng">
                <a:solidFill>
                  <a:srgbClr val="1967D2"/>
                </a:solidFill>
                <a:highlight>
                  <a:srgbClr val="FFFFFF"/>
                </a:highlight>
                <a:latin typeface="Roboto" panose="02000000000000000000"/>
                <a:ea typeface="Roboto" panose="02000000000000000000"/>
                <a:cs typeface="Roboto" panose="02000000000000000000"/>
                <a:sym typeface="Roboto" panose="02000000000000000000"/>
                <a:hlinkClick r:id="rId3"/>
              </a:rPr>
              <a:t>https://docs.google.com/spreadsheets/d/1w7bpUPExBQ7TpGt6eeJFvCoEHBWxb-1-xS9iDVnvpzs/edit?usp=sharing</a:t>
            </a:r>
            <a:endParaRPr lang="en-US" sz="1000" u="sng">
              <a:solidFill>
                <a:srgbClr val="1967D2"/>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endParaRPr lang="en-US" sz="1000" u="sng">
              <a:solidFill>
                <a:srgbClr val="1967D2"/>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0"/>
              </a:spcBef>
              <a:spcAft>
                <a:spcPts val="0"/>
              </a:spcAft>
              <a:buClr>
                <a:schemeClr val="dk1"/>
              </a:buClr>
              <a:buSzPts val="1100"/>
              <a:buFont typeface="Arial" panose="020B0604020202020204"/>
              <a:buNone/>
            </a:pPr>
            <a:r>
              <a:rPr lang="en-US">
                <a:solidFill>
                  <a:schemeClr val="dk1"/>
                </a:solidFill>
              </a:rPr>
              <a:t>Participating in Hack To The Rescue empowers you to help solve nonprofits’ most pressing challenges using the most cutting edge advancements in technology, including Generative AI. In just three days, you can create a solution that will have a massive impact on the lives of millions of people.</a:t>
            </a: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99980a8ee4_0_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99980a8ee4_0_66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cf8c6b4c54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cf8c6b4c54_0_1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“leading organizations” - examples please.</a:t>
            </a:r>
          </a:p>
          <a:p>
            <a:pPr marL="0" lvl="0" indent="0" algn="l" rtl="0">
              <a:spcBef>
                <a:spcPts val="0"/>
              </a:spcBef>
              <a:spcAft>
                <a:spcPts val="0"/>
              </a:spcAft>
              <a:buNone/>
            </a:pPr>
            <a:r>
              <a:rPr lang="en-US" sz="1000" u="sng">
                <a:solidFill>
                  <a:srgbClr val="1967D2"/>
                </a:solidFill>
                <a:highlight>
                  <a:srgbClr val="FFFFFF"/>
                </a:highlight>
                <a:latin typeface="Roboto" panose="02000000000000000000"/>
                <a:ea typeface="Roboto" panose="02000000000000000000"/>
                <a:cs typeface="Roboto" panose="02000000000000000000"/>
                <a:sym typeface="Roboto" panose="02000000000000000000"/>
                <a:hlinkClick r:id="rId3"/>
              </a:rPr>
              <a:t>https://docs.google.com/spreadsheets/d/1w7bpUPExBQ7TpGt6eeJFvCoEHBWxb-1-xS9iDVnvpzs/edit?usp=sharing</a:t>
            </a:r>
            <a:endParaRPr lang="en-US" sz="1000" u="sng">
              <a:solidFill>
                <a:srgbClr val="1967D2"/>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endParaRPr lang="en-US" sz="1000" u="sng">
              <a:solidFill>
                <a:srgbClr val="1967D2"/>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0"/>
              </a:spcBef>
              <a:spcAft>
                <a:spcPts val="0"/>
              </a:spcAft>
              <a:buClr>
                <a:schemeClr val="dk1"/>
              </a:buClr>
              <a:buSzPts val="1100"/>
              <a:buFont typeface="Arial" panose="020B0604020202020204"/>
              <a:buNone/>
            </a:pPr>
            <a:r>
              <a:rPr lang="en-US">
                <a:solidFill>
                  <a:schemeClr val="dk1"/>
                </a:solidFill>
              </a:rPr>
              <a:t>Participating in Hack To The Rescue empowers you to help solve nonprofits’ most pressing challenges using the most cutting edge advancements in technology, including Generative AI. In just three days, you can create a solution that will have a massive impact on the lives of millions of people.</a:t>
            </a: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cf8c6b4c54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cf8c6b4c54_0_15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cf8c6b4c54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cf8c6b4c54_0_16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techtotherescue.org/hackathon/zero-hunger/" TargetMode="External"/><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techtotherescue.org/hackathon/zero-hunger/" TargetMode="External"/><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techtotherescue.org/hackathon/zero-hunger/" TargetMode="External"/><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techtotherescue.org/hackathon/zero-hunger/" TargetMode="External"/><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techtotherescue.org/hackathon/zero-hunger/" TargetMode="External"/><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TTR" type="title">
  <p:cSld name="TITLE">
    <p:bg>
      <p:bgPr>
        <a:solidFill>
          <a:srgbClr val="F5F4F7"/>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650602" y="1489150"/>
            <a:ext cx="14682000" cy="4105200"/>
          </a:xfrm>
          <a:prstGeom prst="rect">
            <a:avLst/>
          </a:prstGeom>
        </p:spPr>
        <p:txBody>
          <a:bodyPr spcFirstLastPara="1" wrap="square" lIns="182850" tIns="182850" rIns="182850" bIns="182850" anchor="b" anchorCtr="0">
            <a:noAutofit/>
          </a:bodyPr>
          <a:lstStyle>
            <a:lvl1pPr lvl="0" rtl="0">
              <a:spcBef>
                <a:spcPts val="0"/>
              </a:spcBef>
              <a:spcAft>
                <a:spcPts val="0"/>
              </a:spcAft>
              <a:buSzPts val="10400"/>
              <a:buNone/>
              <a:defRPr sz="10400"/>
            </a:lvl1pPr>
            <a:lvl2pPr lvl="1" rtl="0">
              <a:spcBef>
                <a:spcPts val="0"/>
              </a:spcBef>
              <a:spcAft>
                <a:spcPts val="0"/>
              </a:spcAft>
              <a:buSzPts val="10400"/>
              <a:buFont typeface="DM Serif Display"/>
              <a:buNone/>
              <a:defRPr sz="10400">
                <a:latin typeface="DM Serif Display"/>
                <a:ea typeface="DM Serif Display"/>
                <a:cs typeface="DM Serif Display"/>
                <a:sym typeface="DM Serif Display"/>
              </a:defRPr>
            </a:lvl2pPr>
            <a:lvl3pPr lvl="2" rtl="0">
              <a:spcBef>
                <a:spcPts val="0"/>
              </a:spcBef>
              <a:spcAft>
                <a:spcPts val="0"/>
              </a:spcAft>
              <a:buSzPts val="10400"/>
              <a:buFont typeface="DM Serif Display"/>
              <a:buNone/>
              <a:defRPr sz="10400">
                <a:latin typeface="DM Serif Display"/>
                <a:ea typeface="DM Serif Display"/>
                <a:cs typeface="DM Serif Display"/>
                <a:sym typeface="DM Serif Display"/>
              </a:defRPr>
            </a:lvl3pPr>
            <a:lvl4pPr lvl="3" rtl="0">
              <a:spcBef>
                <a:spcPts val="0"/>
              </a:spcBef>
              <a:spcAft>
                <a:spcPts val="0"/>
              </a:spcAft>
              <a:buSzPts val="10400"/>
              <a:buFont typeface="DM Serif Display"/>
              <a:buNone/>
              <a:defRPr sz="10400">
                <a:latin typeface="DM Serif Display"/>
                <a:ea typeface="DM Serif Display"/>
                <a:cs typeface="DM Serif Display"/>
                <a:sym typeface="DM Serif Display"/>
              </a:defRPr>
            </a:lvl4pPr>
            <a:lvl5pPr lvl="4" rtl="0">
              <a:spcBef>
                <a:spcPts val="0"/>
              </a:spcBef>
              <a:spcAft>
                <a:spcPts val="0"/>
              </a:spcAft>
              <a:buSzPts val="10400"/>
              <a:buFont typeface="DM Serif Display"/>
              <a:buNone/>
              <a:defRPr sz="10400">
                <a:latin typeface="DM Serif Display"/>
                <a:ea typeface="DM Serif Display"/>
                <a:cs typeface="DM Serif Display"/>
                <a:sym typeface="DM Serif Display"/>
              </a:defRPr>
            </a:lvl5pPr>
            <a:lvl6pPr lvl="5" rtl="0">
              <a:spcBef>
                <a:spcPts val="0"/>
              </a:spcBef>
              <a:spcAft>
                <a:spcPts val="0"/>
              </a:spcAft>
              <a:buSzPts val="10400"/>
              <a:buFont typeface="DM Serif Display"/>
              <a:buNone/>
              <a:defRPr sz="10400">
                <a:latin typeface="DM Serif Display"/>
                <a:ea typeface="DM Serif Display"/>
                <a:cs typeface="DM Serif Display"/>
                <a:sym typeface="DM Serif Display"/>
              </a:defRPr>
            </a:lvl6pPr>
            <a:lvl7pPr lvl="6" rtl="0">
              <a:spcBef>
                <a:spcPts val="0"/>
              </a:spcBef>
              <a:spcAft>
                <a:spcPts val="0"/>
              </a:spcAft>
              <a:buSzPts val="10400"/>
              <a:buFont typeface="DM Serif Display"/>
              <a:buNone/>
              <a:defRPr sz="10400">
                <a:latin typeface="DM Serif Display"/>
                <a:ea typeface="DM Serif Display"/>
                <a:cs typeface="DM Serif Display"/>
                <a:sym typeface="DM Serif Display"/>
              </a:defRPr>
            </a:lvl7pPr>
            <a:lvl8pPr lvl="7" rtl="0">
              <a:spcBef>
                <a:spcPts val="0"/>
              </a:spcBef>
              <a:spcAft>
                <a:spcPts val="0"/>
              </a:spcAft>
              <a:buSzPts val="10400"/>
              <a:buFont typeface="DM Serif Display"/>
              <a:buNone/>
              <a:defRPr sz="10400">
                <a:latin typeface="DM Serif Display"/>
                <a:ea typeface="DM Serif Display"/>
                <a:cs typeface="DM Serif Display"/>
                <a:sym typeface="DM Serif Display"/>
              </a:defRPr>
            </a:lvl8pPr>
            <a:lvl9pPr lvl="8" rtl="0">
              <a:spcBef>
                <a:spcPts val="0"/>
              </a:spcBef>
              <a:spcAft>
                <a:spcPts val="0"/>
              </a:spcAft>
              <a:buSzPts val="10400"/>
              <a:buFont typeface="DM Serif Display"/>
              <a:buNone/>
              <a:defRPr sz="10400">
                <a:latin typeface="DM Serif Display"/>
                <a:ea typeface="DM Serif Display"/>
                <a:cs typeface="DM Serif Display"/>
                <a:sym typeface="DM Serif Display"/>
              </a:defRPr>
            </a:lvl9pPr>
          </a:lstStyle>
          <a:p>
            <a:endParaRPr/>
          </a:p>
        </p:txBody>
      </p:sp>
      <p:sp>
        <p:nvSpPr>
          <p:cNvPr id="11" name="Google Shape;11;p2"/>
          <p:cNvSpPr txBox="1">
            <a:spLocks noGrp="1"/>
          </p:cNvSpPr>
          <p:nvPr>
            <p:ph type="subTitle" idx="1"/>
          </p:nvPr>
        </p:nvSpPr>
        <p:spPr>
          <a:xfrm>
            <a:off x="1650600" y="5668250"/>
            <a:ext cx="11977500" cy="1585200"/>
          </a:xfrm>
          <a:prstGeom prst="rect">
            <a:avLst/>
          </a:prstGeom>
        </p:spPr>
        <p:txBody>
          <a:bodyPr spcFirstLastPara="1" wrap="square" lIns="182850" tIns="182850" rIns="182850" bIns="182850" anchor="t" anchorCtr="0">
            <a:noAutofit/>
          </a:bodyPr>
          <a:lstStyle>
            <a:lvl1pPr lvl="0" rtl="0">
              <a:lnSpc>
                <a:spcPct val="100000"/>
              </a:lnSpc>
              <a:spcBef>
                <a:spcPts val="0"/>
              </a:spcBef>
              <a:spcAft>
                <a:spcPts val="0"/>
              </a:spcAft>
              <a:buSzPts val="5600"/>
              <a:buNone/>
              <a:defRPr sz="5600"/>
            </a:lvl1pPr>
            <a:lvl2pPr lvl="1" rtl="0">
              <a:lnSpc>
                <a:spcPct val="100000"/>
              </a:lnSpc>
              <a:spcBef>
                <a:spcPts val="0"/>
              </a:spcBef>
              <a:spcAft>
                <a:spcPts val="0"/>
              </a:spcAft>
              <a:buSzPts val="5600"/>
              <a:buNone/>
              <a:defRPr sz="5600"/>
            </a:lvl2pPr>
            <a:lvl3pPr lvl="2" rtl="0">
              <a:lnSpc>
                <a:spcPct val="100000"/>
              </a:lnSpc>
              <a:spcBef>
                <a:spcPts val="0"/>
              </a:spcBef>
              <a:spcAft>
                <a:spcPts val="0"/>
              </a:spcAft>
              <a:buSzPts val="5600"/>
              <a:buNone/>
              <a:defRPr sz="5600"/>
            </a:lvl3pPr>
            <a:lvl4pPr lvl="3" rtl="0">
              <a:lnSpc>
                <a:spcPct val="100000"/>
              </a:lnSpc>
              <a:spcBef>
                <a:spcPts val="0"/>
              </a:spcBef>
              <a:spcAft>
                <a:spcPts val="0"/>
              </a:spcAft>
              <a:buSzPts val="5600"/>
              <a:buNone/>
              <a:defRPr sz="5600"/>
            </a:lvl4pPr>
            <a:lvl5pPr lvl="4" rtl="0">
              <a:lnSpc>
                <a:spcPct val="100000"/>
              </a:lnSpc>
              <a:spcBef>
                <a:spcPts val="0"/>
              </a:spcBef>
              <a:spcAft>
                <a:spcPts val="0"/>
              </a:spcAft>
              <a:buSzPts val="5600"/>
              <a:buNone/>
              <a:defRPr sz="5600"/>
            </a:lvl5pPr>
            <a:lvl6pPr lvl="5" rtl="0">
              <a:lnSpc>
                <a:spcPct val="100000"/>
              </a:lnSpc>
              <a:spcBef>
                <a:spcPts val="0"/>
              </a:spcBef>
              <a:spcAft>
                <a:spcPts val="0"/>
              </a:spcAft>
              <a:buSzPts val="5600"/>
              <a:buNone/>
              <a:defRPr sz="5600"/>
            </a:lvl6pPr>
            <a:lvl7pPr lvl="6" rtl="0">
              <a:lnSpc>
                <a:spcPct val="100000"/>
              </a:lnSpc>
              <a:spcBef>
                <a:spcPts val="0"/>
              </a:spcBef>
              <a:spcAft>
                <a:spcPts val="0"/>
              </a:spcAft>
              <a:buSzPts val="5600"/>
              <a:buNone/>
              <a:defRPr sz="5600"/>
            </a:lvl7pPr>
            <a:lvl8pPr lvl="7" rtl="0">
              <a:lnSpc>
                <a:spcPct val="100000"/>
              </a:lnSpc>
              <a:spcBef>
                <a:spcPts val="0"/>
              </a:spcBef>
              <a:spcAft>
                <a:spcPts val="0"/>
              </a:spcAft>
              <a:buSzPts val="5600"/>
              <a:buNone/>
              <a:defRPr sz="5600"/>
            </a:lvl8pPr>
            <a:lvl9pPr lvl="8" rtl="0">
              <a:lnSpc>
                <a:spcPct val="100000"/>
              </a:lnSpc>
              <a:spcBef>
                <a:spcPts val="0"/>
              </a:spcBef>
              <a:spcAft>
                <a:spcPts val="0"/>
              </a:spcAft>
              <a:buSzPts val="5600"/>
              <a:buNone/>
              <a:defRPr sz="56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Finish">
  <p:cSld name="CUSTOM_1">
    <p:bg>
      <p:bgPr>
        <a:solidFill>
          <a:srgbClr val="5568D9"/>
        </a:solidFill>
        <a:effectLst/>
      </p:bgPr>
    </p:bg>
    <p:spTree>
      <p:nvGrpSpPr>
        <p:cNvPr id="1" name="Shape 92"/>
        <p:cNvGrpSpPr/>
        <p:nvPr/>
      </p:nvGrpSpPr>
      <p:grpSpPr>
        <a:xfrm>
          <a:off x="0" y="0"/>
          <a:ext cx="0" cy="0"/>
          <a:chOff x="0" y="0"/>
          <a:chExt cx="0" cy="0"/>
        </a:xfrm>
      </p:grpSpPr>
      <p:sp>
        <p:nvSpPr>
          <p:cNvPr id="93" name="Google Shape;93;p12"/>
          <p:cNvSpPr txBox="1">
            <a:spLocks noGrp="1"/>
          </p:cNvSpPr>
          <p:nvPr>
            <p:ph type="sldNum" idx="12"/>
          </p:nvPr>
        </p:nvSpPr>
        <p:spPr>
          <a:xfrm>
            <a:off x="15584333" y="8989352"/>
            <a:ext cx="1097400" cy="7875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US"/>
              <a:t>‹#›</a:t>
            </a:fld>
            <a:endParaRPr lang="en-US"/>
          </a:p>
        </p:txBody>
      </p:sp>
      <p:sp>
        <p:nvSpPr>
          <p:cNvPr id="94" name="Google Shape;94;p12"/>
          <p:cNvSpPr/>
          <p:nvPr/>
        </p:nvSpPr>
        <p:spPr>
          <a:xfrm>
            <a:off x="-130775" y="-107700"/>
            <a:ext cx="18538200" cy="10553400"/>
          </a:xfrm>
          <a:prstGeom prst="roundRect">
            <a:avLst>
              <a:gd name="adj" fmla="val 0"/>
            </a:avLst>
          </a:prstGeom>
          <a:solidFill>
            <a:srgbClr val="9A67FF"/>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endParaRPr/>
          </a:p>
        </p:txBody>
      </p:sp>
      <p:pic>
        <p:nvPicPr>
          <p:cNvPr id="95" name="Google Shape;95;p12"/>
          <p:cNvPicPr preferRelativeResize="0"/>
          <p:nvPr/>
        </p:nvPicPr>
        <p:blipFill rotWithShape="1">
          <a:blip r:embed="rId2"/>
          <a:srcRect/>
          <a:stretch>
            <a:fillRect/>
          </a:stretch>
        </p:blipFill>
        <p:spPr>
          <a:xfrm>
            <a:off x="6043888" y="2074550"/>
            <a:ext cx="6188876" cy="618887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1803000" y="4301700"/>
            <a:ext cx="14682000" cy="1683600"/>
          </a:xfrm>
          <a:prstGeom prst="rect">
            <a:avLst/>
          </a:prstGeom>
        </p:spPr>
        <p:txBody>
          <a:bodyPr spcFirstLastPara="1" wrap="square" lIns="182850" tIns="182850" rIns="182850" bIns="182850" anchor="ctr" anchorCtr="0">
            <a:noAutofit/>
          </a:bodyPr>
          <a:lstStyle>
            <a:lvl1pPr lvl="0" algn="ctr" rtl="0">
              <a:spcBef>
                <a:spcPts val="0"/>
              </a:spcBef>
              <a:spcAft>
                <a:spcPts val="0"/>
              </a:spcAft>
              <a:buClr>
                <a:srgbClr val="7733FF"/>
              </a:buClr>
              <a:buSzPts val="12000"/>
              <a:buNone/>
              <a:defRPr sz="12000">
                <a:solidFill>
                  <a:srgbClr val="7733FF"/>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endParaRPr/>
          </a:p>
        </p:txBody>
      </p:sp>
      <p:grpSp>
        <p:nvGrpSpPr>
          <p:cNvPr id="14" name="Google Shape;14;p3"/>
          <p:cNvGrpSpPr/>
          <p:nvPr/>
        </p:nvGrpSpPr>
        <p:grpSpPr>
          <a:xfrm>
            <a:off x="280800" y="9584400"/>
            <a:ext cx="17600100" cy="415500"/>
            <a:chOff x="280800" y="9584400"/>
            <a:chExt cx="17600100" cy="415500"/>
          </a:xfrm>
        </p:grpSpPr>
        <p:sp>
          <p:nvSpPr>
            <p:cNvPr id="15" name="Google Shape;15;p3"/>
            <p:cNvSpPr txBox="1"/>
            <p:nvPr/>
          </p:nvSpPr>
          <p:spPr>
            <a:xfrm>
              <a:off x="11863200" y="9584400"/>
              <a:ext cx="6017700" cy="4155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r>
                <a:rPr lang="en-US" sz="1500" u="sng">
                  <a:solidFill>
                    <a:srgbClr val="6B5990"/>
                  </a:solidFill>
                  <a:latin typeface="Source Sans Pro"/>
                  <a:ea typeface="Source Sans Pro"/>
                  <a:cs typeface="Source Sans Pro"/>
                  <a:sym typeface="Source Sans Pro"/>
                  <a:hlinkClick r:id="rId2"/>
                </a:rPr>
                <a:t>techtotherescue.org/hackathon/zero-hunger/</a:t>
              </a:r>
              <a:endParaRPr sz="1500">
                <a:solidFill>
                  <a:srgbClr val="6B5990"/>
                </a:solidFill>
                <a:latin typeface="Source Sans Pro"/>
                <a:ea typeface="Source Sans Pro"/>
                <a:cs typeface="Source Sans Pro"/>
                <a:sym typeface="Source Sans Pro"/>
              </a:endParaRPr>
            </a:p>
          </p:txBody>
        </p:sp>
        <p:grpSp>
          <p:nvGrpSpPr>
            <p:cNvPr id="16" name="Google Shape;16;p3"/>
            <p:cNvGrpSpPr/>
            <p:nvPr/>
          </p:nvGrpSpPr>
          <p:grpSpPr>
            <a:xfrm>
              <a:off x="280800" y="9584400"/>
              <a:ext cx="7430157" cy="415500"/>
              <a:chOff x="744000" y="9584400"/>
              <a:chExt cx="7430157" cy="415500"/>
            </a:xfrm>
          </p:grpSpPr>
          <p:sp>
            <p:nvSpPr>
              <p:cNvPr id="17" name="Google Shape;17;p3"/>
              <p:cNvSpPr txBox="1"/>
              <p:nvPr/>
            </p:nvSpPr>
            <p:spPr>
              <a:xfrm>
                <a:off x="744000" y="9584400"/>
                <a:ext cx="2393100" cy="41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1500">
                    <a:solidFill>
                      <a:srgbClr val="6B5990"/>
                    </a:solidFill>
                    <a:latin typeface="Source Sans Pro"/>
                    <a:ea typeface="Source Sans Pro"/>
                    <a:cs typeface="Source Sans Pro"/>
                    <a:sym typeface="Source Sans Pro"/>
                  </a:rPr>
                  <a:t>Zero Hunger Hackathon by</a:t>
                </a:r>
                <a:endParaRPr sz="1500">
                  <a:solidFill>
                    <a:srgbClr val="6B5990"/>
                  </a:solidFill>
                  <a:latin typeface="Source Sans Pro"/>
                  <a:ea typeface="Source Sans Pro"/>
                  <a:cs typeface="Source Sans Pro"/>
                  <a:sym typeface="Source Sans Pro"/>
                </a:endParaRPr>
              </a:p>
            </p:txBody>
          </p:sp>
          <p:sp>
            <p:nvSpPr>
              <p:cNvPr id="18" name="Google Shape;18;p3"/>
              <p:cNvSpPr txBox="1"/>
              <p:nvPr/>
            </p:nvSpPr>
            <p:spPr>
              <a:xfrm>
                <a:off x="5620000" y="9584400"/>
                <a:ext cx="1973100" cy="41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1500">
                    <a:solidFill>
                      <a:srgbClr val="6B5990"/>
                    </a:solidFill>
                    <a:latin typeface="Source Sans Pro"/>
                    <a:ea typeface="Source Sans Pro"/>
                    <a:cs typeface="Source Sans Pro"/>
                    <a:sym typeface="Source Sans Pro"/>
                  </a:rPr>
                  <a:t>in collaboration with</a:t>
                </a:r>
                <a:endParaRPr sz="1500">
                  <a:solidFill>
                    <a:srgbClr val="6B5990"/>
                  </a:solidFill>
                  <a:latin typeface="Source Sans Pro"/>
                  <a:ea typeface="Source Sans Pro"/>
                  <a:cs typeface="Source Sans Pro"/>
                  <a:sym typeface="Source Sans Pro"/>
                </a:endParaRPr>
              </a:p>
            </p:txBody>
          </p:sp>
          <p:pic>
            <p:nvPicPr>
              <p:cNvPr id="19" name="Google Shape;19;p3"/>
              <p:cNvPicPr preferRelativeResize="0"/>
              <p:nvPr/>
            </p:nvPicPr>
            <p:blipFill>
              <a:blip r:embed="rId3"/>
              <a:stretch>
                <a:fillRect/>
              </a:stretch>
            </p:blipFill>
            <p:spPr>
              <a:xfrm>
                <a:off x="7478943" y="9584400"/>
                <a:ext cx="695214" cy="415499"/>
              </a:xfrm>
              <a:prstGeom prst="rect">
                <a:avLst/>
              </a:prstGeom>
              <a:noFill/>
              <a:ln>
                <a:noFill/>
              </a:ln>
            </p:spPr>
          </p:pic>
        </p:grpSp>
        <p:pic>
          <p:nvPicPr>
            <p:cNvPr id="20" name="Google Shape;20;p3"/>
            <p:cNvPicPr preferRelativeResize="0"/>
            <p:nvPr/>
          </p:nvPicPr>
          <p:blipFill>
            <a:blip r:embed="rId4"/>
            <a:stretch>
              <a:fillRect/>
            </a:stretch>
          </p:blipFill>
          <p:spPr>
            <a:xfrm>
              <a:off x="2579550" y="9650924"/>
              <a:ext cx="2482427" cy="282450"/>
            </a:xfrm>
            <a:prstGeom prst="rect">
              <a:avLst/>
            </a:prstGeom>
            <a:noFill/>
            <a:ln>
              <a:noFill/>
            </a:ln>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dark">
  <p:cSld name="SECTION_HEADER_1">
    <p:bg>
      <p:bgPr>
        <a:gradFill>
          <a:gsLst>
            <a:gs pos="0">
              <a:srgbClr val="7733FF"/>
            </a:gs>
            <a:gs pos="80000">
              <a:srgbClr val="100727"/>
            </a:gs>
            <a:gs pos="100000">
              <a:srgbClr val="100727"/>
            </a:gs>
          </a:gsLst>
          <a:lin ang="8100019" scaled="0"/>
        </a:gradFill>
        <a:effectLst/>
      </p:bgPr>
    </p:bg>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1803000" y="4301700"/>
            <a:ext cx="14682000" cy="1683600"/>
          </a:xfrm>
          <a:prstGeom prst="rect">
            <a:avLst/>
          </a:prstGeom>
        </p:spPr>
        <p:txBody>
          <a:bodyPr spcFirstLastPara="1" wrap="square" lIns="182850" tIns="182850" rIns="182850" bIns="182850" anchor="ctr" anchorCtr="0">
            <a:noAutofit/>
          </a:bodyPr>
          <a:lstStyle>
            <a:lvl1pPr lvl="0" algn="ctr" rtl="0">
              <a:spcBef>
                <a:spcPts val="0"/>
              </a:spcBef>
              <a:spcAft>
                <a:spcPts val="0"/>
              </a:spcAft>
              <a:buClr>
                <a:schemeClr val="lt1"/>
              </a:buClr>
              <a:buSzPts val="12000"/>
              <a:buNone/>
              <a:defRPr sz="12000">
                <a:solidFill>
                  <a:schemeClr val="lt1"/>
                </a:solidFill>
              </a:defRPr>
            </a:lvl1pPr>
            <a:lvl2pPr lvl="1" algn="ctr" rtl="0">
              <a:spcBef>
                <a:spcPts val="0"/>
              </a:spcBef>
              <a:spcAft>
                <a:spcPts val="0"/>
              </a:spcAft>
              <a:buClr>
                <a:schemeClr val="lt1"/>
              </a:buClr>
              <a:buSzPts val="7200"/>
              <a:buNone/>
              <a:defRPr sz="7200">
                <a:solidFill>
                  <a:schemeClr val="lt1"/>
                </a:solidFill>
              </a:defRPr>
            </a:lvl2pPr>
            <a:lvl3pPr lvl="2" algn="ctr" rtl="0">
              <a:spcBef>
                <a:spcPts val="0"/>
              </a:spcBef>
              <a:spcAft>
                <a:spcPts val="0"/>
              </a:spcAft>
              <a:buClr>
                <a:schemeClr val="lt1"/>
              </a:buClr>
              <a:buSzPts val="7200"/>
              <a:buNone/>
              <a:defRPr sz="7200">
                <a:solidFill>
                  <a:schemeClr val="lt1"/>
                </a:solidFill>
              </a:defRPr>
            </a:lvl3pPr>
            <a:lvl4pPr lvl="3" algn="ctr" rtl="0">
              <a:spcBef>
                <a:spcPts val="0"/>
              </a:spcBef>
              <a:spcAft>
                <a:spcPts val="0"/>
              </a:spcAft>
              <a:buClr>
                <a:schemeClr val="lt1"/>
              </a:buClr>
              <a:buSzPts val="7200"/>
              <a:buNone/>
              <a:defRPr sz="7200">
                <a:solidFill>
                  <a:schemeClr val="lt1"/>
                </a:solidFill>
              </a:defRPr>
            </a:lvl4pPr>
            <a:lvl5pPr lvl="4" algn="ctr" rtl="0">
              <a:spcBef>
                <a:spcPts val="0"/>
              </a:spcBef>
              <a:spcAft>
                <a:spcPts val="0"/>
              </a:spcAft>
              <a:buClr>
                <a:schemeClr val="lt1"/>
              </a:buClr>
              <a:buSzPts val="7200"/>
              <a:buNone/>
              <a:defRPr sz="7200">
                <a:solidFill>
                  <a:schemeClr val="lt1"/>
                </a:solidFill>
              </a:defRPr>
            </a:lvl5pPr>
            <a:lvl6pPr lvl="5" algn="ctr" rtl="0">
              <a:spcBef>
                <a:spcPts val="0"/>
              </a:spcBef>
              <a:spcAft>
                <a:spcPts val="0"/>
              </a:spcAft>
              <a:buClr>
                <a:schemeClr val="lt1"/>
              </a:buClr>
              <a:buSzPts val="7200"/>
              <a:buNone/>
              <a:defRPr sz="7200">
                <a:solidFill>
                  <a:schemeClr val="lt1"/>
                </a:solidFill>
              </a:defRPr>
            </a:lvl6pPr>
            <a:lvl7pPr lvl="6" algn="ctr" rtl="0">
              <a:spcBef>
                <a:spcPts val="0"/>
              </a:spcBef>
              <a:spcAft>
                <a:spcPts val="0"/>
              </a:spcAft>
              <a:buClr>
                <a:schemeClr val="lt1"/>
              </a:buClr>
              <a:buSzPts val="7200"/>
              <a:buNone/>
              <a:defRPr sz="7200">
                <a:solidFill>
                  <a:schemeClr val="lt1"/>
                </a:solidFill>
              </a:defRPr>
            </a:lvl7pPr>
            <a:lvl8pPr lvl="7" algn="ctr" rtl="0">
              <a:spcBef>
                <a:spcPts val="0"/>
              </a:spcBef>
              <a:spcAft>
                <a:spcPts val="0"/>
              </a:spcAft>
              <a:buClr>
                <a:schemeClr val="lt1"/>
              </a:buClr>
              <a:buSzPts val="7200"/>
              <a:buNone/>
              <a:defRPr sz="7200">
                <a:solidFill>
                  <a:schemeClr val="lt1"/>
                </a:solidFill>
              </a:defRPr>
            </a:lvl8pPr>
            <a:lvl9pPr lvl="8" algn="ctr" rtl="0">
              <a:spcBef>
                <a:spcPts val="0"/>
              </a:spcBef>
              <a:spcAft>
                <a:spcPts val="0"/>
              </a:spcAft>
              <a:buClr>
                <a:schemeClr val="lt1"/>
              </a:buClr>
              <a:buSzPts val="7200"/>
              <a:buNone/>
              <a:defRPr sz="7200">
                <a:solidFill>
                  <a:schemeClr val="lt1"/>
                </a:solidFill>
              </a:defRPr>
            </a:lvl9pPr>
          </a:lstStyle>
          <a:p>
            <a:endParaRPr/>
          </a:p>
        </p:txBody>
      </p:sp>
      <p:grpSp>
        <p:nvGrpSpPr>
          <p:cNvPr id="23" name="Google Shape;23;p4"/>
          <p:cNvGrpSpPr/>
          <p:nvPr/>
        </p:nvGrpSpPr>
        <p:grpSpPr>
          <a:xfrm>
            <a:off x="280800" y="9583663"/>
            <a:ext cx="17600100" cy="416966"/>
            <a:chOff x="280800" y="9583663"/>
            <a:chExt cx="17600100" cy="416966"/>
          </a:xfrm>
        </p:grpSpPr>
        <p:sp>
          <p:nvSpPr>
            <p:cNvPr id="24" name="Google Shape;24;p4"/>
            <p:cNvSpPr txBox="1"/>
            <p:nvPr/>
          </p:nvSpPr>
          <p:spPr>
            <a:xfrm>
              <a:off x="11863200" y="9584400"/>
              <a:ext cx="6017700" cy="4155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r>
                <a:rPr lang="en-US" sz="1500" u="sng">
                  <a:solidFill>
                    <a:srgbClr val="F5F4F7"/>
                  </a:solidFill>
                  <a:latin typeface="Source Sans Pro"/>
                  <a:ea typeface="Source Sans Pro"/>
                  <a:cs typeface="Source Sans Pro"/>
                  <a:sym typeface="Source Sans Pro"/>
                  <a:hlinkClick r:id="rId2"/>
                </a:rPr>
                <a:t>techtotherescue.org/hackathon/zero-hunger/</a:t>
              </a:r>
              <a:endParaRPr sz="1500">
                <a:solidFill>
                  <a:srgbClr val="F5F4F7"/>
                </a:solidFill>
                <a:latin typeface="Source Sans Pro"/>
                <a:ea typeface="Source Sans Pro"/>
                <a:cs typeface="Source Sans Pro"/>
                <a:sym typeface="Source Sans Pro"/>
              </a:endParaRPr>
            </a:p>
          </p:txBody>
        </p:sp>
        <p:sp>
          <p:nvSpPr>
            <p:cNvPr id="25" name="Google Shape;25;p4"/>
            <p:cNvSpPr txBox="1"/>
            <p:nvPr/>
          </p:nvSpPr>
          <p:spPr>
            <a:xfrm>
              <a:off x="280800" y="9584400"/>
              <a:ext cx="2393100" cy="41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1500">
                  <a:solidFill>
                    <a:srgbClr val="F5F4F7"/>
                  </a:solidFill>
                  <a:latin typeface="Source Sans Pro"/>
                  <a:ea typeface="Source Sans Pro"/>
                  <a:cs typeface="Source Sans Pro"/>
                  <a:sym typeface="Source Sans Pro"/>
                </a:rPr>
                <a:t>Zero Hunger Hackathon by</a:t>
              </a:r>
              <a:endParaRPr sz="1500">
                <a:solidFill>
                  <a:srgbClr val="F5F4F7"/>
                </a:solidFill>
                <a:latin typeface="Source Sans Pro"/>
                <a:ea typeface="Source Sans Pro"/>
                <a:cs typeface="Source Sans Pro"/>
                <a:sym typeface="Source Sans Pro"/>
              </a:endParaRPr>
            </a:p>
          </p:txBody>
        </p:sp>
        <p:sp>
          <p:nvSpPr>
            <p:cNvPr id="26" name="Google Shape;26;p4"/>
            <p:cNvSpPr txBox="1"/>
            <p:nvPr/>
          </p:nvSpPr>
          <p:spPr>
            <a:xfrm>
              <a:off x="5156800" y="9584400"/>
              <a:ext cx="1973100" cy="41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1500">
                  <a:solidFill>
                    <a:srgbClr val="F5F4F7"/>
                  </a:solidFill>
                  <a:latin typeface="Source Sans Pro"/>
                  <a:ea typeface="Source Sans Pro"/>
                  <a:cs typeface="Source Sans Pro"/>
                  <a:sym typeface="Source Sans Pro"/>
                </a:rPr>
                <a:t>in collaboration with</a:t>
              </a:r>
              <a:endParaRPr sz="1500">
                <a:solidFill>
                  <a:srgbClr val="F5F4F7"/>
                </a:solidFill>
                <a:latin typeface="Source Sans Pro"/>
                <a:ea typeface="Source Sans Pro"/>
                <a:cs typeface="Source Sans Pro"/>
                <a:sym typeface="Source Sans Pro"/>
              </a:endParaRPr>
            </a:p>
          </p:txBody>
        </p:sp>
        <p:pic>
          <p:nvPicPr>
            <p:cNvPr id="27" name="Google Shape;27;p4"/>
            <p:cNvPicPr preferRelativeResize="0"/>
            <p:nvPr/>
          </p:nvPicPr>
          <p:blipFill>
            <a:blip r:embed="rId3"/>
            <a:stretch>
              <a:fillRect/>
            </a:stretch>
          </p:blipFill>
          <p:spPr>
            <a:xfrm>
              <a:off x="2610800" y="9649663"/>
              <a:ext cx="2478024" cy="284973"/>
            </a:xfrm>
            <a:prstGeom prst="rect">
              <a:avLst/>
            </a:prstGeom>
            <a:noFill/>
            <a:ln>
              <a:noFill/>
            </a:ln>
          </p:spPr>
        </p:pic>
        <p:pic>
          <p:nvPicPr>
            <p:cNvPr id="28" name="Google Shape;28;p4"/>
            <p:cNvPicPr preferRelativeResize="0"/>
            <p:nvPr/>
          </p:nvPicPr>
          <p:blipFill>
            <a:blip r:embed="rId4"/>
            <a:stretch>
              <a:fillRect/>
            </a:stretch>
          </p:blipFill>
          <p:spPr>
            <a:xfrm>
              <a:off x="7066700" y="9583663"/>
              <a:ext cx="694944" cy="416966"/>
            </a:xfrm>
            <a:prstGeom prst="rect">
              <a:avLst/>
            </a:prstGeom>
            <a:noFill/>
            <a:ln>
              <a:noFill/>
            </a:ln>
          </p:spPr>
        </p:pic>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9"/>
        <p:cNvGrpSpPr/>
        <p:nvPr/>
      </p:nvGrpSpPr>
      <p:grpSpPr>
        <a:xfrm>
          <a:off x="0" y="0"/>
          <a:ext cx="0" cy="0"/>
          <a:chOff x="0" y="0"/>
          <a:chExt cx="0" cy="0"/>
        </a:xfrm>
      </p:grpSpPr>
      <p:sp>
        <p:nvSpPr>
          <p:cNvPr id="30" name="Google Shape;30;p5"/>
          <p:cNvSpPr txBox="1">
            <a:spLocks noGrp="1"/>
          </p:cNvSpPr>
          <p:nvPr>
            <p:ph type="body" idx="1"/>
          </p:nvPr>
        </p:nvSpPr>
        <p:spPr>
          <a:xfrm>
            <a:off x="459475" y="1873850"/>
            <a:ext cx="17041200" cy="7858500"/>
          </a:xfrm>
          <a:prstGeom prst="rect">
            <a:avLst/>
          </a:prstGeom>
        </p:spPr>
        <p:txBody>
          <a:bodyPr spcFirstLastPara="1" wrap="square" lIns="182850" tIns="182850" rIns="182850" bIns="182850" anchor="t" anchorCtr="0">
            <a:noAutofit/>
          </a:bodyPr>
          <a:lstStyle>
            <a:lvl1pPr marL="457200" lvl="0" indent="-406400" rtl="0">
              <a:spcBef>
                <a:spcPts val="0"/>
              </a:spcBef>
              <a:spcAft>
                <a:spcPts val="0"/>
              </a:spcAft>
              <a:buSzPts val="2800"/>
              <a:buChar char="●"/>
              <a:defRPr sz="2800"/>
            </a:lvl1pPr>
            <a:lvl2pPr marL="914400" lvl="1" indent="-381000" rtl="0">
              <a:spcBef>
                <a:spcPts val="3200"/>
              </a:spcBef>
              <a:spcAft>
                <a:spcPts val="0"/>
              </a:spcAft>
              <a:buSzPts val="2400"/>
              <a:buChar char="○"/>
              <a:defRPr sz="2400"/>
            </a:lvl2pPr>
            <a:lvl3pPr marL="1371600" lvl="2" indent="-381000" rtl="0">
              <a:spcBef>
                <a:spcPts val="3200"/>
              </a:spcBef>
              <a:spcAft>
                <a:spcPts val="0"/>
              </a:spcAft>
              <a:buSzPts val="2400"/>
              <a:buChar char="■"/>
              <a:defRPr sz="2400"/>
            </a:lvl3pPr>
            <a:lvl4pPr marL="1828800" lvl="3" indent="-381000" rtl="0">
              <a:spcBef>
                <a:spcPts val="3200"/>
              </a:spcBef>
              <a:spcAft>
                <a:spcPts val="0"/>
              </a:spcAft>
              <a:buSzPts val="2400"/>
              <a:buChar char="●"/>
              <a:defRPr sz="2400"/>
            </a:lvl4pPr>
            <a:lvl5pPr marL="2286000" lvl="4" indent="-381000" rtl="0">
              <a:spcBef>
                <a:spcPts val="3200"/>
              </a:spcBef>
              <a:spcAft>
                <a:spcPts val="0"/>
              </a:spcAft>
              <a:buSzPts val="2400"/>
              <a:buChar char="○"/>
              <a:defRPr sz="2400"/>
            </a:lvl5pPr>
            <a:lvl6pPr marL="2743200" lvl="5" indent="-381000" rtl="0">
              <a:spcBef>
                <a:spcPts val="3200"/>
              </a:spcBef>
              <a:spcAft>
                <a:spcPts val="0"/>
              </a:spcAft>
              <a:buSzPts val="2400"/>
              <a:buChar char="■"/>
              <a:defRPr sz="2400"/>
            </a:lvl6pPr>
            <a:lvl7pPr marL="3200400" lvl="6" indent="-381000" rtl="0">
              <a:spcBef>
                <a:spcPts val="3200"/>
              </a:spcBef>
              <a:spcAft>
                <a:spcPts val="0"/>
              </a:spcAft>
              <a:buSzPts val="2400"/>
              <a:buChar char="●"/>
              <a:defRPr sz="2400"/>
            </a:lvl7pPr>
            <a:lvl8pPr marL="3657600" lvl="7" indent="-381000" rtl="0">
              <a:spcBef>
                <a:spcPts val="3200"/>
              </a:spcBef>
              <a:spcAft>
                <a:spcPts val="0"/>
              </a:spcAft>
              <a:buSzPts val="2400"/>
              <a:buChar char="○"/>
              <a:defRPr sz="2400"/>
            </a:lvl8pPr>
            <a:lvl9pPr marL="4114800" lvl="8" indent="-381000" rtl="0">
              <a:spcBef>
                <a:spcPts val="3200"/>
              </a:spcBef>
              <a:spcAft>
                <a:spcPts val="3200"/>
              </a:spcAft>
              <a:buSzPts val="2400"/>
              <a:buChar char="■"/>
              <a:defRPr sz="2400"/>
            </a:lvl9pPr>
          </a:lstStyle>
          <a:p>
            <a:endParaRPr/>
          </a:p>
        </p:txBody>
      </p:sp>
      <p:sp>
        <p:nvSpPr>
          <p:cNvPr id="31" name="Google Shape;31;p5"/>
          <p:cNvSpPr txBox="1">
            <a:spLocks noGrp="1"/>
          </p:cNvSpPr>
          <p:nvPr>
            <p:ph type="title"/>
          </p:nvPr>
        </p:nvSpPr>
        <p:spPr>
          <a:xfrm>
            <a:off x="474025" y="466075"/>
            <a:ext cx="17232900" cy="1308900"/>
          </a:xfrm>
          <a:prstGeom prst="rect">
            <a:avLst/>
          </a:prstGeom>
        </p:spPr>
        <p:txBody>
          <a:bodyPr spcFirstLastPara="1" wrap="square" lIns="182850" tIns="182850" rIns="182850" bIns="182850" anchor="t" anchorCtr="0">
            <a:noAutofit/>
          </a:bodyPr>
          <a:lstStyle>
            <a:lvl1pPr lvl="0" rtl="0">
              <a:spcBef>
                <a:spcPts val="0"/>
              </a:spcBef>
              <a:spcAft>
                <a:spcPts val="0"/>
              </a:spcAft>
              <a:buClr>
                <a:srgbClr val="7733FF"/>
              </a:buClr>
              <a:buSzPts val="4800"/>
              <a:buNone/>
              <a:defRPr>
                <a:solidFill>
                  <a:srgbClr val="7733FF"/>
                </a:solidFill>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endParaRPr/>
          </a:p>
        </p:txBody>
      </p:sp>
      <p:grpSp>
        <p:nvGrpSpPr>
          <p:cNvPr id="32" name="Google Shape;32;p5"/>
          <p:cNvGrpSpPr/>
          <p:nvPr/>
        </p:nvGrpSpPr>
        <p:grpSpPr>
          <a:xfrm>
            <a:off x="280800" y="9584400"/>
            <a:ext cx="17600100" cy="415500"/>
            <a:chOff x="280800" y="9584400"/>
            <a:chExt cx="17600100" cy="415500"/>
          </a:xfrm>
        </p:grpSpPr>
        <p:sp>
          <p:nvSpPr>
            <p:cNvPr id="33" name="Google Shape;33;p5"/>
            <p:cNvSpPr txBox="1"/>
            <p:nvPr/>
          </p:nvSpPr>
          <p:spPr>
            <a:xfrm>
              <a:off x="11863200" y="9584400"/>
              <a:ext cx="6017700" cy="4155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r>
                <a:rPr lang="en-US" sz="1500" u="sng">
                  <a:solidFill>
                    <a:srgbClr val="6B5990"/>
                  </a:solidFill>
                  <a:latin typeface="Source Sans Pro"/>
                  <a:ea typeface="Source Sans Pro"/>
                  <a:cs typeface="Source Sans Pro"/>
                  <a:sym typeface="Source Sans Pro"/>
                  <a:hlinkClick r:id="rId2"/>
                </a:rPr>
                <a:t>techtotherescue.org/hackathon/zero-hunger/</a:t>
              </a:r>
              <a:endParaRPr sz="1500">
                <a:solidFill>
                  <a:srgbClr val="6B5990"/>
                </a:solidFill>
                <a:latin typeface="Source Sans Pro"/>
                <a:ea typeface="Source Sans Pro"/>
                <a:cs typeface="Source Sans Pro"/>
                <a:sym typeface="Source Sans Pro"/>
              </a:endParaRPr>
            </a:p>
          </p:txBody>
        </p:sp>
        <p:grpSp>
          <p:nvGrpSpPr>
            <p:cNvPr id="34" name="Google Shape;34;p5"/>
            <p:cNvGrpSpPr/>
            <p:nvPr/>
          </p:nvGrpSpPr>
          <p:grpSpPr>
            <a:xfrm>
              <a:off x="280800" y="9584400"/>
              <a:ext cx="7430157" cy="415500"/>
              <a:chOff x="744000" y="9584400"/>
              <a:chExt cx="7430157" cy="415500"/>
            </a:xfrm>
          </p:grpSpPr>
          <p:sp>
            <p:nvSpPr>
              <p:cNvPr id="35" name="Google Shape;35;p5"/>
              <p:cNvSpPr txBox="1"/>
              <p:nvPr/>
            </p:nvSpPr>
            <p:spPr>
              <a:xfrm>
                <a:off x="744000" y="9584400"/>
                <a:ext cx="2393100" cy="41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1500">
                    <a:solidFill>
                      <a:srgbClr val="6B5990"/>
                    </a:solidFill>
                    <a:latin typeface="Source Sans Pro"/>
                    <a:ea typeface="Source Sans Pro"/>
                    <a:cs typeface="Source Sans Pro"/>
                    <a:sym typeface="Source Sans Pro"/>
                  </a:rPr>
                  <a:t>Zero Hunger Hackathon by</a:t>
                </a:r>
                <a:endParaRPr sz="1500">
                  <a:solidFill>
                    <a:srgbClr val="6B5990"/>
                  </a:solidFill>
                  <a:latin typeface="Source Sans Pro"/>
                  <a:ea typeface="Source Sans Pro"/>
                  <a:cs typeface="Source Sans Pro"/>
                  <a:sym typeface="Source Sans Pro"/>
                </a:endParaRPr>
              </a:p>
            </p:txBody>
          </p:sp>
          <p:sp>
            <p:nvSpPr>
              <p:cNvPr id="36" name="Google Shape;36;p5"/>
              <p:cNvSpPr txBox="1"/>
              <p:nvPr/>
            </p:nvSpPr>
            <p:spPr>
              <a:xfrm>
                <a:off x="5620000" y="9584400"/>
                <a:ext cx="1973100" cy="41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1500">
                    <a:solidFill>
                      <a:srgbClr val="6B5990"/>
                    </a:solidFill>
                    <a:latin typeface="Source Sans Pro"/>
                    <a:ea typeface="Source Sans Pro"/>
                    <a:cs typeface="Source Sans Pro"/>
                    <a:sym typeface="Source Sans Pro"/>
                  </a:rPr>
                  <a:t>in collaboration with</a:t>
                </a:r>
                <a:endParaRPr sz="1500">
                  <a:solidFill>
                    <a:srgbClr val="6B5990"/>
                  </a:solidFill>
                  <a:latin typeface="Source Sans Pro"/>
                  <a:ea typeface="Source Sans Pro"/>
                  <a:cs typeface="Source Sans Pro"/>
                  <a:sym typeface="Source Sans Pro"/>
                </a:endParaRPr>
              </a:p>
            </p:txBody>
          </p:sp>
          <p:pic>
            <p:nvPicPr>
              <p:cNvPr id="37" name="Google Shape;37;p5"/>
              <p:cNvPicPr preferRelativeResize="0"/>
              <p:nvPr/>
            </p:nvPicPr>
            <p:blipFill>
              <a:blip r:embed="rId3"/>
              <a:stretch>
                <a:fillRect/>
              </a:stretch>
            </p:blipFill>
            <p:spPr>
              <a:xfrm>
                <a:off x="7478943" y="9584400"/>
                <a:ext cx="695214" cy="415499"/>
              </a:xfrm>
              <a:prstGeom prst="rect">
                <a:avLst/>
              </a:prstGeom>
              <a:noFill/>
              <a:ln>
                <a:noFill/>
              </a:ln>
            </p:spPr>
          </p:pic>
        </p:grpSp>
        <p:pic>
          <p:nvPicPr>
            <p:cNvPr id="38" name="Google Shape;38;p5"/>
            <p:cNvPicPr preferRelativeResize="0"/>
            <p:nvPr/>
          </p:nvPicPr>
          <p:blipFill>
            <a:blip r:embed="rId4"/>
            <a:stretch>
              <a:fillRect/>
            </a:stretch>
          </p:blipFill>
          <p:spPr>
            <a:xfrm>
              <a:off x="2579550" y="9650924"/>
              <a:ext cx="2482427" cy="282450"/>
            </a:xfrm>
            <a:prstGeom prst="rect">
              <a:avLst/>
            </a:prstGeom>
            <a:noFill/>
            <a:ln>
              <a:noFill/>
            </a:ln>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474025" y="466075"/>
            <a:ext cx="17232900" cy="1308900"/>
          </a:xfrm>
          <a:prstGeom prst="rect">
            <a:avLst/>
          </a:prstGeom>
        </p:spPr>
        <p:txBody>
          <a:bodyPr spcFirstLastPara="1" wrap="square" lIns="182850" tIns="182850" rIns="182850" bIns="182850" anchor="t" anchorCtr="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endParaRPr/>
          </a:p>
        </p:txBody>
      </p:sp>
      <p:sp>
        <p:nvSpPr>
          <p:cNvPr id="41" name="Google Shape;41;p6"/>
          <p:cNvSpPr txBox="1">
            <a:spLocks noGrp="1"/>
          </p:cNvSpPr>
          <p:nvPr>
            <p:ph type="body" idx="1"/>
          </p:nvPr>
        </p:nvSpPr>
        <p:spPr>
          <a:xfrm>
            <a:off x="474025" y="1996017"/>
            <a:ext cx="7664700" cy="7809000"/>
          </a:xfrm>
          <a:prstGeom prst="rect">
            <a:avLst/>
          </a:prstGeom>
        </p:spPr>
        <p:txBody>
          <a:bodyPr spcFirstLastPara="1" wrap="square" lIns="182850" tIns="182850" rIns="182850" bIns="182850" anchor="t" anchorCtr="0">
            <a:noAutofit/>
          </a:bodyPr>
          <a:lstStyle>
            <a:lvl1pPr marL="457200" lvl="0" indent="-406400" rtl="0">
              <a:spcBef>
                <a:spcPts val="0"/>
              </a:spcBef>
              <a:spcAft>
                <a:spcPts val="0"/>
              </a:spcAft>
              <a:buSzPts val="2800"/>
              <a:buChar char="●"/>
              <a:defRPr sz="2800"/>
            </a:lvl1pPr>
            <a:lvl2pPr marL="914400" lvl="1" indent="-381000" rtl="0">
              <a:spcBef>
                <a:spcPts val="1000"/>
              </a:spcBef>
              <a:spcAft>
                <a:spcPts val="0"/>
              </a:spcAft>
              <a:buSzPts val="2400"/>
              <a:buChar char="○"/>
              <a:defRPr sz="2400"/>
            </a:lvl2pPr>
            <a:lvl3pPr marL="1371600" lvl="2" indent="-381000" rtl="0">
              <a:spcBef>
                <a:spcPts val="1000"/>
              </a:spcBef>
              <a:spcAft>
                <a:spcPts val="0"/>
              </a:spcAft>
              <a:buSzPts val="2400"/>
              <a:buChar char="■"/>
              <a:defRPr sz="2400"/>
            </a:lvl3pPr>
            <a:lvl4pPr marL="1828800" lvl="3" indent="-381000" rtl="0">
              <a:spcBef>
                <a:spcPts val="3200"/>
              </a:spcBef>
              <a:spcAft>
                <a:spcPts val="0"/>
              </a:spcAft>
              <a:buSzPts val="2400"/>
              <a:buChar char="●"/>
              <a:defRPr sz="2400"/>
            </a:lvl4pPr>
            <a:lvl5pPr marL="2286000" lvl="4" indent="-381000" rtl="0">
              <a:spcBef>
                <a:spcPts val="3200"/>
              </a:spcBef>
              <a:spcAft>
                <a:spcPts val="0"/>
              </a:spcAft>
              <a:buSzPts val="2400"/>
              <a:buChar char="○"/>
              <a:defRPr sz="2400"/>
            </a:lvl5pPr>
            <a:lvl6pPr marL="2743200" lvl="5" indent="-381000" rtl="0">
              <a:spcBef>
                <a:spcPts val="3200"/>
              </a:spcBef>
              <a:spcAft>
                <a:spcPts val="0"/>
              </a:spcAft>
              <a:buSzPts val="2400"/>
              <a:buChar char="■"/>
              <a:defRPr sz="2400"/>
            </a:lvl6pPr>
            <a:lvl7pPr marL="3200400" lvl="6" indent="-381000" rtl="0">
              <a:spcBef>
                <a:spcPts val="3200"/>
              </a:spcBef>
              <a:spcAft>
                <a:spcPts val="0"/>
              </a:spcAft>
              <a:buSzPts val="2400"/>
              <a:buChar char="●"/>
              <a:defRPr sz="2400"/>
            </a:lvl7pPr>
            <a:lvl8pPr marL="3657600" lvl="7" indent="-381000" rtl="0">
              <a:spcBef>
                <a:spcPts val="3200"/>
              </a:spcBef>
              <a:spcAft>
                <a:spcPts val="0"/>
              </a:spcAft>
              <a:buSzPts val="2400"/>
              <a:buChar char="○"/>
              <a:defRPr sz="2400"/>
            </a:lvl8pPr>
            <a:lvl9pPr marL="4114800" lvl="8" indent="-381000" rtl="0">
              <a:spcBef>
                <a:spcPts val="3200"/>
              </a:spcBef>
              <a:spcAft>
                <a:spcPts val="3200"/>
              </a:spcAft>
              <a:buSzPts val="2400"/>
              <a:buChar char="■"/>
              <a:defRPr sz="2400"/>
            </a:lvl9pPr>
          </a:lstStyle>
          <a:p>
            <a:endParaRPr/>
          </a:p>
        </p:txBody>
      </p:sp>
      <p:sp>
        <p:nvSpPr>
          <p:cNvPr id="42" name="Google Shape;42;p6"/>
          <p:cNvSpPr txBox="1">
            <a:spLocks noGrp="1"/>
          </p:cNvSpPr>
          <p:nvPr>
            <p:ph type="body" idx="2"/>
          </p:nvPr>
        </p:nvSpPr>
        <p:spPr>
          <a:xfrm>
            <a:off x="9295080" y="1996017"/>
            <a:ext cx="7295700" cy="7809000"/>
          </a:xfrm>
          <a:prstGeom prst="rect">
            <a:avLst/>
          </a:prstGeom>
        </p:spPr>
        <p:txBody>
          <a:bodyPr spcFirstLastPara="1" wrap="square" lIns="182850" tIns="182850" rIns="182850" bIns="182850" anchor="t" anchorCtr="0">
            <a:noAutofit/>
          </a:bodyPr>
          <a:lstStyle>
            <a:lvl1pPr marL="457200" lvl="0" indent="-406400" rtl="0">
              <a:spcBef>
                <a:spcPts val="0"/>
              </a:spcBef>
              <a:spcAft>
                <a:spcPts val="0"/>
              </a:spcAft>
              <a:buSzPts val="2800"/>
              <a:buChar char="●"/>
              <a:defRPr sz="2800"/>
            </a:lvl1pPr>
            <a:lvl2pPr marL="914400" lvl="1" indent="-381000" rtl="0">
              <a:spcBef>
                <a:spcPts val="1000"/>
              </a:spcBef>
              <a:spcAft>
                <a:spcPts val="0"/>
              </a:spcAft>
              <a:buSzPts val="2400"/>
              <a:buChar char="○"/>
              <a:defRPr sz="2400"/>
            </a:lvl2pPr>
            <a:lvl3pPr marL="1371600" lvl="2" indent="-381000" rtl="0">
              <a:spcBef>
                <a:spcPts val="1000"/>
              </a:spcBef>
              <a:spcAft>
                <a:spcPts val="0"/>
              </a:spcAft>
              <a:buSzPts val="2400"/>
              <a:buChar char="■"/>
              <a:defRPr sz="2400"/>
            </a:lvl3pPr>
            <a:lvl4pPr marL="1828800" lvl="3" indent="-381000" rtl="0">
              <a:spcBef>
                <a:spcPts val="3200"/>
              </a:spcBef>
              <a:spcAft>
                <a:spcPts val="0"/>
              </a:spcAft>
              <a:buSzPts val="2400"/>
              <a:buChar char="●"/>
              <a:defRPr sz="2400"/>
            </a:lvl4pPr>
            <a:lvl5pPr marL="2286000" lvl="4" indent="-381000" rtl="0">
              <a:spcBef>
                <a:spcPts val="3200"/>
              </a:spcBef>
              <a:spcAft>
                <a:spcPts val="0"/>
              </a:spcAft>
              <a:buSzPts val="2400"/>
              <a:buChar char="○"/>
              <a:defRPr sz="2400"/>
            </a:lvl5pPr>
            <a:lvl6pPr marL="2743200" lvl="5" indent="-381000" rtl="0">
              <a:spcBef>
                <a:spcPts val="3200"/>
              </a:spcBef>
              <a:spcAft>
                <a:spcPts val="0"/>
              </a:spcAft>
              <a:buSzPts val="2400"/>
              <a:buChar char="■"/>
              <a:defRPr sz="2400"/>
            </a:lvl6pPr>
            <a:lvl7pPr marL="3200400" lvl="6" indent="-381000" rtl="0">
              <a:spcBef>
                <a:spcPts val="3200"/>
              </a:spcBef>
              <a:spcAft>
                <a:spcPts val="0"/>
              </a:spcAft>
              <a:buSzPts val="2400"/>
              <a:buChar char="●"/>
              <a:defRPr sz="2400"/>
            </a:lvl7pPr>
            <a:lvl8pPr marL="3657600" lvl="7" indent="-381000" rtl="0">
              <a:spcBef>
                <a:spcPts val="3200"/>
              </a:spcBef>
              <a:spcAft>
                <a:spcPts val="0"/>
              </a:spcAft>
              <a:buSzPts val="2400"/>
              <a:buChar char="○"/>
              <a:defRPr sz="2400"/>
            </a:lvl8pPr>
            <a:lvl9pPr marL="4114800" lvl="8" indent="-381000" rtl="0">
              <a:spcBef>
                <a:spcPts val="3200"/>
              </a:spcBef>
              <a:spcAft>
                <a:spcPts val="3200"/>
              </a:spcAft>
              <a:buSzPts val="2400"/>
              <a:buChar char="■"/>
              <a:defRPr sz="24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7"/>
          <p:cNvSpPr txBox="1">
            <a:spLocks noGrp="1"/>
          </p:cNvSpPr>
          <p:nvPr>
            <p:ph type="title"/>
          </p:nvPr>
        </p:nvSpPr>
        <p:spPr>
          <a:xfrm>
            <a:off x="474025" y="466075"/>
            <a:ext cx="17232900" cy="1308900"/>
          </a:xfrm>
          <a:prstGeom prst="rect">
            <a:avLst/>
          </a:prstGeom>
        </p:spPr>
        <p:txBody>
          <a:bodyPr spcFirstLastPara="1" wrap="square" lIns="182850" tIns="182850" rIns="182850" bIns="182850" anchor="t" anchorCtr="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endParaRPr/>
          </a:p>
        </p:txBody>
      </p:sp>
      <p:grpSp>
        <p:nvGrpSpPr>
          <p:cNvPr id="45" name="Google Shape;45;p7"/>
          <p:cNvGrpSpPr/>
          <p:nvPr/>
        </p:nvGrpSpPr>
        <p:grpSpPr>
          <a:xfrm>
            <a:off x="280800" y="9584400"/>
            <a:ext cx="17600100" cy="415500"/>
            <a:chOff x="280800" y="9584400"/>
            <a:chExt cx="17600100" cy="415500"/>
          </a:xfrm>
        </p:grpSpPr>
        <p:sp>
          <p:nvSpPr>
            <p:cNvPr id="46" name="Google Shape;46;p7"/>
            <p:cNvSpPr txBox="1"/>
            <p:nvPr/>
          </p:nvSpPr>
          <p:spPr>
            <a:xfrm>
              <a:off x="11863200" y="9584400"/>
              <a:ext cx="6017700" cy="4155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r>
                <a:rPr lang="en-US" sz="1500" u="sng">
                  <a:solidFill>
                    <a:srgbClr val="6B5990"/>
                  </a:solidFill>
                  <a:latin typeface="Source Sans Pro"/>
                  <a:ea typeface="Source Sans Pro"/>
                  <a:cs typeface="Source Sans Pro"/>
                  <a:sym typeface="Source Sans Pro"/>
                  <a:hlinkClick r:id="rId2"/>
                </a:rPr>
                <a:t>techtotherescue.org/hackathon/zero-hunger/</a:t>
              </a:r>
              <a:endParaRPr sz="1500">
                <a:solidFill>
                  <a:srgbClr val="6B5990"/>
                </a:solidFill>
                <a:latin typeface="Source Sans Pro"/>
                <a:ea typeface="Source Sans Pro"/>
                <a:cs typeface="Source Sans Pro"/>
                <a:sym typeface="Source Sans Pro"/>
              </a:endParaRPr>
            </a:p>
          </p:txBody>
        </p:sp>
        <p:grpSp>
          <p:nvGrpSpPr>
            <p:cNvPr id="47" name="Google Shape;47;p7"/>
            <p:cNvGrpSpPr/>
            <p:nvPr/>
          </p:nvGrpSpPr>
          <p:grpSpPr>
            <a:xfrm>
              <a:off x="280800" y="9584400"/>
              <a:ext cx="7430157" cy="415500"/>
              <a:chOff x="744000" y="9584400"/>
              <a:chExt cx="7430157" cy="415500"/>
            </a:xfrm>
          </p:grpSpPr>
          <p:sp>
            <p:nvSpPr>
              <p:cNvPr id="48" name="Google Shape;48;p7"/>
              <p:cNvSpPr txBox="1"/>
              <p:nvPr/>
            </p:nvSpPr>
            <p:spPr>
              <a:xfrm>
                <a:off x="744000" y="9584400"/>
                <a:ext cx="2393100" cy="41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1500">
                    <a:solidFill>
                      <a:srgbClr val="6B5990"/>
                    </a:solidFill>
                    <a:latin typeface="Source Sans Pro"/>
                    <a:ea typeface="Source Sans Pro"/>
                    <a:cs typeface="Source Sans Pro"/>
                    <a:sym typeface="Source Sans Pro"/>
                  </a:rPr>
                  <a:t>Zero Hunger Hackathon by</a:t>
                </a:r>
                <a:endParaRPr sz="1500">
                  <a:solidFill>
                    <a:srgbClr val="6B5990"/>
                  </a:solidFill>
                  <a:latin typeface="Source Sans Pro"/>
                  <a:ea typeface="Source Sans Pro"/>
                  <a:cs typeface="Source Sans Pro"/>
                  <a:sym typeface="Source Sans Pro"/>
                </a:endParaRPr>
              </a:p>
            </p:txBody>
          </p:sp>
          <p:sp>
            <p:nvSpPr>
              <p:cNvPr id="49" name="Google Shape;49;p7"/>
              <p:cNvSpPr txBox="1"/>
              <p:nvPr/>
            </p:nvSpPr>
            <p:spPr>
              <a:xfrm>
                <a:off x="5620000" y="9584400"/>
                <a:ext cx="1973100" cy="41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1500">
                    <a:solidFill>
                      <a:srgbClr val="6B5990"/>
                    </a:solidFill>
                    <a:latin typeface="Source Sans Pro"/>
                    <a:ea typeface="Source Sans Pro"/>
                    <a:cs typeface="Source Sans Pro"/>
                    <a:sym typeface="Source Sans Pro"/>
                  </a:rPr>
                  <a:t>in collaboration with</a:t>
                </a:r>
                <a:endParaRPr sz="1500">
                  <a:solidFill>
                    <a:srgbClr val="6B5990"/>
                  </a:solidFill>
                  <a:latin typeface="Source Sans Pro"/>
                  <a:ea typeface="Source Sans Pro"/>
                  <a:cs typeface="Source Sans Pro"/>
                  <a:sym typeface="Source Sans Pro"/>
                </a:endParaRPr>
              </a:p>
            </p:txBody>
          </p:sp>
          <p:pic>
            <p:nvPicPr>
              <p:cNvPr id="50" name="Google Shape;50;p7"/>
              <p:cNvPicPr preferRelativeResize="0"/>
              <p:nvPr/>
            </p:nvPicPr>
            <p:blipFill>
              <a:blip r:embed="rId3"/>
              <a:stretch>
                <a:fillRect/>
              </a:stretch>
            </p:blipFill>
            <p:spPr>
              <a:xfrm>
                <a:off x="7478943" y="9584400"/>
                <a:ext cx="695214" cy="415499"/>
              </a:xfrm>
              <a:prstGeom prst="rect">
                <a:avLst/>
              </a:prstGeom>
              <a:noFill/>
              <a:ln>
                <a:noFill/>
              </a:ln>
            </p:spPr>
          </p:pic>
        </p:grpSp>
        <p:pic>
          <p:nvPicPr>
            <p:cNvPr id="51" name="Google Shape;51;p7"/>
            <p:cNvPicPr preferRelativeResize="0"/>
            <p:nvPr/>
          </p:nvPicPr>
          <p:blipFill>
            <a:blip r:embed="rId4"/>
            <a:stretch>
              <a:fillRect/>
            </a:stretch>
          </p:blipFill>
          <p:spPr>
            <a:xfrm>
              <a:off x="2579550" y="9650924"/>
              <a:ext cx="2482427" cy="282450"/>
            </a:xfrm>
            <a:prstGeom prst="rect">
              <a:avLst/>
            </a:prstGeom>
            <a:noFill/>
            <a:ln>
              <a:noFill/>
            </a:ln>
          </p:spPr>
        </p:pic>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2"/>
        <p:cNvGrpSpPr/>
        <p:nvPr/>
      </p:nvGrpSpPr>
      <p:grpSpPr>
        <a:xfrm>
          <a:off x="0" y="0"/>
          <a:ext cx="0" cy="0"/>
          <a:chOff x="0" y="0"/>
          <a:chExt cx="0" cy="0"/>
        </a:xfrm>
      </p:grpSpPr>
      <p:sp>
        <p:nvSpPr>
          <p:cNvPr id="53" name="Google Shape;53;p8"/>
          <p:cNvSpPr/>
          <p:nvPr/>
        </p:nvSpPr>
        <p:spPr>
          <a:xfrm>
            <a:off x="9144000" y="287100"/>
            <a:ext cx="8863800" cy="9687600"/>
          </a:xfrm>
          <a:prstGeom prst="rect">
            <a:avLst/>
          </a:prstGeom>
          <a:solidFill>
            <a:srgbClr val="7733FF"/>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endParaRPr/>
          </a:p>
        </p:txBody>
      </p:sp>
      <p:sp>
        <p:nvSpPr>
          <p:cNvPr id="54" name="Google Shape;54;p8"/>
          <p:cNvSpPr txBox="1">
            <a:spLocks noGrp="1"/>
          </p:cNvSpPr>
          <p:nvPr>
            <p:ph type="title"/>
          </p:nvPr>
        </p:nvSpPr>
        <p:spPr>
          <a:xfrm>
            <a:off x="1803000" y="2466350"/>
            <a:ext cx="6818400" cy="2964600"/>
          </a:xfrm>
          <a:prstGeom prst="rect">
            <a:avLst/>
          </a:prstGeom>
        </p:spPr>
        <p:txBody>
          <a:bodyPr spcFirstLastPara="1" wrap="square" lIns="182850" tIns="182850" rIns="182850" bIns="182850" anchor="b" anchorCtr="0">
            <a:noAutofit/>
          </a:bodyPr>
          <a:lstStyle>
            <a:lvl1pPr lvl="0" rtl="0">
              <a:spcBef>
                <a:spcPts val="0"/>
              </a:spcBef>
              <a:spcAft>
                <a:spcPts val="0"/>
              </a:spcAft>
              <a:buSzPts val="7200"/>
              <a:buNone/>
              <a:defRPr sz="72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endParaRPr/>
          </a:p>
        </p:txBody>
      </p:sp>
      <p:sp>
        <p:nvSpPr>
          <p:cNvPr id="55" name="Google Shape;55;p8"/>
          <p:cNvSpPr txBox="1">
            <a:spLocks noGrp="1"/>
          </p:cNvSpPr>
          <p:nvPr>
            <p:ph type="subTitle" idx="1"/>
          </p:nvPr>
        </p:nvSpPr>
        <p:spPr>
          <a:xfrm>
            <a:off x="1803000" y="5606150"/>
            <a:ext cx="6818400" cy="2470200"/>
          </a:xfrm>
          <a:prstGeom prst="rect">
            <a:avLst/>
          </a:prstGeom>
        </p:spPr>
        <p:txBody>
          <a:bodyPr spcFirstLastPara="1" wrap="square" lIns="182850" tIns="182850" rIns="182850" bIns="182850" anchor="t" anchorCtr="0">
            <a:noAutofit/>
          </a:bodyPr>
          <a:lstStyle>
            <a:lvl1pPr lvl="0" rtl="0">
              <a:lnSpc>
                <a:spcPct val="100000"/>
              </a:lnSpc>
              <a:spcBef>
                <a:spcPts val="0"/>
              </a:spcBef>
              <a:spcAft>
                <a:spcPts val="0"/>
              </a:spcAft>
              <a:buSzPts val="4200"/>
              <a:buNone/>
              <a:defRPr sz="4200"/>
            </a:lvl1pPr>
            <a:lvl2pPr lvl="1" rtl="0">
              <a:lnSpc>
                <a:spcPct val="100000"/>
              </a:lnSpc>
              <a:spcBef>
                <a:spcPts val="0"/>
              </a:spcBef>
              <a:spcAft>
                <a:spcPts val="0"/>
              </a:spcAft>
              <a:buSzPts val="4200"/>
              <a:buNone/>
              <a:defRPr sz="4200"/>
            </a:lvl2pPr>
            <a:lvl3pPr lvl="2" rtl="0">
              <a:lnSpc>
                <a:spcPct val="100000"/>
              </a:lnSpc>
              <a:spcBef>
                <a:spcPts val="0"/>
              </a:spcBef>
              <a:spcAft>
                <a:spcPts val="0"/>
              </a:spcAft>
              <a:buSzPts val="4200"/>
              <a:buNone/>
              <a:defRPr sz="4200"/>
            </a:lvl3pPr>
            <a:lvl4pPr lvl="3" rtl="0">
              <a:lnSpc>
                <a:spcPct val="100000"/>
              </a:lnSpc>
              <a:spcBef>
                <a:spcPts val="0"/>
              </a:spcBef>
              <a:spcAft>
                <a:spcPts val="0"/>
              </a:spcAft>
              <a:buSzPts val="4200"/>
              <a:buNone/>
              <a:defRPr sz="4200"/>
            </a:lvl4pPr>
            <a:lvl5pPr lvl="4" rtl="0">
              <a:lnSpc>
                <a:spcPct val="100000"/>
              </a:lnSpc>
              <a:spcBef>
                <a:spcPts val="0"/>
              </a:spcBef>
              <a:spcAft>
                <a:spcPts val="0"/>
              </a:spcAft>
              <a:buSzPts val="4200"/>
              <a:buNone/>
              <a:defRPr sz="4200"/>
            </a:lvl5pPr>
            <a:lvl6pPr lvl="5" rtl="0">
              <a:lnSpc>
                <a:spcPct val="100000"/>
              </a:lnSpc>
              <a:spcBef>
                <a:spcPts val="0"/>
              </a:spcBef>
              <a:spcAft>
                <a:spcPts val="0"/>
              </a:spcAft>
              <a:buSzPts val="4200"/>
              <a:buNone/>
              <a:defRPr sz="4200"/>
            </a:lvl6pPr>
            <a:lvl7pPr lvl="6" rtl="0">
              <a:lnSpc>
                <a:spcPct val="100000"/>
              </a:lnSpc>
              <a:spcBef>
                <a:spcPts val="0"/>
              </a:spcBef>
              <a:spcAft>
                <a:spcPts val="0"/>
              </a:spcAft>
              <a:buSzPts val="4200"/>
              <a:buNone/>
              <a:defRPr sz="4200"/>
            </a:lvl7pPr>
            <a:lvl8pPr lvl="7" rtl="0">
              <a:lnSpc>
                <a:spcPct val="100000"/>
              </a:lnSpc>
              <a:spcBef>
                <a:spcPts val="0"/>
              </a:spcBef>
              <a:spcAft>
                <a:spcPts val="0"/>
              </a:spcAft>
              <a:buSzPts val="4200"/>
              <a:buNone/>
              <a:defRPr sz="4200"/>
            </a:lvl8pPr>
            <a:lvl9pPr lvl="8" rtl="0">
              <a:lnSpc>
                <a:spcPct val="100000"/>
              </a:lnSpc>
              <a:spcBef>
                <a:spcPts val="0"/>
              </a:spcBef>
              <a:spcAft>
                <a:spcPts val="0"/>
              </a:spcAft>
              <a:buSzPts val="4200"/>
              <a:buNone/>
              <a:defRPr sz="4200"/>
            </a:lvl9pPr>
          </a:lstStyle>
          <a:p>
            <a:endParaRPr/>
          </a:p>
        </p:txBody>
      </p:sp>
      <p:sp>
        <p:nvSpPr>
          <p:cNvPr id="56" name="Google Shape;56;p8"/>
          <p:cNvSpPr txBox="1">
            <a:spLocks noGrp="1"/>
          </p:cNvSpPr>
          <p:nvPr>
            <p:ph type="body" idx="2"/>
          </p:nvPr>
        </p:nvSpPr>
        <p:spPr>
          <a:xfrm>
            <a:off x="9879000" y="1448150"/>
            <a:ext cx="7674000" cy="7390200"/>
          </a:xfrm>
          <a:prstGeom prst="rect">
            <a:avLst/>
          </a:prstGeom>
        </p:spPr>
        <p:txBody>
          <a:bodyPr spcFirstLastPara="1" wrap="square" lIns="182850" tIns="182850" rIns="182850" bIns="182850" anchor="t" anchorCtr="0">
            <a:noAutofit/>
          </a:bodyPr>
          <a:lstStyle>
            <a:lvl1pPr marL="457200" lvl="0" indent="-381000" rtl="0">
              <a:spcBef>
                <a:spcPts val="0"/>
              </a:spcBef>
              <a:spcAft>
                <a:spcPts val="0"/>
              </a:spcAft>
              <a:buClr>
                <a:schemeClr val="lt1"/>
              </a:buClr>
              <a:buSzPts val="2400"/>
              <a:buChar char="●"/>
              <a:defRPr>
                <a:solidFill>
                  <a:schemeClr val="lt1"/>
                </a:solidFill>
              </a:defRPr>
            </a:lvl1pPr>
            <a:lvl2pPr marL="914400" lvl="1" indent="-381000" rtl="0">
              <a:spcBef>
                <a:spcPts val="3200"/>
              </a:spcBef>
              <a:spcAft>
                <a:spcPts val="0"/>
              </a:spcAft>
              <a:buClr>
                <a:schemeClr val="lt1"/>
              </a:buClr>
              <a:buSzPts val="2400"/>
              <a:buChar char="○"/>
              <a:defRPr>
                <a:solidFill>
                  <a:schemeClr val="lt1"/>
                </a:solidFill>
              </a:defRPr>
            </a:lvl2pPr>
            <a:lvl3pPr marL="1371600" lvl="2" indent="-381000" rtl="0">
              <a:spcBef>
                <a:spcPts val="3200"/>
              </a:spcBef>
              <a:spcAft>
                <a:spcPts val="0"/>
              </a:spcAft>
              <a:buClr>
                <a:schemeClr val="lt1"/>
              </a:buClr>
              <a:buSzPts val="2400"/>
              <a:buChar char="■"/>
              <a:defRPr>
                <a:solidFill>
                  <a:schemeClr val="lt1"/>
                </a:solidFill>
              </a:defRPr>
            </a:lvl3pPr>
            <a:lvl4pPr marL="1828800" lvl="3" indent="-381000" rtl="0">
              <a:spcBef>
                <a:spcPts val="3200"/>
              </a:spcBef>
              <a:spcAft>
                <a:spcPts val="0"/>
              </a:spcAft>
              <a:buClr>
                <a:schemeClr val="lt1"/>
              </a:buClr>
              <a:buSzPts val="2400"/>
              <a:buChar char="●"/>
              <a:defRPr>
                <a:solidFill>
                  <a:schemeClr val="lt1"/>
                </a:solidFill>
              </a:defRPr>
            </a:lvl4pPr>
            <a:lvl5pPr marL="2286000" lvl="4" indent="-381000" rtl="0">
              <a:spcBef>
                <a:spcPts val="3200"/>
              </a:spcBef>
              <a:spcAft>
                <a:spcPts val="0"/>
              </a:spcAft>
              <a:buClr>
                <a:schemeClr val="lt1"/>
              </a:buClr>
              <a:buSzPts val="2400"/>
              <a:buChar char="○"/>
              <a:defRPr>
                <a:solidFill>
                  <a:schemeClr val="lt1"/>
                </a:solidFill>
              </a:defRPr>
            </a:lvl5pPr>
            <a:lvl6pPr marL="2743200" lvl="5" indent="-381000" rtl="0">
              <a:spcBef>
                <a:spcPts val="3200"/>
              </a:spcBef>
              <a:spcAft>
                <a:spcPts val="0"/>
              </a:spcAft>
              <a:buClr>
                <a:schemeClr val="lt1"/>
              </a:buClr>
              <a:buSzPts val="2400"/>
              <a:buChar char="■"/>
              <a:defRPr>
                <a:solidFill>
                  <a:schemeClr val="lt1"/>
                </a:solidFill>
              </a:defRPr>
            </a:lvl6pPr>
            <a:lvl7pPr marL="3200400" lvl="6" indent="-381000" rtl="0">
              <a:spcBef>
                <a:spcPts val="3200"/>
              </a:spcBef>
              <a:spcAft>
                <a:spcPts val="0"/>
              </a:spcAft>
              <a:buClr>
                <a:schemeClr val="lt1"/>
              </a:buClr>
              <a:buSzPts val="2400"/>
              <a:buChar char="●"/>
              <a:defRPr>
                <a:solidFill>
                  <a:schemeClr val="lt1"/>
                </a:solidFill>
              </a:defRPr>
            </a:lvl7pPr>
            <a:lvl8pPr marL="3657600" lvl="7" indent="-381000" rtl="0">
              <a:spcBef>
                <a:spcPts val="3200"/>
              </a:spcBef>
              <a:spcAft>
                <a:spcPts val="0"/>
              </a:spcAft>
              <a:buClr>
                <a:schemeClr val="lt1"/>
              </a:buClr>
              <a:buSzPts val="2400"/>
              <a:buChar char="○"/>
              <a:defRPr>
                <a:solidFill>
                  <a:schemeClr val="lt1"/>
                </a:solidFill>
              </a:defRPr>
            </a:lvl8pPr>
            <a:lvl9pPr marL="4114800" lvl="8" indent="-381000" rtl="0">
              <a:spcBef>
                <a:spcPts val="3200"/>
              </a:spcBef>
              <a:spcAft>
                <a:spcPts val="3200"/>
              </a:spcAft>
              <a:buClr>
                <a:schemeClr val="lt1"/>
              </a:buClr>
              <a:buSzPts val="2400"/>
              <a:buChar char="■"/>
              <a:defRPr>
                <a:solidFill>
                  <a:schemeClr val="lt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with tagline" type="blank">
  <p:cSld name="BLANK">
    <p:spTree>
      <p:nvGrpSpPr>
        <p:cNvPr id="1" name="Shape 57"/>
        <p:cNvGrpSpPr/>
        <p:nvPr/>
      </p:nvGrpSpPr>
      <p:grpSpPr>
        <a:xfrm>
          <a:off x="0" y="0"/>
          <a:ext cx="0" cy="0"/>
          <a:chOff x="0" y="0"/>
          <a:chExt cx="0" cy="0"/>
        </a:xfrm>
      </p:grpSpPr>
      <p:grpSp>
        <p:nvGrpSpPr>
          <p:cNvPr id="58" name="Google Shape;58;p9"/>
          <p:cNvGrpSpPr/>
          <p:nvPr/>
        </p:nvGrpSpPr>
        <p:grpSpPr>
          <a:xfrm>
            <a:off x="280800" y="9584400"/>
            <a:ext cx="17600100" cy="415500"/>
            <a:chOff x="280800" y="9584400"/>
            <a:chExt cx="17600100" cy="415500"/>
          </a:xfrm>
        </p:grpSpPr>
        <p:sp>
          <p:nvSpPr>
            <p:cNvPr id="59" name="Google Shape;59;p9"/>
            <p:cNvSpPr txBox="1"/>
            <p:nvPr/>
          </p:nvSpPr>
          <p:spPr>
            <a:xfrm>
              <a:off x="11863200" y="9584400"/>
              <a:ext cx="6017700" cy="4155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r>
                <a:rPr lang="en-US" sz="1500" u="sng">
                  <a:solidFill>
                    <a:srgbClr val="6B5990"/>
                  </a:solidFill>
                  <a:latin typeface="Source Sans Pro"/>
                  <a:ea typeface="Source Sans Pro"/>
                  <a:cs typeface="Source Sans Pro"/>
                  <a:sym typeface="Source Sans Pro"/>
                  <a:hlinkClick r:id="rId2"/>
                </a:rPr>
                <a:t>techtotherescue.org/hackathon/zero-hunger/</a:t>
              </a:r>
              <a:endParaRPr sz="1500">
                <a:solidFill>
                  <a:srgbClr val="6B5990"/>
                </a:solidFill>
                <a:latin typeface="Source Sans Pro"/>
                <a:ea typeface="Source Sans Pro"/>
                <a:cs typeface="Source Sans Pro"/>
                <a:sym typeface="Source Sans Pro"/>
              </a:endParaRPr>
            </a:p>
          </p:txBody>
        </p:sp>
        <p:grpSp>
          <p:nvGrpSpPr>
            <p:cNvPr id="60" name="Google Shape;60;p9"/>
            <p:cNvGrpSpPr/>
            <p:nvPr/>
          </p:nvGrpSpPr>
          <p:grpSpPr>
            <a:xfrm>
              <a:off x="280800" y="9584400"/>
              <a:ext cx="7430157" cy="415500"/>
              <a:chOff x="744000" y="9584400"/>
              <a:chExt cx="7430157" cy="415500"/>
            </a:xfrm>
          </p:grpSpPr>
          <p:sp>
            <p:nvSpPr>
              <p:cNvPr id="61" name="Google Shape;61;p9"/>
              <p:cNvSpPr txBox="1"/>
              <p:nvPr/>
            </p:nvSpPr>
            <p:spPr>
              <a:xfrm>
                <a:off x="744000" y="9584400"/>
                <a:ext cx="2393100" cy="41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1500">
                    <a:solidFill>
                      <a:srgbClr val="6B5990"/>
                    </a:solidFill>
                    <a:latin typeface="Source Sans Pro"/>
                    <a:ea typeface="Source Sans Pro"/>
                    <a:cs typeface="Source Sans Pro"/>
                    <a:sym typeface="Source Sans Pro"/>
                  </a:rPr>
                  <a:t>Zero Hunger Hackathon by</a:t>
                </a:r>
                <a:endParaRPr sz="1500">
                  <a:solidFill>
                    <a:srgbClr val="6B5990"/>
                  </a:solidFill>
                  <a:latin typeface="Source Sans Pro"/>
                  <a:ea typeface="Source Sans Pro"/>
                  <a:cs typeface="Source Sans Pro"/>
                  <a:sym typeface="Source Sans Pro"/>
                </a:endParaRPr>
              </a:p>
            </p:txBody>
          </p:sp>
          <p:sp>
            <p:nvSpPr>
              <p:cNvPr id="62" name="Google Shape;62;p9"/>
              <p:cNvSpPr txBox="1"/>
              <p:nvPr/>
            </p:nvSpPr>
            <p:spPr>
              <a:xfrm>
                <a:off x="5620000" y="9584400"/>
                <a:ext cx="1973100" cy="41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1500">
                    <a:solidFill>
                      <a:srgbClr val="6B5990"/>
                    </a:solidFill>
                    <a:latin typeface="Source Sans Pro"/>
                    <a:ea typeface="Source Sans Pro"/>
                    <a:cs typeface="Source Sans Pro"/>
                    <a:sym typeface="Source Sans Pro"/>
                  </a:rPr>
                  <a:t>in collaboration with</a:t>
                </a:r>
                <a:endParaRPr sz="1500">
                  <a:solidFill>
                    <a:srgbClr val="6B5990"/>
                  </a:solidFill>
                  <a:latin typeface="Source Sans Pro"/>
                  <a:ea typeface="Source Sans Pro"/>
                  <a:cs typeface="Source Sans Pro"/>
                  <a:sym typeface="Source Sans Pro"/>
                </a:endParaRPr>
              </a:p>
            </p:txBody>
          </p:sp>
          <p:pic>
            <p:nvPicPr>
              <p:cNvPr id="63" name="Google Shape;63;p9"/>
              <p:cNvPicPr preferRelativeResize="0"/>
              <p:nvPr/>
            </p:nvPicPr>
            <p:blipFill>
              <a:blip r:embed="rId3"/>
              <a:stretch>
                <a:fillRect/>
              </a:stretch>
            </p:blipFill>
            <p:spPr>
              <a:xfrm>
                <a:off x="7478943" y="9584400"/>
                <a:ext cx="695214" cy="415499"/>
              </a:xfrm>
              <a:prstGeom prst="rect">
                <a:avLst/>
              </a:prstGeom>
              <a:noFill/>
              <a:ln>
                <a:noFill/>
              </a:ln>
            </p:spPr>
          </p:pic>
        </p:grpSp>
        <p:pic>
          <p:nvPicPr>
            <p:cNvPr id="64" name="Google Shape;64;p9"/>
            <p:cNvPicPr preferRelativeResize="0"/>
            <p:nvPr/>
          </p:nvPicPr>
          <p:blipFill>
            <a:blip r:embed="rId4"/>
            <a:stretch>
              <a:fillRect/>
            </a:stretch>
          </p:blipFill>
          <p:spPr>
            <a:xfrm>
              <a:off x="2579550" y="9650924"/>
              <a:ext cx="2482427" cy="282450"/>
            </a:xfrm>
            <a:prstGeom prst="rect">
              <a:avLst/>
            </a:prstGeom>
            <a:noFill/>
            <a:ln>
              <a:noFill/>
            </a:ln>
          </p:spPr>
        </p:pic>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p:cSld name="BLANK_2">
    <p:spTree>
      <p:nvGrpSpPr>
        <p:cNvPr id="1" name="Shape 9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5F4F7"/>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571050" y="1725375"/>
            <a:ext cx="17145900" cy="7906800"/>
          </a:xfrm>
          <a:prstGeom prst="rect">
            <a:avLst/>
          </a:prstGeom>
          <a:noFill/>
          <a:ln>
            <a:noFill/>
          </a:ln>
        </p:spPr>
        <p:txBody>
          <a:bodyPr spcFirstLastPara="1" wrap="square" lIns="182850" tIns="182850" rIns="182850" bIns="182850" anchor="t" anchorCtr="0">
            <a:noAutofit/>
          </a:bodyPr>
          <a:lstStyle>
            <a:lvl1pPr marL="457200" lvl="0" indent="-381000" rtl="0">
              <a:lnSpc>
                <a:spcPct val="115000"/>
              </a:lnSpc>
              <a:spcBef>
                <a:spcPts val="0"/>
              </a:spcBef>
              <a:spcAft>
                <a:spcPts val="0"/>
              </a:spcAft>
              <a:buClr>
                <a:srgbClr val="302E33"/>
              </a:buClr>
              <a:buSzPts val="2400"/>
              <a:buFont typeface="Source Sans Pro"/>
              <a:buChar char="●"/>
              <a:defRPr sz="2400">
                <a:solidFill>
                  <a:srgbClr val="302E33"/>
                </a:solidFill>
                <a:latin typeface="Source Sans Pro"/>
                <a:ea typeface="Source Sans Pro"/>
                <a:cs typeface="Source Sans Pro"/>
                <a:sym typeface="Source Sans Pro"/>
              </a:defRPr>
            </a:lvl1pPr>
            <a:lvl2pPr marL="914400" lvl="1" indent="-381000" rtl="0">
              <a:lnSpc>
                <a:spcPct val="115000"/>
              </a:lnSpc>
              <a:spcBef>
                <a:spcPts val="3200"/>
              </a:spcBef>
              <a:spcAft>
                <a:spcPts val="0"/>
              </a:spcAft>
              <a:buClr>
                <a:srgbClr val="302E33"/>
              </a:buClr>
              <a:buSzPts val="2400"/>
              <a:buFont typeface="Source Sans Pro"/>
              <a:buChar char="○"/>
              <a:defRPr sz="2400">
                <a:solidFill>
                  <a:srgbClr val="302E33"/>
                </a:solidFill>
                <a:latin typeface="Source Sans Pro"/>
                <a:ea typeface="Source Sans Pro"/>
                <a:cs typeface="Source Sans Pro"/>
                <a:sym typeface="Source Sans Pro"/>
              </a:defRPr>
            </a:lvl2pPr>
            <a:lvl3pPr marL="1371600" lvl="2" indent="-381000" rtl="0">
              <a:lnSpc>
                <a:spcPct val="115000"/>
              </a:lnSpc>
              <a:spcBef>
                <a:spcPts val="3200"/>
              </a:spcBef>
              <a:spcAft>
                <a:spcPts val="0"/>
              </a:spcAft>
              <a:buClr>
                <a:srgbClr val="302E33"/>
              </a:buClr>
              <a:buSzPts val="2400"/>
              <a:buFont typeface="Source Sans Pro"/>
              <a:buChar char="■"/>
              <a:defRPr sz="2400">
                <a:solidFill>
                  <a:srgbClr val="302E33"/>
                </a:solidFill>
                <a:latin typeface="Source Sans Pro"/>
                <a:ea typeface="Source Sans Pro"/>
                <a:cs typeface="Source Sans Pro"/>
                <a:sym typeface="Source Sans Pro"/>
              </a:defRPr>
            </a:lvl3pPr>
            <a:lvl4pPr marL="1828800" lvl="3" indent="-381000" rtl="0">
              <a:lnSpc>
                <a:spcPct val="115000"/>
              </a:lnSpc>
              <a:spcBef>
                <a:spcPts val="3200"/>
              </a:spcBef>
              <a:spcAft>
                <a:spcPts val="0"/>
              </a:spcAft>
              <a:buClr>
                <a:srgbClr val="302E33"/>
              </a:buClr>
              <a:buSzPts val="2400"/>
              <a:buFont typeface="Source Sans Pro"/>
              <a:buChar char="●"/>
              <a:defRPr sz="2400">
                <a:solidFill>
                  <a:srgbClr val="302E33"/>
                </a:solidFill>
                <a:latin typeface="Source Sans Pro"/>
                <a:ea typeface="Source Sans Pro"/>
                <a:cs typeface="Source Sans Pro"/>
                <a:sym typeface="Source Sans Pro"/>
              </a:defRPr>
            </a:lvl4pPr>
            <a:lvl5pPr marL="2286000" lvl="4" indent="-381000" rtl="0">
              <a:lnSpc>
                <a:spcPct val="115000"/>
              </a:lnSpc>
              <a:spcBef>
                <a:spcPts val="3200"/>
              </a:spcBef>
              <a:spcAft>
                <a:spcPts val="0"/>
              </a:spcAft>
              <a:buClr>
                <a:srgbClr val="302E33"/>
              </a:buClr>
              <a:buSzPts val="2400"/>
              <a:buFont typeface="Source Sans Pro"/>
              <a:buChar char="○"/>
              <a:defRPr sz="2400">
                <a:solidFill>
                  <a:srgbClr val="302E33"/>
                </a:solidFill>
                <a:latin typeface="Source Sans Pro"/>
                <a:ea typeface="Source Sans Pro"/>
                <a:cs typeface="Source Sans Pro"/>
                <a:sym typeface="Source Sans Pro"/>
              </a:defRPr>
            </a:lvl5pPr>
            <a:lvl6pPr marL="2743200" lvl="5" indent="-381000" rtl="0">
              <a:lnSpc>
                <a:spcPct val="115000"/>
              </a:lnSpc>
              <a:spcBef>
                <a:spcPts val="3200"/>
              </a:spcBef>
              <a:spcAft>
                <a:spcPts val="0"/>
              </a:spcAft>
              <a:buClr>
                <a:srgbClr val="302E33"/>
              </a:buClr>
              <a:buSzPts val="2400"/>
              <a:buFont typeface="Source Sans Pro"/>
              <a:buChar char="■"/>
              <a:defRPr sz="2400">
                <a:solidFill>
                  <a:srgbClr val="302E33"/>
                </a:solidFill>
                <a:latin typeface="Source Sans Pro"/>
                <a:ea typeface="Source Sans Pro"/>
                <a:cs typeface="Source Sans Pro"/>
                <a:sym typeface="Source Sans Pro"/>
              </a:defRPr>
            </a:lvl6pPr>
            <a:lvl7pPr marL="3200400" lvl="6" indent="-381000" rtl="0">
              <a:lnSpc>
                <a:spcPct val="115000"/>
              </a:lnSpc>
              <a:spcBef>
                <a:spcPts val="3200"/>
              </a:spcBef>
              <a:spcAft>
                <a:spcPts val="0"/>
              </a:spcAft>
              <a:buClr>
                <a:srgbClr val="302E33"/>
              </a:buClr>
              <a:buSzPts val="2400"/>
              <a:buFont typeface="Source Sans Pro"/>
              <a:buChar char="●"/>
              <a:defRPr sz="2400">
                <a:solidFill>
                  <a:srgbClr val="302E33"/>
                </a:solidFill>
                <a:latin typeface="Source Sans Pro"/>
                <a:ea typeface="Source Sans Pro"/>
                <a:cs typeface="Source Sans Pro"/>
                <a:sym typeface="Source Sans Pro"/>
              </a:defRPr>
            </a:lvl7pPr>
            <a:lvl8pPr marL="3657600" lvl="7" indent="-381000" rtl="0">
              <a:lnSpc>
                <a:spcPct val="115000"/>
              </a:lnSpc>
              <a:spcBef>
                <a:spcPts val="3200"/>
              </a:spcBef>
              <a:spcAft>
                <a:spcPts val="0"/>
              </a:spcAft>
              <a:buClr>
                <a:srgbClr val="302E33"/>
              </a:buClr>
              <a:buSzPts val="2400"/>
              <a:buFont typeface="Source Sans Pro"/>
              <a:buChar char="○"/>
              <a:defRPr sz="2400">
                <a:solidFill>
                  <a:srgbClr val="302E33"/>
                </a:solidFill>
                <a:latin typeface="Source Sans Pro"/>
                <a:ea typeface="Source Sans Pro"/>
                <a:cs typeface="Source Sans Pro"/>
                <a:sym typeface="Source Sans Pro"/>
              </a:defRPr>
            </a:lvl8pPr>
            <a:lvl9pPr marL="4114800" lvl="8" indent="-381000" rtl="0">
              <a:lnSpc>
                <a:spcPct val="115000"/>
              </a:lnSpc>
              <a:spcBef>
                <a:spcPts val="3200"/>
              </a:spcBef>
              <a:spcAft>
                <a:spcPts val="3200"/>
              </a:spcAft>
              <a:buClr>
                <a:srgbClr val="302E33"/>
              </a:buClr>
              <a:buSzPts val="2400"/>
              <a:buFont typeface="Source Sans Pro"/>
              <a:buChar char="■"/>
              <a:defRPr sz="2400">
                <a:solidFill>
                  <a:srgbClr val="302E33"/>
                </a:solidFill>
                <a:latin typeface="Source Sans Pro"/>
                <a:ea typeface="Source Sans Pro"/>
                <a:cs typeface="Source Sans Pro"/>
                <a:sym typeface="Source Sans Pro"/>
              </a:defRPr>
            </a:lvl9pPr>
          </a:lstStyle>
          <a:p>
            <a:endParaRPr/>
          </a:p>
        </p:txBody>
      </p:sp>
      <p:sp>
        <p:nvSpPr>
          <p:cNvPr id="7" name="Google Shape;7;p1"/>
          <p:cNvSpPr txBox="1">
            <a:spLocks noGrp="1"/>
          </p:cNvSpPr>
          <p:nvPr>
            <p:ph type="title"/>
          </p:nvPr>
        </p:nvSpPr>
        <p:spPr>
          <a:xfrm>
            <a:off x="532125" y="485600"/>
            <a:ext cx="14682000" cy="1055400"/>
          </a:xfrm>
          <a:prstGeom prst="rect">
            <a:avLst/>
          </a:prstGeom>
          <a:noFill/>
          <a:ln>
            <a:noFill/>
          </a:ln>
        </p:spPr>
        <p:txBody>
          <a:bodyPr spcFirstLastPara="1" wrap="square" lIns="182850" tIns="182850" rIns="182850" bIns="182850" anchor="t" anchorCtr="0">
            <a:noAutofit/>
          </a:bodyPr>
          <a:lstStyle>
            <a:lvl1pPr lvl="0" rtl="0">
              <a:spcBef>
                <a:spcPts val="0"/>
              </a:spcBef>
              <a:spcAft>
                <a:spcPts val="0"/>
              </a:spcAft>
              <a:buClr>
                <a:srgbClr val="302E33"/>
              </a:buClr>
              <a:buSzPts val="4800"/>
              <a:buFont typeface="Source Sans Pro"/>
              <a:buNone/>
              <a:defRPr sz="4800" b="1">
                <a:solidFill>
                  <a:srgbClr val="302E33"/>
                </a:solidFill>
                <a:latin typeface="Source Sans Pro"/>
                <a:ea typeface="Source Sans Pro"/>
                <a:cs typeface="Source Sans Pro"/>
                <a:sym typeface="Source Sans Pro"/>
              </a:defRPr>
            </a:lvl1pPr>
            <a:lvl2pPr lvl="1" rtl="0">
              <a:spcBef>
                <a:spcPts val="0"/>
              </a:spcBef>
              <a:spcAft>
                <a:spcPts val="0"/>
              </a:spcAft>
              <a:buClr>
                <a:srgbClr val="302E33"/>
              </a:buClr>
              <a:buSzPts val="4800"/>
              <a:buFont typeface="IBM Plex Serif" panose="02060503050406000203"/>
              <a:buNone/>
              <a:defRPr sz="4800" b="1">
                <a:solidFill>
                  <a:srgbClr val="302E33"/>
                </a:solidFill>
                <a:latin typeface="IBM Plex Serif" panose="02060503050406000203"/>
                <a:ea typeface="IBM Plex Serif" panose="02060503050406000203"/>
                <a:cs typeface="IBM Plex Serif" panose="02060503050406000203"/>
                <a:sym typeface="IBM Plex Serif" panose="02060503050406000203"/>
              </a:defRPr>
            </a:lvl2pPr>
            <a:lvl3pPr lvl="2" rtl="0">
              <a:spcBef>
                <a:spcPts val="0"/>
              </a:spcBef>
              <a:spcAft>
                <a:spcPts val="0"/>
              </a:spcAft>
              <a:buClr>
                <a:srgbClr val="302E33"/>
              </a:buClr>
              <a:buSzPts val="4800"/>
              <a:buFont typeface="IBM Plex Serif" panose="02060503050406000203"/>
              <a:buNone/>
              <a:defRPr sz="4800" b="1">
                <a:solidFill>
                  <a:srgbClr val="302E33"/>
                </a:solidFill>
                <a:latin typeface="IBM Plex Serif" panose="02060503050406000203"/>
                <a:ea typeface="IBM Plex Serif" panose="02060503050406000203"/>
                <a:cs typeface="IBM Plex Serif" panose="02060503050406000203"/>
                <a:sym typeface="IBM Plex Serif" panose="02060503050406000203"/>
              </a:defRPr>
            </a:lvl3pPr>
            <a:lvl4pPr lvl="3" rtl="0">
              <a:spcBef>
                <a:spcPts val="0"/>
              </a:spcBef>
              <a:spcAft>
                <a:spcPts val="0"/>
              </a:spcAft>
              <a:buClr>
                <a:srgbClr val="302E33"/>
              </a:buClr>
              <a:buSzPts val="4800"/>
              <a:buFont typeface="IBM Plex Serif" panose="02060503050406000203"/>
              <a:buNone/>
              <a:defRPr sz="4800" b="1">
                <a:solidFill>
                  <a:srgbClr val="302E33"/>
                </a:solidFill>
                <a:latin typeface="IBM Plex Serif" panose="02060503050406000203"/>
                <a:ea typeface="IBM Plex Serif" panose="02060503050406000203"/>
                <a:cs typeface="IBM Plex Serif" panose="02060503050406000203"/>
                <a:sym typeface="IBM Plex Serif" panose="02060503050406000203"/>
              </a:defRPr>
            </a:lvl4pPr>
            <a:lvl5pPr lvl="4" rtl="0">
              <a:spcBef>
                <a:spcPts val="0"/>
              </a:spcBef>
              <a:spcAft>
                <a:spcPts val="0"/>
              </a:spcAft>
              <a:buClr>
                <a:srgbClr val="302E33"/>
              </a:buClr>
              <a:buSzPts val="4800"/>
              <a:buFont typeface="IBM Plex Serif" panose="02060503050406000203"/>
              <a:buNone/>
              <a:defRPr sz="4800" b="1">
                <a:solidFill>
                  <a:srgbClr val="302E33"/>
                </a:solidFill>
                <a:latin typeface="IBM Plex Serif" panose="02060503050406000203"/>
                <a:ea typeface="IBM Plex Serif" panose="02060503050406000203"/>
                <a:cs typeface="IBM Plex Serif" panose="02060503050406000203"/>
                <a:sym typeface="IBM Plex Serif" panose="02060503050406000203"/>
              </a:defRPr>
            </a:lvl5pPr>
            <a:lvl6pPr lvl="5" rtl="0">
              <a:spcBef>
                <a:spcPts val="0"/>
              </a:spcBef>
              <a:spcAft>
                <a:spcPts val="0"/>
              </a:spcAft>
              <a:buClr>
                <a:srgbClr val="302E33"/>
              </a:buClr>
              <a:buSzPts val="4800"/>
              <a:buFont typeface="IBM Plex Serif" panose="02060503050406000203"/>
              <a:buNone/>
              <a:defRPr sz="4800" b="1">
                <a:solidFill>
                  <a:srgbClr val="302E33"/>
                </a:solidFill>
                <a:latin typeface="IBM Plex Serif" panose="02060503050406000203"/>
                <a:ea typeface="IBM Plex Serif" panose="02060503050406000203"/>
                <a:cs typeface="IBM Plex Serif" panose="02060503050406000203"/>
                <a:sym typeface="IBM Plex Serif" panose="02060503050406000203"/>
              </a:defRPr>
            </a:lvl6pPr>
            <a:lvl7pPr lvl="6" rtl="0">
              <a:spcBef>
                <a:spcPts val="0"/>
              </a:spcBef>
              <a:spcAft>
                <a:spcPts val="0"/>
              </a:spcAft>
              <a:buClr>
                <a:srgbClr val="302E33"/>
              </a:buClr>
              <a:buSzPts val="4800"/>
              <a:buFont typeface="IBM Plex Serif" panose="02060503050406000203"/>
              <a:buNone/>
              <a:defRPr sz="4800" b="1">
                <a:solidFill>
                  <a:srgbClr val="302E33"/>
                </a:solidFill>
                <a:latin typeface="IBM Plex Serif" panose="02060503050406000203"/>
                <a:ea typeface="IBM Plex Serif" panose="02060503050406000203"/>
                <a:cs typeface="IBM Plex Serif" panose="02060503050406000203"/>
                <a:sym typeface="IBM Plex Serif" panose="02060503050406000203"/>
              </a:defRPr>
            </a:lvl7pPr>
            <a:lvl8pPr lvl="7" rtl="0">
              <a:spcBef>
                <a:spcPts val="0"/>
              </a:spcBef>
              <a:spcAft>
                <a:spcPts val="0"/>
              </a:spcAft>
              <a:buClr>
                <a:srgbClr val="302E33"/>
              </a:buClr>
              <a:buSzPts val="4800"/>
              <a:buFont typeface="IBM Plex Serif" panose="02060503050406000203"/>
              <a:buNone/>
              <a:defRPr sz="4800" b="1">
                <a:solidFill>
                  <a:srgbClr val="302E33"/>
                </a:solidFill>
                <a:latin typeface="IBM Plex Serif" panose="02060503050406000203"/>
                <a:ea typeface="IBM Plex Serif" panose="02060503050406000203"/>
                <a:cs typeface="IBM Plex Serif" panose="02060503050406000203"/>
                <a:sym typeface="IBM Plex Serif" panose="02060503050406000203"/>
              </a:defRPr>
            </a:lvl8pPr>
            <a:lvl9pPr lvl="8" rtl="0">
              <a:spcBef>
                <a:spcPts val="0"/>
              </a:spcBef>
              <a:spcAft>
                <a:spcPts val="0"/>
              </a:spcAft>
              <a:buClr>
                <a:srgbClr val="302E33"/>
              </a:buClr>
              <a:buSzPts val="4800"/>
              <a:buFont typeface="IBM Plex Serif" panose="02060503050406000203"/>
              <a:buNone/>
              <a:defRPr sz="4800" b="1">
                <a:solidFill>
                  <a:srgbClr val="302E33"/>
                </a:solidFill>
                <a:latin typeface="IBM Plex Serif" panose="02060503050406000203"/>
                <a:ea typeface="IBM Plex Serif" panose="02060503050406000203"/>
                <a:cs typeface="IBM Plex Serif" panose="02060503050406000203"/>
                <a:sym typeface="IBM Plex Serif" panose="02060503050406000203"/>
              </a:defRPr>
            </a:lvl9pPr>
          </a:lstStyle>
          <a:p>
            <a:endParaRPr/>
          </a:p>
        </p:txBody>
      </p:sp>
      <p:sp>
        <p:nvSpPr>
          <p:cNvPr id="8" name="Google Shape;8;p1"/>
          <p:cNvSpPr txBox="1"/>
          <p:nvPr/>
        </p:nvSpPr>
        <p:spPr>
          <a:xfrm>
            <a:off x="8450409" y="8930700"/>
            <a:ext cx="8187000" cy="904800"/>
          </a:xfrm>
          <a:prstGeom prst="rect">
            <a:avLst/>
          </a:prstGeom>
          <a:noFill/>
          <a:ln>
            <a:noFill/>
          </a:ln>
        </p:spPr>
        <p:txBody>
          <a:bodyPr spcFirstLastPara="1" wrap="square" lIns="182850" tIns="182850" rIns="182850" bIns="182850" anchor="ctr" anchorCtr="0">
            <a:noAutofit/>
          </a:bodyPr>
          <a:lstStyle/>
          <a:p>
            <a:pPr marL="0" lvl="0" indent="0" algn="r" rtl="0">
              <a:spcBef>
                <a:spcPts val="0"/>
              </a:spcBef>
              <a:spcAft>
                <a:spcPts val="0"/>
              </a:spcAft>
              <a:buNone/>
            </a:pPr>
            <a:endParaRPr sz="2000">
              <a:latin typeface="Quicksand"/>
              <a:ea typeface="Quicksand"/>
              <a:cs typeface="Quicksand"/>
              <a:sym typeface="Quicksan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www.hacktotherescue.org"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105"/>
        <p:cNvGrpSpPr/>
        <p:nvPr/>
      </p:nvGrpSpPr>
      <p:grpSpPr>
        <a:xfrm>
          <a:off x="0" y="0"/>
          <a:ext cx="0" cy="0"/>
          <a:chOff x="0" y="0"/>
          <a:chExt cx="0" cy="0"/>
        </a:xfrm>
      </p:grpSpPr>
      <p:sp>
        <p:nvSpPr>
          <p:cNvPr id="106" name="Google Shape;106;p14"/>
          <p:cNvSpPr txBox="1">
            <a:spLocks noGrp="1"/>
          </p:cNvSpPr>
          <p:nvPr>
            <p:ph type="subTitle" idx="4294967295"/>
          </p:nvPr>
        </p:nvSpPr>
        <p:spPr>
          <a:xfrm>
            <a:off x="575300" y="5151375"/>
            <a:ext cx="6821100" cy="1593900"/>
          </a:xfrm>
          <a:prstGeom prst="rect">
            <a:avLst/>
          </a:prstGeom>
        </p:spPr>
        <p:txBody>
          <a:bodyPr spcFirstLastPara="1" wrap="square" lIns="182850" tIns="182850" rIns="182850" bIns="182850" anchor="t" anchorCtr="0">
            <a:spAutoFit/>
          </a:bodyPr>
          <a:lstStyle/>
          <a:p>
            <a:pPr marL="0" lvl="0" indent="0" algn="l" rtl="0">
              <a:lnSpc>
                <a:spcPct val="115000"/>
              </a:lnSpc>
              <a:spcBef>
                <a:spcPts val="0"/>
              </a:spcBef>
              <a:spcAft>
                <a:spcPts val="0"/>
              </a:spcAft>
              <a:buClr>
                <a:schemeClr val="dk1"/>
              </a:buClr>
              <a:buSzPts val="1100"/>
              <a:buFont typeface="Arial" panose="020B0604020202020204"/>
              <a:buNone/>
            </a:pPr>
            <a:r>
              <a:rPr lang="en-US" sz="3700">
                <a:solidFill>
                  <a:schemeClr val="lt1"/>
                </a:solidFill>
                <a:latin typeface="Source Sans Pro"/>
                <a:ea typeface="Source Sans Pro"/>
                <a:cs typeface="Source Sans Pro"/>
                <a:sym typeface="Source Sans Pro"/>
              </a:rPr>
              <a:t>Empower global food security with your coding skills</a:t>
            </a:r>
            <a:endParaRPr sz="4000">
              <a:solidFill>
                <a:schemeClr val="lt1"/>
              </a:solidFill>
              <a:latin typeface="Source Sans Pro"/>
              <a:ea typeface="Source Sans Pro"/>
              <a:cs typeface="Source Sans Pro"/>
              <a:sym typeface="Source Sans Pro"/>
            </a:endParaRPr>
          </a:p>
        </p:txBody>
      </p:sp>
      <p:sp>
        <p:nvSpPr>
          <p:cNvPr id="107" name="Google Shape;107;p14"/>
          <p:cNvSpPr txBox="1">
            <a:spLocks noGrp="1"/>
          </p:cNvSpPr>
          <p:nvPr>
            <p:ph type="subTitle" idx="4294967295"/>
          </p:nvPr>
        </p:nvSpPr>
        <p:spPr>
          <a:xfrm>
            <a:off x="575300" y="1637400"/>
            <a:ext cx="8034300" cy="3254400"/>
          </a:xfrm>
          <a:prstGeom prst="rect">
            <a:avLst/>
          </a:prstGeom>
        </p:spPr>
        <p:txBody>
          <a:bodyPr spcFirstLastPara="1" wrap="square" lIns="182850" tIns="182850" rIns="182850" bIns="182850" anchor="t" anchorCtr="0">
            <a:noAutofit/>
          </a:bodyPr>
          <a:lstStyle/>
          <a:p>
            <a:pPr marL="0" lvl="0" indent="0" algn="l" rtl="0">
              <a:lnSpc>
                <a:spcPct val="100000"/>
              </a:lnSpc>
              <a:spcBef>
                <a:spcPts val="0"/>
              </a:spcBef>
              <a:spcAft>
                <a:spcPts val="3200"/>
              </a:spcAft>
              <a:buNone/>
            </a:pPr>
            <a:r>
              <a:rPr lang="en-US" sz="9600" b="1">
                <a:solidFill>
                  <a:schemeClr val="lt1"/>
                </a:solidFill>
              </a:rPr>
              <a:t>Zero Hunger Hackathon</a:t>
            </a:r>
            <a:endParaRPr sz="9600" b="1">
              <a:solidFill>
                <a:schemeClr val="lt1"/>
              </a:solidFill>
              <a:latin typeface="Source Sans Pro"/>
              <a:ea typeface="Source Sans Pro"/>
              <a:cs typeface="Source Sans Pro"/>
              <a:sym typeface="Source Sans Pro"/>
            </a:endParaRPr>
          </a:p>
        </p:txBody>
      </p:sp>
      <p:sp>
        <p:nvSpPr>
          <p:cNvPr id="108" name="Google Shape;108;p14"/>
          <p:cNvSpPr txBox="1"/>
          <p:nvPr/>
        </p:nvSpPr>
        <p:spPr>
          <a:xfrm>
            <a:off x="575300" y="8956975"/>
            <a:ext cx="4167600" cy="782700"/>
          </a:xfrm>
          <a:prstGeom prst="rect">
            <a:avLst/>
          </a:prstGeom>
          <a:noFill/>
          <a:ln>
            <a:noFill/>
          </a:ln>
        </p:spPr>
        <p:txBody>
          <a:bodyPr spcFirstLastPara="1" wrap="square" lIns="182850" tIns="182850" rIns="182850" bIns="182850" anchor="t" anchorCtr="0">
            <a:noAutofit/>
          </a:bodyPr>
          <a:lstStyle/>
          <a:p>
            <a:pPr marL="0" lvl="0" indent="0" algn="l" rtl="0">
              <a:lnSpc>
                <a:spcPct val="115000"/>
              </a:lnSpc>
              <a:spcBef>
                <a:spcPts val="0"/>
              </a:spcBef>
              <a:spcAft>
                <a:spcPts val="0"/>
              </a:spcAft>
              <a:buNone/>
            </a:pPr>
            <a:r>
              <a:rPr lang="en-US" sz="2400">
                <a:solidFill>
                  <a:schemeClr val="lt1"/>
                </a:solidFill>
                <a:latin typeface="Source Sans Pro"/>
                <a:ea typeface="Source Sans Pro"/>
                <a:cs typeface="Source Sans Pro"/>
                <a:sym typeface="Source Sans Pro"/>
              </a:rPr>
              <a:t>in collaboration with </a:t>
            </a:r>
            <a:endParaRPr sz="2400">
              <a:solidFill>
                <a:schemeClr val="lt1"/>
              </a:solidFill>
              <a:latin typeface="Source Sans Pro"/>
              <a:ea typeface="Source Sans Pro"/>
              <a:cs typeface="Source Sans Pro"/>
              <a:sym typeface="Source Sans Pro"/>
            </a:endParaRPr>
          </a:p>
        </p:txBody>
      </p:sp>
      <p:pic>
        <p:nvPicPr>
          <p:cNvPr id="109" name="Google Shape;109;p14"/>
          <p:cNvPicPr preferRelativeResize="0"/>
          <p:nvPr/>
        </p:nvPicPr>
        <p:blipFill>
          <a:blip r:embed="rId4"/>
          <a:stretch>
            <a:fillRect/>
          </a:stretch>
        </p:blipFill>
        <p:spPr>
          <a:xfrm>
            <a:off x="575300" y="621925"/>
            <a:ext cx="3845250" cy="435425"/>
          </a:xfrm>
          <a:prstGeom prst="rect">
            <a:avLst/>
          </a:prstGeom>
          <a:noFill/>
          <a:ln>
            <a:noFill/>
          </a:ln>
        </p:spPr>
      </p:pic>
      <p:pic>
        <p:nvPicPr>
          <p:cNvPr id="110" name="Google Shape;110;p14"/>
          <p:cNvPicPr preferRelativeResize="0"/>
          <p:nvPr/>
        </p:nvPicPr>
        <p:blipFill>
          <a:blip r:embed="rId5"/>
          <a:stretch>
            <a:fillRect/>
          </a:stretch>
        </p:blipFill>
        <p:spPr>
          <a:xfrm>
            <a:off x="3812600" y="8929912"/>
            <a:ext cx="1402093" cy="836825"/>
          </a:xfrm>
          <a:prstGeom prst="rect">
            <a:avLst/>
          </a:prstGeom>
          <a:noFill/>
          <a:ln>
            <a:noFill/>
          </a:ln>
        </p:spPr>
      </p:pic>
      <p:sp>
        <p:nvSpPr>
          <p:cNvPr id="111" name="Google Shape;111;p14"/>
          <p:cNvSpPr txBox="1">
            <a:spLocks noGrp="1"/>
          </p:cNvSpPr>
          <p:nvPr>
            <p:ph type="subTitle" idx="4294967295"/>
          </p:nvPr>
        </p:nvSpPr>
        <p:spPr>
          <a:xfrm>
            <a:off x="575300" y="7099050"/>
            <a:ext cx="8198700" cy="738900"/>
          </a:xfrm>
          <a:prstGeom prst="rect">
            <a:avLst/>
          </a:prstGeom>
        </p:spPr>
        <p:txBody>
          <a:bodyPr spcFirstLastPara="1" wrap="square" lIns="182850" tIns="182850" rIns="182850" bIns="182850" anchor="t" anchorCtr="0">
            <a:spAutoFit/>
          </a:bodyPr>
          <a:lstStyle/>
          <a:p>
            <a:pPr marL="0" lvl="0" indent="0" algn="l" rtl="0">
              <a:lnSpc>
                <a:spcPct val="115000"/>
              </a:lnSpc>
              <a:spcBef>
                <a:spcPts val="0"/>
              </a:spcBef>
              <a:spcAft>
                <a:spcPts val="0"/>
              </a:spcAft>
              <a:buClr>
                <a:schemeClr val="dk1"/>
              </a:buClr>
              <a:buSzPts val="1100"/>
              <a:buFont typeface="Arial" panose="020B0604020202020204"/>
              <a:buNone/>
            </a:pPr>
            <a:r>
              <a:rPr lang="en-US">
                <a:solidFill>
                  <a:schemeClr val="lt1"/>
                </a:solidFill>
              </a:rPr>
              <a:t>May 22-24, 2024  | Free Online Event</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4"/>
          <p:cNvSpPr txBox="1">
            <a:spLocks noGrp="1"/>
          </p:cNvSpPr>
          <p:nvPr>
            <p:ph type="title"/>
          </p:nvPr>
        </p:nvSpPr>
        <p:spPr>
          <a:xfrm>
            <a:off x="474025" y="466075"/>
            <a:ext cx="17232900" cy="1308900"/>
          </a:xfrm>
          <a:prstGeom prst="rect">
            <a:avLst/>
          </a:prstGeom>
        </p:spPr>
        <p:txBody>
          <a:bodyPr spcFirstLastPara="1" wrap="square" lIns="182850" tIns="182850" rIns="182850" bIns="182850" anchor="t" anchorCtr="0">
            <a:noAutofit/>
          </a:bodyPr>
          <a:lstStyle/>
          <a:p>
            <a:pPr marL="0" lvl="0" indent="0" algn="ctr" rtl="0">
              <a:spcBef>
                <a:spcPts val="0"/>
              </a:spcBef>
              <a:spcAft>
                <a:spcPts val="0"/>
              </a:spcAft>
              <a:buNone/>
            </a:pPr>
            <a:r>
              <a:rPr lang="en-US" dirty="0"/>
              <a:t>Feedback Service</a:t>
            </a:r>
          </a:p>
        </p:txBody>
      </p:sp>
      <p:pic>
        <p:nvPicPr>
          <p:cNvPr id="2" name="Picture 1">
            <a:extLst>
              <a:ext uri="{FF2B5EF4-FFF2-40B4-BE49-F238E27FC236}">
                <a16:creationId xmlns:a16="http://schemas.microsoft.com/office/drawing/2014/main" id="{5820FF28-9B12-8C4C-7E0B-4F192B063FCE}"/>
              </a:ext>
            </a:extLst>
          </p:cNvPr>
          <p:cNvPicPr>
            <a:picLocks noChangeAspect="1"/>
          </p:cNvPicPr>
          <p:nvPr/>
        </p:nvPicPr>
        <p:blipFill>
          <a:blip r:embed="rId3"/>
          <a:stretch>
            <a:fillRect/>
          </a:stretch>
        </p:blipFill>
        <p:spPr>
          <a:xfrm>
            <a:off x="4521200" y="1774975"/>
            <a:ext cx="9245600" cy="7343140"/>
          </a:xfrm>
          <a:prstGeom prst="rect">
            <a:avLst/>
          </a:prstGeom>
        </p:spPr>
      </p:pic>
    </p:spTree>
    <p:extLst>
      <p:ext uri="{BB962C8B-B14F-4D97-AF65-F5344CB8AC3E}">
        <p14:creationId xmlns:p14="http://schemas.microsoft.com/office/powerpoint/2010/main" val="4240868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4"/>
          <p:cNvSpPr txBox="1">
            <a:spLocks noGrp="1"/>
          </p:cNvSpPr>
          <p:nvPr>
            <p:ph type="title"/>
          </p:nvPr>
        </p:nvSpPr>
        <p:spPr>
          <a:xfrm>
            <a:off x="474025" y="466075"/>
            <a:ext cx="17232900" cy="1308900"/>
          </a:xfrm>
          <a:prstGeom prst="rect">
            <a:avLst/>
          </a:prstGeom>
        </p:spPr>
        <p:txBody>
          <a:bodyPr spcFirstLastPara="1" wrap="square" lIns="182850" tIns="182850" rIns="182850" bIns="182850" anchor="t" anchorCtr="0">
            <a:noAutofit/>
          </a:bodyPr>
          <a:lstStyle/>
          <a:p>
            <a:pPr marL="0" lvl="0" indent="0" algn="ctr" rtl="0">
              <a:spcBef>
                <a:spcPts val="0"/>
              </a:spcBef>
              <a:spcAft>
                <a:spcPts val="0"/>
              </a:spcAft>
              <a:buNone/>
            </a:pPr>
            <a:r>
              <a:rPr lang="en-US" dirty="0"/>
              <a:t>Location Service</a:t>
            </a:r>
          </a:p>
        </p:txBody>
      </p:sp>
      <p:pic>
        <p:nvPicPr>
          <p:cNvPr id="2" name="Picture 1">
            <a:extLst>
              <a:ext uri="{FF2B5EF4-FFF2-40B4-BE49-F238E27FC236}">
                <a16:creationId xmlns:a16="http://schemas.microsoft.com/office/drawing/2014/main" id="{A530F265-8B40-322C-C733-844B2BDC5703}"/>
              </a:ext>
            </a:extLst>
          </p:cNvPr>
          <p:cNvPicPr>
            <a:picLocks noChangeAspect="1"/>
          </p:cNvPicPr>
          <p:nvPr/>
        </p:nvPicPr>
        <p:blipFill>
          <a:blip r:embed="rId3"/>
          <a:stretch>
            <a:fillRect/>
          </a:stretch>
        </p:blipFill>
        <p:spPr>
          <a:xfrm>
            <a:off x="4418330" y="2199640"/>
            <a:ext cx="9206230" cy="6695440"/>
          </a:xfrm>
          <a:prstGeom prst="rect">
            <a:avLst/>
          </a:prstGeom>
        </p:spPr>
      </p:pic>
    </p:spTree>
    <p:extLst>
      <p:ext uri="{BB962C8B-B14F-4D97-AF65-F5344CB8AC3E}">
        <p14:creationId xmlns:p14="http://schemas.microsoft.com/office/powerpoint/2010/main" val="2591592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4"/>
          <p:cNvSpPr txBox="1">
            <a:spLocks noGrp="1"/>
          </p:cNvSpPr>
          <p:nvPr>
            <p:ph type="title"/>
          </p:nvPr>
        </p:nvSpPr>
        <p:spPr>
          <a:xfrm>
            <a:off x="474025" y="466075"/>
            <a:ext cx="17232900" cy="1308900"/>
          </a:xfrm>
          <a:prstGeom prst="rect">
            <a:avLst/>
          </a:prstGeom>
        </p:spPr>
        <p:txBody>
          <a:bodyPr spcFirstLastPara="1" wrap="square" lIns="182850" tIns="182850" rIns="182850" bIns="182850" anchor="t" anchorCtr="0">
            <a:noAutofit/>
          </a:bodyPr>
          <a:lstStyle/>
          <a:p>
            <a:pPr marL="0" lvl="0" indent="0" algn="ctr" rtl="0">
              <a:spcBef>
                <a:spcPts val="0"/>
              </a:spcBef>
              <a:spcAft>
                <a:spcPts val="0"/>
              </a:spcAft>
              <a:buNone/>
            </a:pPr>
            <a:r>
              <a:rPr lang="en-US" dirty="0"/>
              <a:t>Notification Service</a:t>
            </a:r>
          </a:p>
        </p:txBody>
      </p:sp>
      <p:pic>
        <p:nvPicPr>
          <p:cNvPr id="2" name="Picture 1">
            <a:extLst>
              <a:ext uri="{FF2B5EF4-FFF2-40B4-BE49-F238E27FC236}">
                <a16:creationId xmlns:a16="http://schemas.microsoft.com/office/drawing/2014/main" id="{4DFA16AB-ACA8-3324-35A3-4636A53E74D8}"/>
              </a:ext>
            </a:extLst>
          </p:cNvPr>
          <p:cNvPicPr>
            <a:picLocks noChangeAspect="1"/>
          </p:cNvPicPr>
          <p:nvPr/>
        </p:nvPicPr>
        <p:blipFill>
          <a:blip r:embed="rId3"/>
          <a:stretch>
            <a:fillRect/>
          </a:stretch>
        </p:blipFill>
        <p:spPr>
          <a:xfrm>
            <a:off x="2127249" y="2277894"/>
            <a:ext cx="13181197" cy="4945865"/>
          </a:xfrm>
          <a:prstGeom prst="rect">
            <a:avLst/>
          </a:prstGeom>
        </p:spPr>
      </p:pic>
    </p:spTree>
    <p:extLst>
      <p:ext uri="{BB962C8B-B14F-4D97-AF65-F5344CB8AC3E}">
        <p14:creationId xmlns:p14="http://schemas.microsoft.com/office/powerpoint/2010/main" val="2575524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5"/>
          <p:cNvSpPr txBox="1">
            <a:spLocks noGrp="1"/>
          </p:cNvSpPr>
          <p:nvPr>
            <p:ph type="title"/>
          </p:nvPr>
        </p:nvSpPr>
        <p:spPr>
          <a:xfrm>
            <a:off x="1803000" y="4301700"/>
            <a:ext cx="14682000" cy="1683600"/>
          </a:xfrm>
          <a:prstGeom prst="rect">
            <a:avLst/>
          </a:prstGeom>
        </p:spPr>
        <p:txBody>
          <a:bodyPr spcFirstLastPara="1" wrap="square" lIns="182850" tIns="182850" rIns="182850" bIns="182850" anchor="ctr" anchorCtr="0">
            <a:noAutofit/>
          </a:bodyPr>
          <a:lstStyle/>
          <a:p>
            <a:pPr marL="0" lvl="0" indent="0" algn="ctr" rtl="0">
              <a:spcBef>
                <a:spcPts val="0"/>
              </a:spcBef>
              <a:spcAft>
                <a:spcPts val="0"/>
              </a:spcAft>
              <a:buNone/>
            </a:pPr>
            <a:r>
              <a:rPr lang="en-US" dirty="0"/>
              <a:t>Further Developments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7"/>
          <p:cNvSpPr/>
          <p:nvPr/>
        </p:nvSpPr>
        <p:spPr>
          <a:xfrm>
            <a:off x="603674" y="2518000"/>
            <a:ext cx="15957125" cy="5254800"/>
          </a:xfrm>
          <a:prstGeom prst="roundRect">
            <a:avLst>
              <a:gd name="adj" fmla="val 6342"/>
            </a:avLst>
          </a:prstGeom>
          <a:solidFill>
            <a:schemeClr val="lt1"/>
          </a:solidFill>
          <a:ln>
            <a:noFill/>
          </a:ln>
        </p:spPr>
        <p:txBody>
          <a:bodyPr spcFirstLastPara="1" wrap="square" lIns="0" tIns="0" rIns="0" bIns="0" anchor="ctr" anchorCtr="0">
            <a:noAutofit/>
          </a:bodyPr>
          <a:lstStyle/>
          <a:p>
            <a:pPr marL="457200" lvl="0" indent="-419100" algn="l" rtl="0">
              <a:lnSpc>
                <a:spcPct val="115000"/>
              </a:lnSpc>
              <a:spcBef>
                <a:spcPts val="0"/>
              </a:spcBef>
              <a:spcAft>
                <a:spcPts val="0"/>
              </a:spcAft>
              <a:buClr>
                <a:srgbClr val="302E33"/>
              </a:buClr>
              <a:buSzPts val="3000"/>
              <a:buFont typeface="Source Sans Pro"/>
              <a:buChar char="●"/>
            </a:pPr>
            <a:r>
              <a:rPr lang="en-US" sz="3000" dirty="0">
                <a:solidFill>
                  <a:srgbClr val="302E33"/>
                </a:solidFill>
                <a:highlight>
                  <a:schemeClr val="lt1"/>
                </a:highlight>
                <a:latin typeface="Source Sans Pro"/>
                <a:ea typeface="Source Sans Pro"/>
                <a:cs typeface="Source Sans Pro"/>
                <a:sym typeface="Source Sans Pro"/>
              </a:rPr>
              <a:t>We would implement the functionalities using AWS services to get the prototype of our idea working.</a:t>
            </a:r>
          </a:p>
          <a:p>
            <a:pPr marL="457200" lvl="0" indent="-419100" algn="l" rtl="0">
              <a:lnSpc>
                <a:spcPct val="115000"/>
              </a:lnSpc>
              <a:spcBef>
                <a:spcPts val="0"/>
              </a:spcBef>
              <a:spcAft>
                <a:spcPts val="0"/>
              </a:spcAft>
              <a:buClr>
                <a:srgbClr val="302E33"/>
              </a:buClr>
              <a:buSzPts val="3000"/>
              <a:buFont typeface="Source Sans Pro"/>
              <a:buChar char="●"/>
            </a:pPr>
            <a:r>
              <a:rPr lang="en-US" sz="3000" dirty="0">
                <a:solidFill>
                  <a:srgbClr val="302E33"/>
                </a:solidFill>
                <a:highlight>
                  <a:schemeClr val="lt1"/>
                </a:highlight>
                <a:latin typeface="Source Sans Pro"/>
                <a:ea typeface="Source Sans Pro"/>
                <a:cs typeface="Source Sans Pro"/>
                <a:sym typeface="Source Sans Pro"/>
              </a:rPr>
              <a:t>We would consider other users that can onboard to our application. </a:t>
            </a:r>
          </a:p>
          <a:p>
            <a:pPr marL="457200" lvl="0" indent="-419100" algn="l" rtl="0">
              <a:lnSpc>
                <a:spcPct val="115000"/>
              </a:lnSpc>
              <a:spcBef>
                <a:spcPts val="0"/>
              </a:spcBef>
              <a:spcAft>
                <a:spcPts val="0"/>
              </a:spcAft>
              <a:buClr>
                <a:srgbClr val="302E33"/>
              </a:buClr>
              <a:buSzPts val="3000"/>
              <a:buFont typeface="Source Sans Pro"/>
              <a:buChar char="●"/>
            </a:pPr>
            <a:r>
              <a:rPr lang="en-US" sz="3000" dirty="0">
                <a:solidFill>
                  <a:srgbClr val="302E33"/>
                </a:solidFill>
                <a:highlight>
                  <a:schemeClr val="lt1"/>
                </a:highlight>
                <a:latin typeface="Source Sans Pro"/>
                <a:ea typeface="Source Sans Pro"/>
                <a:cs typeface="Source Sans Pro"/>
                <a:sym typeface="Source Sans Pro"/>
              </a:rPr>
              <a:t>We would have the full stack working on using AWS services.</a:t>
            </a:r>
          </a:p>
        </p:txBody>
      </p:sp>
      <p:sp>
        <p:nvSpPr>
          <p:cNvPr id="127" name="Google Shape;127;p17"/>
          <p:cNvSpPr txBox="1"/>
          <p:nvPr/>
        </p:nvSpPr>
        <p:spPr>
          <a:xfrm>
            <a:off x="603680" y="1541000"/>
            <a:ext cx="16592120" cy="738664"/>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FFFFF"/>
              </a:buClr>
              <a:buSzPts val="2400"/>
              <a:buFont typeface="Source Sans Pro"/>
              <a:buNone/>
            </a:pPr>
            <a:r>
              <a:rPr lang="en-US" sz="4800" b="1" dirty="0">
                <a:solidFill>
                  <a:srgbClr val="302E33"/>
                </a:solidFill>
                <a:latin typeface="Source Sans Pro"/>
                <a:ea typeface="Source Sans Pro"/>
                <a:cs typeface="Source Sans Pro"/>
                <a:sym typeface="Source Sans Pro"/>
              </a:rPr>
              <a:t>How would we proceed to develop this idea further?</a:t>
            </a:r>
            <a:endParaRPr sz="4800" b="1" dirty="0">
              <a:solidFill>
                <a:srgbClr val="302E33"/>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4028151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7"/>
          <p:cNvSpPr txBox="1">
            <a:spLocks noGrp="1"/>
          </p:cNvSpPr>
          <p:nvPr>
            <p:ph type="title"/>
          </p:nvPr>
        </p:nvSpPr>
        <p:spPr>
          <a:xfrm>
            <a:off x="1803000" y="4301700"/>
            <a:ext cx="14682000" cy="1683600"/>
          </a:xfrm>
          <a:prstGeom prst="rect">
            <a:avLst/>
          </a:prstGeom>
        </p:spPr>
        <p:txBody>
          <a:bodyPr spcFirstLastPara="1" wrap="square" lIns="182850" tIns="182850" rIns="182850" bIns="182850" anchor="ctr" anchorCtr="0">
            <a:noAutofit/>
          </a:bodyPr>
          <a:lstStyle/>
          <a:p>
            <a:pPr marL="0" lvl="0" indent="0" algn="ctr" rtl="0">
              <a:spcBef>
                <a:spcPts val="0"/>
              </a:spcBef>
              <a:spcAft>
                <a:spcPts val="0"/>
              </a:spcAft>
              <a:buNone/>
            </a:pPr>
            <a:r>
              <a:rPr lang="en-US"/>
              <a:t>Thank you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5"/>
          <p:cNvSpPr txBox="1"/>
          <p:nvPr/>
        </p:nvSpPr>
        <p:spPr>
          <a:xfrm>
            <a:off x="360183" y="1538992"/>
            <a:ext cx="16744476" cy="6605702"/>
          </a:xfrm>
          <a:prstGeom prst="rect">
            <a:avLst/>
          </a:prstGeom>
          <a:noFill/>
          <a:ln>
            <a:noFill/>
          </a:ln>
        </p:spPr>
        <p:txBody>
          <a:bodyPr spcFirstLastPara="1" wrap="square" lIns="91400" tIns="91400" rIns="91400" bIns="91400" anchor="t" anchorCtr="0">
            <a:spAutoFit/>
          </a:bodyPr>
          <a:lstStyle/>
          <a:p>
            <a:pPr marL="0" marR="0" lvl="0" indent="0" algn="ctr" rtl="0">
              <a:lnSpc>
                <a:spcPct val="117000"/>
              </a:lnSpc>
              <a:spcBef>
                <a:spcPts val="0"/>
              </a:spcBef>
              <a:spcAft>
                <a:spcPts val="0"/>
              </a:spcAft>
              <a:buClr>
                <a:srgbClr val="FFFFFF"/>
              </a:buClr>
              <a:buSzPts val="4800"/>
              <a:buFont typeface="Source Sans Pro"/>
              <a:buNone/>
            </a:pPr>
            <a:r>
              <a:rPr lang="en-US" sz="4800" b="1" dirty="0">
                <a:solidFill>
                  <a:srgbClr val="7733FF"/>
                </a:solidFill>
                <a:latin typeface="Source Sans Pro"/>
                <a:ea typeface="Source Sans Pro"/>
                <a:cs typeface="Source Sans Pro"/>
                <a:sym typeface="Source Sans Pro"/>
              </a:rPr>
              <a:t>Our Goal</a:t>
            </a:r>
            <a:endParaRPr dirty="0">
              <a:solidFill>
                <a:srgbClr val="7733FF"/>
              </a:solidFill>
            </a:endParaRPr>
          </a:p>
          <a:p>
            <a:pPr marL="0" marR="0" lvl="0" indent="0" algn="ctr" rtl="0">
              <a:lnSpc>
                <a:spcPct val="150000"/>
              </a:lnSpc>
              <a:spcBef>
                <a:spcPts val="0"/>
              </a:spcBef>
              <a:spcAft>
                <a:spcPts val="0"/>
              </a:spcAft>
              <a:buClr>
                <a:srgbClr val="000000"/>
              </a:buClr>
              <a:buSzPts val="2100"/>
              <a:buFont typeface="Arial" panose="020B0604020202020204"/>
              <a:buNone/>
            </a:pPr>
            <a:endParaRPr sz="2100" b="0" i="0" u="none" strike="noStrike" cap="none" dirty="0">
              <a:solidFill>
                <a:srgbClr val="FFFFFF"/>
              </a:solidFill>
              <a:latin typeface="Source Sans Pro"/>
              <a:ea typeface="Source Sans Pro"/>
              <a:cs typeface="Source Sans Pro"/>
              <a:sym typeface="Source Sans Pro"/>
            </a:endParaRPr>
          </a:p>
          <a:p>
            <a:pPr algn="ctr">
              <a:lnSpc>
                <a:spcPct val="115000"/>
              </a:lnSpc>
              <a:spcBef>
                <a:spcPts val="1500"/>
              </a:spcBef>
              <a:buClr>
                <a:srgbClr val="9B67FF"/>
              </a:buClr>
              <a:buSzPts val="4800"/>
            </a:pPr>
            <a:r>
              <a:rPr lang="en-US" sz="4800" b="1" dirty="0" err="1">
                <a:solidFill>
                  <a:schemeClr val="dk1"/>
                </a:solidFill>
                <a:latin typeface="Source Sans Pro"/>
                <a:ea typeface="Source Sans Pro"/>
                <a:cs typeface="Source Sans Pro"/>
                <a:sym typeface="Source Sans Pro"/>
              </a:rPr>
              <a:t>Codeappetite</a:t>
            </a:r>
            <a:r>
              <a:rPr lang="en-US" sz="4800" b="1" dirty="0">
                <a:solidFill>
                  <a:schemeClr val="dk1"/>
                </a:solidFill>
                <a:latin typeface="Source Sans Pro"/>
                <a:ea typeface="Source Sans Pro"/>
                <a:cs typeface="Source Sans Pro"/>
                <a:sym typeface="Source Sans Pro"/>
              </a:rPr>
              <a:t> is a web based platform that aims to create a more efficient and effective system for connecting </a:t>
            </a:r>
          </a:p>
          <a:p>
            <a:pPr algn="ctr">
              <a:lnSpc>
                <a:spcPct val="115000"/>
              </a:lnSpc>
              <a:spcBef>
                <a:spcPts val="1500"/>
              </a:spcBef>
              <a:buClr>
                <a:srgbClr val="9B67FF"/>
              </a:buClr>
              <a:buSzPts val="4800"/>
            </a:pPr>
            <a:r>
              <a:rPr lang="en-US" sz="4800" b="1" dirty="0">
                <a:solidFill>
                  <a:schemeClr val="dk1"/>
                </a:solidFill>
                <a:latin typeface="Source Sans Pro"/>
                <a:ea typeface="Source Sans Pro"/>
                <a:cs typeface="Source Sans Pro"/>
                <a:sym typeface="Source Sans Pro"/>
              </a:rPr>
              <a:t>surplus food with those who need it, ultimately reducing food waste and improving food security for the target audience.</a:t>
            </a:r>
          </a:p>
          <a:p>
            <a:pPr algn="ctr">
              <a:lnSpc>
                <a:spcPct val="115000"/>
              </a:lnSpc>
              <a:spcBef>
                <a:spcPts val="1500"/>
              </a:spcBef>
              <a:buClr>
                <a:srgbClr val="9B67FF"/>
              </a:buClr>
              <a:buSzPts val="4800"/>
            </a:pPr>
            <a:br>
              <a:rPr lang="en-US" sz="4800" b="1" dirty="0">
                <a:solidFill>
                  <a:schemeClr val="dk1"/>
                </a:solidFill>
                <a:latin typeface="Source Sans Pro"/>
                <a:ea typeface="Source Sans Pro"/>
                <a:cs typeface="Source Sans Pro"/>
                <a:sym typeface="Source Sans Pro"/>
              </a:rPr>
            </a:br>
            <a:endParaRPr sz="14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7733FF"/>
            </a:gs>
            <a:gs pos="80000">
              <a:srgbClr val="100727"/>
            </a:gs>
            <a:gs pos="100000">
              <a:srgbClr val="100727"/>
            </a:gs>
          </a:gsLst>
          <a:lin ang="8100019" scaled="0"/>
        </a:gradFill>
        <a:effectLst/>
      </p:bgPr>
    </p:bg>
    <p:spTree>
      <p:nvGrpSpPr>
        <p:cNvPr id="1" name="Shape 120"/>
        <p:cNvGrpSpPr/>
        <p:nvPr/>
      </p:nvGrpSpPr>
      <p:grpSpPr>
        <a:xfrm>
          <a:off x="0" y="0"/>
          <a:ext cx="0" cy="0"/>
          <a:chOff x="0" y="0"/>
          <a:chExt cx="0" cy="0"/>
        </a:xfrm>
      </p:grpSpPr>
      <p:sp>
        <p:nvSpPr>
          <p:cNvPr id="121" name="Google Shape;121;p16"/>
          <p:cNvSpPr txBox="1">
            <a:spLocks noGrp="1"/>
          </p:cNvSpPr>
          <p:nvPr>
            <p:ph type="title"/>
          </p:nvPr>
        </p:nvSpPr>
        <p:spPr>
          <a:xfrm>
            <a:off x="1803000" y="4301700"/>
            <a:ext cx="14682000" cy="1683600"/>
          </a:xfrm>
          <a:prstGeom prst="rect">
            <a:avLst/>
          </a:prstGeom>
        </p:spPr>
        <p:txBody>
          <a:bodyPr spcFirstLastPara="1" wrap="square" lIns="182850" tIns="182850" rIns="182850" bIns="182850" anchor="ctr" anchorCtr="0">
            <a:noAutofit/>
          </a:bodyPr>
          <a:lstStyle/>
          <a:p>
            <a:pPr marL="0" lvl="0" indent="0" algn="ctr" rtl="0">
              <a:spcBef>
                <a:spcPts val="0"/>
              </a:spcBef>
              <a:spcAft>
                <a:spcPts val="0"/>
              </a:spcAft>
              <a:buNone/>
            </a:pPr>
            <a:r>
              <a:rPr lang="en-US">
                <a:solidFill>
                  <a:schemeClr val="lt1"/>
                </a:solidFill>
              </a:rPr>
              <a:t>Current Situation</a:t>
            </a:r>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7"/>
          <p:cNvSpPr/>
          <p:nvPr/>
        </p:nvSpPr>
        <p:spPr>
          <a:xfrm>
            <a:off x="603675" y="2518000"/>
            <a:ext cx="7756500" cy="5254800"/>
          </a:xfrm>
          <a:prstGeom prst="roundRect">
            <a:avLst>
              <a:gd name="adj" fmla="val 6342"/>
            </a:avLst>
          </a:prstGeom>
          <a:solidFill>
            <a:schemeClr val="lt1"/>
          </a:solidFill>
          <a:ln>
            <a:noFill/>
          </a:ln>
        </p:spPr>
        <p:txBody>
          <a:bodyPr spcFirstLastPara="1" wrap="square" lIns="0" tIns="0" rIns="0" bIns="0" anchor="ctr" anchorCtr="0">
            <a:noAutofit/>
          </a:bodyPr>
          <a:lstStyle/>
          <a:p>
            <a:pPr marL="457200" lvl="0" indent="-419100" algn="l" rtl="0">
              <a:lnSpc>
                <a:spcPct val="115000"/>
              </a:lnSpc>
              <a:spcBef>
                <a:spcPts val="0"/>
              </a:spcBef>
              <a:spcAft>
                <a:spcPts val="0"/>
              </a:spcAft>
              <a:buClr>
                <a:srgbClr val="302E33"/>
              </a:buClr>
              <a:buSzPts val="3000"/>
              <a:buFont typeface="Source Sans Pro"/>
              <a:buChar char="●"/>
            </a:pPr>
            <a:r>
              <a:rPr lang="en-US" sz="3000" dirty="0">
                <a:solidFill>
                  <a:srgbClr val="302E33"/>
                </a:solidFill>
                <a:highlight>
                  <a:schemeClr val="lt1"/>
                </a:highlight>
                <a:latin typeface="Source Sans Pro"/>
                <a:ea typeface="Source Sans Pro"/>
                <a:cs typeface="Source Sans Pro"/>
                <a:sym typeface="Source Sans Pro"/>
              </a:rPr>
              <a:t>To reduce food waste and hunger.</a:t>
            </a:r>
          </a:p>
          <a:p>
            <a:pPr marL="457200" lvl="0" indent="-419100" algn="l" rtl="0">
              <a:lnSpc>
                <a:spcPct val="115000"/>
              </a:lnSpc>
              <a:spcBef>
                <a:spcPts val="0"/>
              </a:spcBef>
              <a:spcAft>
                <a:spcPts val="0"/>
              </a:spcAft>
              <a:buClr>
                <a:srgbClr val="302E33"/>
              </a:buClr>
              <a:buSzPts val="3000"/>
              <a:buFont typeface="Source Sans Pro"/>
              <a:buChar char="●"/>
            </a:pPr>
            <a:r>
              <a:rPr lang="en-US" sz="3000" dirty="0">
                <a:solidFill>
                  <a:srgbClr val="302E33"/>
                </a:solidFill>
                <a:highlight>
                  <a:schemeClr val="lt1"/>
                </a:highlight>
                <a:latin typeface="Source Sans Pro"/>
                <a:ea typeface="Source Sans Pro"/>
                <a:cs typeface="Source Sans Pro"/>
                <a:sym typeface="Source Sans Pro"/>
              </a:rPr>
              <a:t>To build the connection by creating a web application for organizations that have surplus food and people who need.</a:t>
            </a:r>
            <a:endParaRPr dirty="0">
              <a:solidFill>
                <a:srgbClr val="302E33"/>
              </a:solidFill>
              <a:highlight>
                <a:schemeClr val="lt1"/>
              </a:highlight>
              <a:latin typeface="Source Sans Pro"/>
              <a:ea typeface="Source Sans Pro"/>
              <a:cs typeface="Source Sans Pro"/>
              <a:sym typeface="Source Sans Pro"/>
            </a:endParaRPr>
          </a:p>
        </p:txBody>
      </p:sp>
      <p:sp>
        <p:nvSpPr>
          <p:cNvPr id="127" name="Google Shape;127;p17"/>
          <p:cNvSpPr txBox="1"/>
          <p:nvPr/>
        </p:nvSpPr>
        <p:spPr>
          <a:xfrm>
            <a:off x="603680" y="1541000"/>
            <a:ext cx="6029400" cy="7389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FFFFF"/>
              </a:buClr>
              <a:buSzPts val="2400"/>
              <a:buFont typeface="Source Sans Pro"/>
              <a:buNone/>
            </a:pPr>
            <a:r>
              <a:rPr lang="en-US" sz="4800" b="1">
                <a:solidFill>
                  <a:srgbClr val="302E33"/>
                </a:solidFill>
                <a:latin typeface="Source Sans Pro"/>
                <a:ea typeface="Source Sans Pro"/>
                <a:cs typeface="Source Sans Pro"/>
                <a:sym typeface="Source Sans Pro"/>
              </a:rPr>
              <a:t>What is the problem?</a:t>
            </a:r>
            <a:endParaRPr sz="4800" b="1">
              <a:solidFill>
                <a:srgbClr val="302E33"/>
              </a:solidFill>
              <a:latin typeface="Source Sans Pro"/>
              <a:ea typeface="Source Sans Pro"/>
              <a:cs typeface="Source Sans Pro"/>
              <a:sym typeface="Source Sans Pro"/>
            </a:endParaRPr>
          </a:p>
        </p:txBody>
      </p:sp>
      <p:sp>
        <p:nvSpPr>
          <p:cNvPr id="128" name="Google Shape;128;p17"/>
          <p:cNvSpPr txBox="1"/>
          <p:nvPr/>
        </p:nvSpPr>
        <p:spPr>
          <a:xfrm>
            <a:off x="9290650" y="1598838"/>
            <a:ext cx="8045100" cy="7389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FFFFF"/>
              </a:buClr>
              <a:buSzPts val="2400"/>
              <a:buFont typeface="Source Sans Pro"/>
              <a:buNone/>
            </a:pPr>
            <a:r>
              <a:rPr lang="en-US" sz="4800" b="1">
                <a:solidFill>
                  <a:srgbClr val="302E33"/>
                </a:solidFill>
                <a:latin typeface="Source Sans Pro"/>
                <a:ea typeface="Source Sans Pro"/>
                <a:cs typeface="Source Sans Pro"/>
                <a:sym typeface="Source Sans Pro"/>
              </a:rPr>
              <a:t>Who is your target audience?</a:t>
            </a:r>
            <a:endParaRPr sz="4800" b="1">
              <a:solidFill>
                <a:srgbClr val="302E33"/>
              </a:solidFill>
              <a:latin typeface="Source Sans Pro"/>
              <a:ea typeface="Source Sans Pro"/>
              <a:cs typeface="Source Sans Pro"/>
              <a:sym typeface="Source Sans Pro"/>
            </a:endParaRPr>
          </a:p>
        </p:txBody>
      </p:sp>
      <p:sp>
        <p:nvSpPr>
          <p:cNvPr id="129" name="Google Shape;129;p17"/>
          <p:cNvSpPr/>
          <p:nvPr/>
        </p:nvSpPr>
        <p:spPr>
          <a:xfrm>
            <a:off x="9175915" y="2516100"/>
            <a:ext cx="7756500" cy="5254800"/>
          </a:xfrm>
          <a:prstGeom prst="roundRect">
            <a:avLst>
              <a:gd name="adj" fmla="val 6342"/>
            </a:avLst>
          </a:prstGeom>
          <a:solidFill>
            <a:schemeClr val="lt1"/>
          </a:solidFill>
          <a:ln>
            <a:noFill/>
          </a:ln>
        </p:spPr>
        <p:txBody>
          <a:bodyPr spcFirstLastPara="1" wrap="square" lIns="0" tIns="0" rIns="0" bIns="0" anchor="ctr" anchorCtr="0">
            <a:noAutofit/>
          </a:bodyPr>
          <a:lstStyle/>
          <a:p>
            <a:pPr marL="598170" marR="0" lvl="0" indent="-285750" algn="l" rtl="0">
              <a:lnSpc>
                <a:spcPct val="115000"/>
              </a:lnSpc>
              <a:spcBef>
                <a:spcPts val="0"/>
              </a:spcBef>
              <a:spcAft>
                <a:spcPts val="0"/>
              </a:spcAft>
              <a:buClr>
                <a:srgbClr val="302E33"/>
              </a:buClr>
              <a:buSzPts val="3000"/>
              <a:buFont typeface="Arial" panose="020B0604020202020204" pitchFamily="34" charset="0"/>
              <a:buChar char="•"/>
            </a:pPr>
            <a:r>
              <a:rPr lang="en-US" sz="3000" dirty="0">
                <a:solidFill>
                  <a:srgbClr val="302E33"/>
                </a:solidFill>
                <a:highlight>
                  <a:schemeClr val="lt1"/>
                </a:highlight>
                <a:latin typeface="Source Sans Pro"/>
                <a:ea typeface="Source Sans Pro"/>
                <a:cs typeface="Source Sans Pro"/>
                <a:sym typeface="Source Sans Pro"/>
              </a:rPr>
              <a:t>Organizations that have surplus food.</a:t>
            </a:r>
          </a:p>
          <a:p>
            <a:pPr marL="598170" marR="0" lvl="0" indent="-285750" algn="l" rtl="0">
              <a:lnSpc>
                <a:spcPct val="115000"/>
              </a:lnSpc>
              <a:spcBef>
                <a:spcPts val="0"/>
              </a:spcBef>
              <a:spcAft>
                <a:spcPts val="0"/>
              </a:spcAft>
              <a:buClr>
                <a:srgbClr val="302E33"/>
              </a:buClr>
              <a:buSzPts val="3000"/>
              <a:buFont typeface="Arial" panose="020B0604020202020204" pitchFamily="34" charset="0"/>
              <a:buChar char="•"/>
            </a:pPr>
            <a:r>
              <a:rPr lang="en-US" sz="3000" dirty="0">
                <a:solidFill>
                  <a:srgbClr val="302E33"/>
                </a:solidFill>
                <a:highlight>
                  <a:schemeClr val="lt1"/>
                </a:highlight>
                <a:latin typeface="Source Sans Pro"/>
                <a:ea typeface="Source Sans Pro"/>
                <a:cs typeface="Source Sans Pro"/>
                <a:sym typeface="Source Sans Pro"/>
              </a:rPr>
              <a:t>People who need need food.</a:t>
            </a:r>
            <a:endParaRPr sz="3000" dirty="0">
              <a:solidFill>
                <a:srgbClr val="302E33"/>
              </a:solidFill>
              <a:highlight>
                <a:schemeClr val="lt1"/>
              </a:highlight>
              <a:latin typeface="Source Sans Pro"/>
              <a:ea typeface="Source Sans Pro"/>
              <a:cs typeface="Source Sans Pro"/>
              <a:sym typeface="Source Sans Pr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8"/>
          <p:cNvSpPr txBox="1">
            <a:spLocks noGrp="1"/>
          </p:cNvSpPr>
          <p:nvPr>
            <p:ph type="title"/>
          </p:nvPr>
        </p:nvSpPr>
        <p:spPr>
          <a:xfrm>
            <a:off x="1803000" y="4301700"/>
            <a:ext cx="14682000" cy="1683600"/>
          </a:xfrm>
          <a:prstGeom prst="rect">
            <a:avLst/>
          </a:prstGeom>
        </p:spPr>
        <p:txBody>
          <a:bodyPr spcFirstLastPara="1" wrap="square" lIns="182850" tIns="182850" rIns="182850" bIns="182850" anchor="ctr" anchorCtr="0">
            <a:noAutofit/>
          </a:bodyPr>
          <a:lstStyle/>
          <a:p>
            <a:pPr marL="0" lvl="0" indent="0" algn="ctr" rtl="0">
              <a:spcBef>
                <a:spcPts val="0"/>
              </a:spcBef>
              <a:spcAft>
                <a:spcPts val="0"/>
              </a:spcAft>
              <a:buNone/>
            </a:pPr>
            <a:r>
              <a:rPr lang="en-US"/>
              <a:t>Solution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0"/>
          <p:cNvSpPr txBox="1"/>
          <p:nvPr/>
        </p:nvSpPr>
        <p:spPr>
          <a:xfrm>
            <a:off x="603666" y="1171550"/>
            <a:ext cx="17307900" cy="7389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FFFFF"/>
              </a:buClr>
              <a:buSzPts val="2400"/>
              <a:buFont typeface="Source Sans Pro"/>
              <a:buNone/>
            </a:pPr>
            <a:r>
              <a:rPr lang="en-US" sz="4800" b="1" dirty="0">
                <a:solidFill>
                  <a:srgbClr val="302E33"/>
                </a:solidFill>
                <a:latin typeface="Source Sans Pro"/>
                <a:ea typeface="Source Sans Pro"/>
                <a:cs typeface="Source Sans Pro"/>
                <a:sym typeface="Source Sans Pro"/>
              </a:rPr>
              <a:t>What are the key features our application has?</a:t>
            </a:r>
            <a:endParaRPr sz="4800" b="1" dirty="0">
              <a:solidFill>
                <a:srgbClr val="302E33"/>
              </a:solidFill>
              <a:latin typeface="Source Sans Pro"/>
              <a:ea typeface="Source Sans Pro"/>
              <a:cs typeface="Source Sans Pro"/>
              <a:sym typeface="Source Sans Pro"/>
            </a:endParaRPr>
          </a:p>
        </p:txBody>
      </p:sp>
      <p:sp>
        <p:nvSpPr>
          <p:cNvPr id="149" name="Google Shape;149;p20"/>
          <p:cNvSpPr/>
          <p:nvPr/>
        </p:nvSpPr>
        <p:spPr>
          <a:xfrm>
            <a:off x="603675" y="1910450"/>
            <a:ext cx="3552300" cy="6736800"/>
          </a:xfrm>
          <a:prstGeom prst="roundRect">
            <a:avLst>
              <a:gd name="adj" fmla="val 6342"/>
            </a:avLst>
          </a:prstGeom>
          <a:solidFill>
            <a:schemeClr val="lt1"/>
          </a:solidFill>
          <a:ln>
            <a:noFill/>
          </a:ln>
        </p:spPr>
        <p:txBody>
          <a:bodyPr spcFirstLastPara="1" wrap="square" lIns="182875" tIns="182875" rIns="182875" bIns="182875" anchor="t" anchorCtr="0">
            <a:noAutofit/>
          </a:bodyPr>
          <a:lstStyle/>
          <a:p>
            <a:pPr marL="0" marR="0" lvl="0" indent="0" algn="l" rtl="0">
              <a:lnSpc>
                <a:spcPct val="115000"/>
              </a:lnSpc>
              <a:spcBef>
                <a:spcPts val="0"/>
              </a:spcBef>
              <a:spcAft>
                <a:spcPts val="0"/>
              </a:spcAft>
              <a:buNone/>
            </a:pPr>
            <a:r>
              <a:rPr lang="en-US" sz="2400" b="1" dirty="0">
                <a:solidFill>
                  <a:srgbClr val="302E33"/>
                </a:solidFill>
                <a:highlight>
                  <a:schemeClr val="lt1"/>
                </a:highlight>
                <a:latin typeface="Source Sans Pro"/>
                <a:ea typeface="Source Sans Pro"/>
                <a:cs typeface="Source Sans Pro"/>
                <a:sym typeface="Source Sans Pro"/>
              </a:rPr>
              <a:t>Geolocation Technology</a:t>
            </a:r>
            <a:endParaRPr sz="2400" b="1" dirty="0">
              <a:solidFill>
                <a:srgbClr val="302E33"/>
              </a:solidFill>
              <a:highlight>
                <a:schemeClr val="lt1"/>
              </a:highlight>
              <a:latin typeface="Source Sans Pro"/>
              <a:ea typeface="Source Sans Pro"/>
              <a:cs typeface="Source Sans Pro"/>
              <a:sym typeface="Source Sans Pro"/>
            </a:endParaRPr>
          </a:p>
          <a:p>
            <a:pPr marL="0" marR="0" lvl="0" indent="0" algn="l" rtl="0">
              <a:lnSpc>
                <a:spcPct val="115000"/>
              </a:lnSpc>
              <a:spcBef>
                <a:spcPts val="0"/>
              </a:spcBef>
              <a:spcAft>
                <a:spcPts val="0"/>
              </a:spcAft>
              <a:buNone/>
            </a:pPr>
            <a:endParaRPr lang="en-IE" sz="2400" dirty="0">
              <a:solidFill>
                <a:srgbClr val="302E33"/>
              </a:solidFill>
              <a:highlight>
                <a:schemeClr val="lt1"/>
              </a:highlight>
              <a:latin typeface="Source Sans Pro"/>
              <a:ea typeface="Source Sans Pro"/>
              <a:cs typeface="Source Sans Pro"/>
              <a:sym typeface="Source Sans Pro"/>
            </a:endParaRPr>
          </a:p>
          <a:p>
            <a:pPr marL="0" marR="0" lvl="0" indent="0" algn="l" rtl="0">
              <a:lnSpc>
                <a:spcPct val="115000"/>
              </a:lnSpc>
              <a:spcBef>
                <a:spcPts val="0"/>
              </a:spcBef>
              <a:spcAft>
                <a:spcPts val="0"/>
              </a:spcAft>
              <a:buNone/>
            </a:pPr>
            <a:r>
              <a:rPr lang="en-IE" sz="2400" dirty="0">
                <a:solidFill>
                  <a:srgbClr val="302E33"/>
                </a:solidFill>
                <a:highlight>
                  <a:schemeClr val="lt1"/>
                </a:highlight>
                <a:latin typeface="Source Sans Pro"/>
                <a:ea typeface="Source Sans Pro"/>
                <a:cs typeface="Source Sans Pro"/>
                <a:sym typeface="Source Sans Pro"/>
              </a:rPr>
              <a:t>Using AWS Location services, the app will be  match surplus food with nearby users based on the location of the users.</a:t>
            </a:r>
            <a:endParaRPr sz="2400" dirty="0">
              <a:solidFill>
                <a:srgbClr val="302E33"/>
              </a:solidFill>
              <a:highlight>
                <a:schemeClr val="lt1"/>
              </a:highlight>
              <a:latin typeface="Source Sans Pro"/>
              <a:ea typeface="Source Sans Pro"/>
              <a:cs typeface="Source Sans Pro"/>
              <a:sym typeface="Source Sans Pro"/>
            </a:endParaRPr>
          </a:p>
        </p:txBody>
      </p:sp>
      <p:sp>
        <p:nvSpPr>
          <p:cNvPr id="150" name="Google Shape;150;p20"/>
          <p:cNvSpPr/>
          <p:nvPr/>
        </p:nvSpPr>
        <p:spPr>
          <a:xfrm>
            <a:off x="4955826" y="1910450"/>
            <a:ext cx="3167400" cy="7212000"/>
          </a:xfrm>
          <a:prstGeom prst="roundRect">
            <a:avLst>
              <a:gd name="adj" fmla="val 6342"/>
            </a:avLst>
          </a:prstGeom>
          <a:solidFill>
            <a:schemeClr val="lt1"/>
          </a:solidFill>
          <a:ln>
            <a:noFill/>
          </a:ln>
        </p:spPr>
        <p:txBody>
          <a:bodyPr spcFirstLastPara="1" wrap="square" lIns="182875" tIns="182875" rIns="182875" bIns="182875" anchor="t" anchorCtr="0">
            <a:noAutofit/>
          </a:bodyPr>
          <a:lstStyle/>
          <a:p>
            <a:pPr marL="0" marR="0" lvl="0" indent="0" algn="l" rtl="0">
              <a:lnSpc>
                <a:spcPct val="115000"/>
              </a:lnSpc>
              <a:spcBef>
                <a:spcPts val="0"/>
              </a:spcBef>
              <a:spcAft>
                <a:spcPts val="0"/>
              </a:spcAft>
              <a:buNone/>
            </a:pPr>
            <a:r>
              <a:rPr lang="en-US" sz="2400" b="1" dirty="0">
                <a:solidFill>
                  <a:srgbClr val="302E33"/>
                </a:solidFill>
                <a:highlight>
                  <a:schemeClr val="lt1"/>
                </a:highlight>
                <a:latin typeface="Source Sans Pro"/>
                <a:ea typeface="Source Sans Pro"/>
                <a:cs typeface="Source Sans Pro"/>
                <a:sym typeface="Source Sans Pro"/>
              </a:rPr>
              <a:t>Real-Time Notifications</a:t>
            </a:r>
            <a:endParaRPr sz="2400" b="1" dirty="0">
              <a:solidFill>
                <a:srgbClr val="302E33"/>
              </a:solidFill>
              <a:highlight>
                <a:schemeClr val="lt1"/>
              </a:highlight>
              <a:latin typeface="Source Sans Pro"/>
              <a:ea typeface="Source Sans Pro"/>
              <a:cs typeface="Source Sans Pro"/>
              <a:sym typeface="Source Sans Pro"/>
            </a:endParaRPr>
          </a:p>
          <a:p>
            <a:pPr marL="0" marR="0" lvl="0" indent="0" algn="l" rtl="0">
              <a:lnSpc>
                <a:spcPct val="115000"/>
              </a:lnSpc>
              <a:spcBef>
                <a:spcPts val="0"/>
              </a:spcBef>
              <a:spcAft>
                <a:spcPts val="0"/>
              </a:spcAft>
              <a:buNone/>
            </a:pPr>
            <a:endParaRPr sz="2400" dirty="0">
              <a:solidFill>
                <a:srgbClr val="302E33"/>
              </a:solidFill>
              <a:highlight>
                <a:schemeClr val="lt1"/>
              </a:highlight>
              <a:latin typeface="Source Sans Pro"/>
              <a:ea typeface="Source Sans Pro"/>
              <a:cs typeface="Source Sans Pro"/>
              <a:sym typeface="Source Sans Pro"/>
            </a:endParaRPr>
          </a:p>
          <a:p>
            <a:pPr marL="0" marR="0" lvl="0" indent="0" algn="l" rtl="0">
              <a:lnSpc>
                <a:spcPct val="115000"/>
              </a:lnSpc>
              <a:spcBef>
                <a:spcPts val="0"/>
              </a:spcBef>
              <a:spcAft>
                <a:spcPts val="0"/>
              </a:spcAft>
              <a:buNone/>
            </a:pPr>
            <a:r>
              <a:rPr lang="en-US" sz="2400" dirty="0">
                <a:solidFill>
                  <a:srgbClr val="0D0D0D"/>
                </a:solidFill>
                <a:highlight>
                  <a:srgbClr val="FFFFFF"/>
                </a:highlight>
                <a:latin typeface="Roboto" panose="02000000000000000000"/>
                <a:ea typeface="Roboto" panose="02000000000000000000"/>
                <a:cs typeface="Roboto" panose="02000000000000000000"/>
                <a:sym typeface="Roboto" panose="02000000000000000000"/>
              </a:rPr>
              <a:t>When a matches come up for the user based on their location, they will receive a notification on their app using AWS SNS service.</a:t>
            </a:r>
            <a:endParaRPr sz="2400" dirty="0">
              <a:solidFill>
                <a:srgbClr val="302E33"/>
              </a:solidFill>
              <a:highlight>
                <a:schemeClr val="lt1"/>
              </a:highlight>
              <a:latin typeface="Source Sans Pro"/>
              <a:ea typeface="Source Sans Pro"/>
              <a:cs typeface="Source Sans Pro"/>
              <a:sym typeface="Source Sans Pro"/>
            </a:endParaRPr>
          </a:p>
        </p:txBody>
      </p:sp>
      <p:sp>
        <p:nvSpPr>
          <p:cNvPr id="151" name="Google Shape;151;p20"/>
          <p:cNvSpPr/>
          <p:nvPr/>
        </p:nvSpPr>
        <p:spPr>
          <a:xfrm>
            <a:off x="8759868" y="1910450"/>
            <a:ext cx="3445500" cy="5974500"/>
          </a:xfrm>
          <a:prstGeom prst="roundRect">
            <a:avLst>
              <a:gd name="adj" fmla="val 6342"/>
            </a:avLst>
          </a:prstGeom>
          <a:solidFill>
            <a:schemeClr val="lt1"/>
          </a:solidFill>
          <a:ln>
            <a:noFill/>
          </a:ln>
        </p:spPr>
        <p:txBody>
          <a:bodyPr spcFirstLastPara="1" wrap="square" lIns="182875" tIns="182875" rIns="182875" bIns="182875" anchor="t" anchorCtr="0">
            <a:noAutofit/>
          </a:bodyPr>
          <a:lstStyle/>
          <a:p>
            <a:pPr marL="0" marR="0" lvl="0" indent="0" algn="l" rtl="0">
              <a:lnSpc>
                <a:spcPct val="115000"/>
              </a:lnSpc>
              <a:spcBef>
                <a:spcPts val="0"/>
              </a:spcBef>
              <a:spcAft>
                <a:spcPts val="0"/>
              </a:spcAft>
              <a:buNone/>
            </a:pPr>
            <a:r>
              <a:rPr lang="en-US" sz="2400" b="1" dirty="0">
                <a:solidFill>
                  <a:srgbClr val="302E33"/>
                </a:solidFill>
                <a:highlight>
                  <a:schemeClr val="lt1"/>
                </a:highlight>
                <a:latin typeface="Source Sans Pro"/>
                <a:ea typeface="Source Sans Pro"/>
                <a:cs typeface="Source Sans Pro"/>
                <a:sym typeface="Source Sans Pro"/>
              </a:rPr>
              <a:t>Surplus Food and  needs Listings</a:t>
            </a:r>
            <a:endParaRPr sz="2400" dirty="0">
              <a:solidFill>
                <a:srgbClr val="302E33"/>
              </a:solidFill>
              <a:highlight>
                <a:schemeClr val="lt1"/>
              </a:highlight>
              <a:latin typeface="Source Sans Pro"/>
              <a:ea typeface="Source Sans Pro"/>
              <a:cs typeface="Source Sans Pro"/>
              <a:sym typeface="Source Sans Pro"/>
            </a:endParaRPr>
          </a:p>
          <a:p>
            <a:pPr marL="0" marR="0" lvl="0" indent="0" algn="l" rtl="0">
              <a:lnSpc>
                <a:spcPct val="115000"/>
              </a:lnSpc>
              <a:spcBef>
                <a:spcPts val="0"/>
              </a:spcBef>
              <a:spcAft>
                <a:spcPts val="0"/>
              </a:spcAft>
              <a:buNone/>
            </a:pPr>
            <a:r>
              <a:rPr lang="en-US" sz="2400" dirty="0">
                <a:solidFill>
                  <a:srgbClr val="0D0D0D"/>
                </a:solidFill>
                <a:highlight>
                  <a:srgbClr val="FFFFFF"/>
                </a:highlight>
                <a:latin typeface="Roboto" panose="02000000000000000000"/>
                <a:ea typeface="Roboto" panose="02000000000000000000"/>
                <a:cs typeface="Roboto" panose="02000000000000000000"/>
                <a:sym typeface="Roboto" panose="02000000000000000000"/>
              </a:rPr>
              <a:t>Using AWS DynamoDB which stores the  database of surplus food from the different markets, users will be able to see  list of food available.</a:t>
            </a:r>
            <a:endParaRPr sz="2400" dirty="0">
              <a:solidFill>
                <a:srgbClr val="302E33"/>
              </a:solidFill>
              <a:highlight>
                <a:schemeClr val="lt1"/>
              </a:highlight>
              <a:latin typeface="Source Sans Pro"/>
              <a:ea typeface="Source Sans Pro"/>
              <a:cs typeface="Source Sans Pro"/>
              <a:sym typeface="Source Sans Pro"/>
            </a:endParaRPr>
          </a:p>
        </p:txBody>
      </p:sp>
      <p:sp>
        <p:nvSpPr>
          <p:cNvPr id="153" name="Google Shape;153;p20"/>
          <p:cNvSpPr/>
          <p:nvPr/>
        </p:nvSpPr>
        <p:spPr>
          <a:xfrm>
            <a:off x="12842010" y="1905250"/>
            <a:ext cx="3445500" cy="6213900"/>
          </a:xfrm>
          <a:prstGeom prst="roundRect">
            <a:avLst>
              <a:gd name="adj" fmla="val 6342"/>
            </a:avLst>
          </a:prstGeom>
          <a:solidFill>
            <a:schemeClr val="lt1"/>
          </a:solidFill>
          <a:ln>
            <a:noFill/>
          </a:ln>
        </p:spPr>
        <p:txBody>
          <a:bodyPr spcFirstLastPara="1" wrap="square" lIns="182875" tIns="182875" rIns="182875" bIns="182875" anchor="t" anchorCtr="0">
            <a:noAutofit/>
          </a:bodyPr>
          <a:lstStyle/>
          <a:p>
            <a:pPr marL="0" marR="0" lvl="0" indent="0" algn="l" rtl="0">
              <a:lnSpc>
                <a:spcPct val="115000"/>
              </a:lnSpc>
              <a:spcBef>
                <a:spcPts val="0"/>
              </a:spcBef>
              <a:spcAft>
                <a:spcPts val="0"/>
              </a:spcAft>
              <a:buNone/>
            </a:pPr>
            <a:r>
              <a:rPr lang="en-US" sz="2400" b="1" dirty="0">
                <a:solidFill>
                  <a:srgbClr val="302E33"/>
                </a:solidFill>
                <a:highlight>
                  <a:schemeClr val="lt1"/>
                </a:highlight>
                <a:latin typeface="Source Sans Pro"/>
                <a:ea typeface="Source Sans Pro"/>
                <a:cs typeface="Source Sans Pro"/>
                <a:sym typeface="Source Sans Pro"/>
              </a:rPr>
              <a:t>Feedback and Rating System</a:t>
            </a:r>
            <a:endParaRPr sz="2400" dirty="0">
              <a:solidFill>
                <a:srgbClr val="302E33"/>
              </a:solidFill>
              <a:highlight>
                <a:schemeClr val="lt1"/>
              </a:highlight>
              <a:latin typeface="Source Sans Pro"/>
              <a:ea typeface="Source Sans Pro"/>
              <a:cs typeface="Source Sans Pro"/>
              <a:sym typeface="Source Sans Pro"/>
            </a:endParaRPr>
          </a:p>
          <a:p>
            <a:pPr marL="0" marR="0" lvl="0" indent="0" algn="l" rtl="0">
              <a:lnSpc>
                <a:spcPct val="115000"/>
              </a:lnSpc>
              <a:spcBef>
                <a:spcPts val="0"/>
              </a:spcBef>
              <a:spcAft>
                <a:spcPts val="0"/>
              </a:spcAft>
              <a:buNone/>
            </a:pPr>
            <a:r>
              <a:rPr lang="en-US" sz="2400" dirty="0">
                <a:solidFill>
                  <a:srgbClr val="0D0D0D"/>
                </a:solidFill>
                <a:highlight>
                  <a:srgbClr val="FFFFFF"/>
                </a:highlight>
                <a:latin typeface="Roboto" panose="02000000000000000000"/>
                <a:ea typeface="Roboto" panose="02000000000000000000"/>
                <a:cs typeface="Roboto" panose="02000000000000000000"/>
                <a:sym typeface="Roboto" panose="02000000000000000000"/>
              </a:rPr>
              <a:t>We wanted to provide a feature where the users will be able to give use feedback based on the use of their app to further improve the application for future developments</a:t>
            </a:r>
            <a:endParaRPr sz="2400" dirty="0">
              <a:solidFill>
                <a:srgbClr val="302E33"/>
              </a:solidFill>
              <a:highlight>
                <a:schemeClr val="lt1"/>
              </a:highlight>
              <a:latin typeface="Source Sans Pro"/>
              <a:ea typeface="Source Sans Pro"/>
              <a:cs typeface="Source Sans Pro"/>
              <a:sym typeface="Source Sans Pr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1"/>
          <p:cNvSpPr txBox="1">
            <a:spLocks noGrp="1"/>
          </p:cNvSpPr>
          <p:nvPr>
            <p:ph type="title"/>
          </p:nvPr>
        </p:nvSpPr>
        <p:spPr>
          <a:xfrm>
            <a:off x="1803000" y="4301700"/>
            <a:ext cx="14682000" cy="1683600"/>
          </a:xfrm>
          <a:prstGeom prst="rect">
            <a:avLst/>
          </a:prstGeom>
        </p:spPr>
        <p:txBody>
          <a:bodyPr spcFirstLastPara="1" wrap="square" lIns="182850" tIns="182850" rIns="182850" bIns="182850" anchor="ctr" anchorCtr="0">
            <a:noAutofit/>
          </a:bodyPr>
          <a:lstStyle/>
          <a:p>
            <a:pPr marL="0" lvl="0" indent="0" algn="ctr" rtl="0">
              <a:spcBef>
                <a:spcPts val="0"/>
              </a:spcBef>
              <a:spcAft>
                <a:spcPts val="0"/>
              </a:spcAft>
              <a:buNone/>
            </a:pPr>
            <a:r>
              <a:rPr lang="en-US"/>
              <a:t>Prototype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3"/>
          <p:cNvSpPr txBox="1"/>
          <p:nvPr/>
        </p:nvSpPr>
        <p:spPr>
          <a:xfrm>
            <a:off x="7447150" y="9584400"/>
            <a:ext cx="9888600" cy="4155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r>
              <a:rPr lang="en-US" sz="1500" u="sng">
                <a:solidFill>
                  <a:srgbClr val="9E9E9E"/>
                </a:solidFill>
                <a:latin typeface="Source Sans Pro"/>
                <a:ea typeface="Source Sans Pro"/>
                <a:cs typeface="Source Sans Pro"/>
                <a:sym typeface="Source Sans Pro"/>
                <a:hlinkClick r:id="rId3"/>
              </a:rPr>
              <a:t>www.hacktotherescue.org</a:t>
            </a:r>
            <a:endParaRPr sz="1500">
              <a:solidFill>
                <a:srgbClr val="9E9E9E"/>
              </a:solidFill>
              <a:latin typeface="Source Sans Pro"/>
              <a:ea typeface="Source Sans Pro"/>
              <a:cs typeface="Source Sans Pro"/>
              <a:sym typeface="Source Sans Pro"/>
            </a:endParaRPr>
          </a:p>
        </p:txBody>
      </p:sp>
      <p:sp>
        <p:nvSpPr>
          <p:cNvPr id="170" name="Google Shape;170;p23"/>
          <p:cNvSpPr/>
          <p:nvPr/>
        </p:nvSpPr>
        <p:spPr>
          <a:xfrm>
            <a:off x="603675" y="2518000"/>
            <a:ext cx="7756500" cy="5254800"/>
          </a:xfrm>
          <a:prstGeom prst="roundRect">
            <a:avLst>
              <a:gd name="adj" fmla="val 6342"/>
            </a:avLst>
          </a:prstGeom>
          <a:solidFill>
            <a:schemeClr val="lt1"/>
          </a:solidFill>
          <a:ln>
            <a:noFill/>
          </a:ln>
        </p:spPr>
        <p:txBody>
          <a:bodyPr spcFirstLastPara="1" wrap="square" lIns="0" tIns="0" rIns="0" bIns="0" anchor="ctr" anchorCtr="0">
            <a:noAutofit/>
          </a:bodyPr>
          <a:lstStyle/>
          <a:p>
            <a:pPr marL="640080" marR="0" lvl="0" indent="-327660" algn="l" rtl="0">
              <a:lnSpc>
                <a:spcPct val="115000"/>
              </a:lnSpc>
              <a:spcBef>
                <a:spcPts val="0"/>
              </a:spcBef>
              <a:spcAft>
                <a:spcPts val="0"/>
              </a:spcAft>
              <a:buClr>
                <a:srgbClr val="302E33"/>
              </a:buClr>
              <a:buSzPts val="3000"/>
              <a:buFont typeface="Source Sans Pro"/>
              <a:buChar char="●"/>
            </a:pPr>
            <a:r>
              <a:rPr lang="en-IE" sz="3000" i="0" u="none" strike="noStrike" cap="none" dirty="0">
                <a:solidFill>
                  <a:srgbClr val="302E33"/>
                </a:solidFill>
                <a:highlight>
                  <a:schemeClr val="lt1"/>
                </a:highlight>
                <a:latin typeface="Source Sans Pro"/>
                <a:ea typeface="Source Sans Pro"/>
                <a:cs typeface="Source Sans Pro"/>
                <a:sym typeface="Source Sans Pro"/>
              </a:rPr>
              <a:t>We </a:t>
            </a:r>
            <a:r>
              <a:rPr lang="en-IE" sz="3000" dirty="0">
                <a:solidFill>
                  <a:srgbClr val="302E33"/>
                </a:solidFill>
                <a:highlight>
                  <a:schemeClr val="lt1"/>
                </a:highlight>
                <a:latin typeface="Source Sans Pro"/>
                <a:ea typeface="Source Sans Pro"/>
                <a:cs typeface="Source Sans Pro"/>
                <a:sym typeface="Source Sans Pro"/>
              </a:rPr>
              <a:t>would like to use different AWS Services such as </a:t>
            </a:r>
            <a:r>
              <a:rPr lang="en-IE" sz="3000" i="0" u="none" strike="noStrike" cap="none" dirty="0" err="1">
                <a:solidFill>
                  <a:srgbClr val="302E33"/>
                </a:solidFill>
                <a:highlight>
                  <a:schemeClr val="lt1"/>
                </a:highlight>
                <a:latin typeface="Source Sans Pro"/>
                <a:ea typeface="Source Sans Pro"/>
                <a:cs typeface="Source Sans Pro"/>
                <a:sym typeface="Source Sans Pro"/>
              </a:rPr>
              <a:t>Dynamodb</a:t>
            </a:r>
            <a:r>
              <a:rPr lang="en-IE" sz="3000" i="0" u="none" strike="noStrike" cap="none" dirty="0">
                <a:solidFill>
                  <a:srgbClr val="302E33"/>
                </a:solidFill>
                <a:highlight>
                  <a:schemeClr val="lt1"/>
                </a:highlight>
                <a:latin typeface="Source Sans Pro"/>
                <a:ea typeface="Source Sans Pro"/>
                <a:cs typeface="Source Sans Pro"/>
                <a:sym typeface="Source Sans Pro"/>
              </a:rPr>
              <a:t>, location service, SNS, AWS SDK libraries.</a:t>
            </a:r>
            <a:endParaRPr sz="3000" i="0" u="none" strike="noStrike" cap="none" dirty="0">
              <a:solidFill>
                <a:srgbClr val="302E33"/>
              </a:solidFill>
              <a:highlight>
                <a:schemeClr val="lt1"/>
              </a:highlight>
              <a:latin typeface="Source Sans Pro"/>
              <a:ea typeface="Source Sans Pro"/>
              <a:cs typeface="Source Sans Pro"/>
              <a:sym typeface="Source Sans Pro"/>
            </a:endParaRPr>
          </a:p>
        </p:txBody>
      </p:sp>
      <p:sp>
        <p:nvSpPr>
          <p:cNvPr id="171" name="Google Shape;171;p23"/>
          <p:cNvSpPr txBox="1"/>
          <p:nvPr/>
        </p:nvSpPr>
        <p:spPr>
          <a:xfrm>
            <a:off x="603674" y="859950"/>
            <a:ext cx="7756500" cy="14778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FFFFF"/>
              </a:buClr>
              <a:buSzPts val="2400"/>
              <a:buFont typeface="Source Sans Pro"/>
              <a:buNone/>
            </a:pPr>
            <a:r>
              <a:rPr lang="en-US" sz="4800" b="1">
                <a:solidFill>
                  <a:srgbClr val="302E33"/>
                </a:solidFill>
                <a:latin typeface="Source Sans Pro"/>
                <a:ea typeface="Source Sans Pro"/>
                <a:cs typeface="Source Sans Pro"/>
                <a:sym typeface="Source Sans Pro"/>
              </a:rPr>
              <a:t>We want to integrate tool with: </a:t>
            </a:r>
            <a:endParaRPr sz="4800">
              <a:solidFill>
                <a:srgbClr val="302E33"/>
              </a:solidFill>
            </a:endParaRPr>
          </a:p>
        </p:txBody>
      </p:sp>
      <p:sp>
        <p:nvSpPr>
          <p:cNvPr id="172" name="Google Shape;172;p23"/>
          <p:cNvSpPr txBox="1"/>
          <p:nvPr/>
        </p:nvSpPr>
        <p:spPr>
          <a:xfrm>
            <a:off x="9290650" y="859950"/>
            <a:ext cx="8045100" cy="14778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FFFFF"/>
              </a:buClr>
              <a:buSzPts val="2400"/>
              <a:buFont typeface="Source Sans Pro"/>
              <a:buNone/>
            </a:pPr>
            <a:r>
              <a:rPr lang="en-US" sz="4800" b="1">
                <a:solidFill>
                  <a:srgbClr val="302E33"/>
                </a:solidFill>
                <a:latin typeface="Source Sans Pro"/>
                <a:ea typeface="Source Sans Pro"/>
                <a:cs typeface="Source Sans Pro"/>
                <a:sym typeface="Source Sans Pro"/>
              </a:rPr>
              <a:t>Are there any technical requirements?</a:t>
            </a:r>
            <a:endParaRPr sz="4800" b="1">
              <a:solidFill>
                <a:srgbClr val="302E33"/>
              </a:solidFill>
              <a:latin typeface="Source Sans Pro"/>
              <a:ea typeface="Source Sans Pro"/>
              <a:cs typeface="Source Sans Pro"/>
              <a:sym typeface="Source Sans Pro"/>
            </a:endParaRPr>
          </a:p>
        </p:txBody>
      </p:sp>
      <p:sp>
        <p:nvSpPr>
          <p:cNvPr id="173" name="Google Shape;173;p23"/>
          <p:cNvSpPr/>
          <p:nvPr/>
        </p:nvSpPr>
        <p:spPr>
          <a:xfrm>
            <a:off x="9290650" y="2518000"/>
            <a:ext cx="7756500" cy="5254800"/>
          </a:xfrm>
          <a:prstGeom prst="roundRect">
            <a:avLst>
              <a:gd name="adj" fmla="val 6342"/>
            </a:avLst>
          </a:prstGeom>
          <a:solidFill>
            <a:schemeClr val="lt1"/>
          </a:solidFill>
          <a:ln>
            <a:noFill/>
          </a:ln>
        </p:spPr>
        <p:txBody>
          <a:bodyPr spcFirstLastPara="1" wrap="square" lIns="0" tIns="0" rIns="0" bIns="0" anchor="ctr" anchorCtr="0">
            <a:noAutofit/>
          </a:bodyPr>
          <a:lstStyle/>
          <a:p>
            <a:pPr marL="742950" lvl="0" indent="-285750" algn="l" rtl="0">
              <a:lnSpc>
                <a:spcPct val="115000"/>
              </a:lnSpc>
              <a:spcBef>
                <a:spcPts val="0"/>
              </a:spcBef>
              <a:spcAft>
                <a:spcPts val="0"/>
              </a:spcAft>
              <a:buFont typeface="Arial" panose="020B0604020202020204" pitchFamily="34" charset="0"/>
              <a:buChar char="•"/>
            </a:pPr>
            <a:r>
              <a:rPr lang="en-US" sz="3000" dirty="0">
                <a:solidFill>
                  <a:srgbClr val="302E33"/>
                </a:solidFill>
                <a:highlight>
                  <a:schemeClr val="lt1"/>
                </a:highlight>
                <a:latin typeface="Source Sans Pro"/>
                <a:ea typeface="Source Sans Pro"/>
                <a:cs typeface="Source Sans Pro"/>
                <a:sym typeface="Source Sans Pro"/>
              </a:rPr>
              <a:t>The web application is currently built using flask and AWS services. </a:t>
            </a:r>
            <a:endParaRPr sz="1800" dirty="0">
              <a:solidFill>
                <a:srgbClr val="6B5990"/>
              </a:solidFill>
              <a:highlight>
                <a:schemeClr val="lt1"/>
              </a:highlight>
              <a:latin typeface="Space Grotesk"/>
              <a:ea typeface="Space Grotesk"/>
              <a:cs typeface="Space Grotesk"/>
              <a:sym typeface="Space Grotesk"/>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4"/>
          <p:cNvSpPr txBox="1">
            <a:spLocks noGrp="1"/>
          </p:cNvSpPr>
          <p:nvPr>
            <p:ph type="title"/>
          </p:nvPr>
        </p:nvSpPr>
        <p:spPr>
          <a:xfrm>
            <a:off x="474025" y="466075"/>
            <a:ext cx="17232900" cy="1308900"/>
          </a:xfrm>
          <a:prstGeom prst="rect">
            <a:avLst/>
          </a:prstGeom>
        </p:spPr>
        <p:txBody>
          <a:bodyPr spcFirstLastPara="1" wrap="square" lIns="182850" tIns="182850" rIns="182850" bIns="182850" anchor="t" anchorCtr="0">
            <a:noAutofit/>
          </a:bodyPr>
          <a:lstStyle/>
          <a:p>
            <a:pPr marL="0" lvl="0" indent="0" algn="ctr" rtl="0">
              <a:spcBef>
                <a:spcPts val="0"/>
              </a:spcBef>
              <a:spcAft>
                <a:spcPts val="0"/>
              </a:spcAft>
              <a:buNone/>
            </a:pPr>
            <a:r>
              <a:rPr lang="en-US" dirty="0"/>
              <a:t>Database Service</a:t>
            </a:r>
          </a:p>
        </p:txBody>
      </p:sp>
      <p:pic>
        <p:nvPicPr>
          <p:cNvPr id="3" name="Picture 2">
            <a:extLst>
              <a:ext uri="{FF2B5EF4-FFF2-40B4-BE49-F238E27FC236}">
                <a16:creationId xmlns:a16="http://schemas.microsoft.com/office/drawing/2014/main" id="{541AFD4C-CE07-39BC-56D2-324E308360B9}"/>
              </a:ext>
            </a:extLst>
          </p:cNvPr>
          <p:cNvPicPr>
            <a:picLocks noChangeAspect="1"/>
          </p:cNvPicPr>
          <p:nvPr/>
        </p:nvPicPr>
        <p:blipFill>
          <a:blip r:embed="rId3"/>
          <a:stretch>
            <a:fillRect/>
          </a:stretch>
        </p:blipFill>
        <p:spPr>
          <a:xfrm>
            <a:off x="1083994" y="1774975"/>
            <a:ext cx="5956885" cy="7187828"/>
          </a:xfrm>
          <a:prstGeom prst="rect">
            <a:avLst/>
          </a:prstGeom>
        </p:spPr>
      </p:pic>
      <p:pic>
        <p:nvPicPr>
          <p:cNvPr id="4" name="Picture 3">
            <a:extLst>
              <a:ext uri="{FF2B5EF4-FFF2-40B4-BE49-F238E27FC236}">
                <a16:creationId xmlns:a16="http://schemas.microsoft.com/office/drawing/2014/main" id="{51F3ACC5-9234-A77A-53D0-23503DEF317A}"/>
              </a:ext>
            </a:extLst>
          </p:cNvPr>
          <p:cNvPicPr>
            <a:picLocks noChangeAspect="1"/>
          </p:cNvPicPr>
          <p:nvPr/>
        </p:nvPicPr>
        <p:blipFill>
          <a:blip r:embed="rId4"/>
          <a:stretch>
            <a:fillRect/>
          </a:stretch>
        </p:blipFill>
        <p:spPr>
          <a:xfrm>
            <a:off x="8810675" y="4303138"/>
            <a:ext cx="7344410" cy="2926924"/>
          </a:xfrm>
          <a:prstGeom prst="rect">
            <a:avLst/>
          </a:prstGeom>
        </p:spPr>
      </p:pic>
    </p:spTree>
  </p:cSld>
  <p:clrMapOvr>
    <a:masterClrMapping/>
  </p:clrMapOvr>
</p:sld>
</file>

<file path=ppt/theme/theme1.xml><?xml version="1.0" encoding="utf-8"?>
<a:theme xmlns:a="http://schemas.openxmlformats.org/drawingml/2006/main" name="TTTR">
  <a:themeElements>
    <a:clrScheme name="Simple Light">
      <a:dk1>
        <a:srgbClr val="000000"/>
      </a:dk1>
      <a:lt1>
        <a:srgbClr val="FFFFFF"/>
      </a:lt1>
      <a:dk2>
        <a:srgbClr val="595959"/>
      </a:dk2>
      <a:lt2>
        <a:srgbClr val="7733FF"/>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TTR">
  <a:themeElements>
    <a:clrScheme name="TTTR">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841</Words>
  <Application>Microsoft Macintosh PowerPoint</Application>
  <PresentationFormat>Custom</PresentationFormat>
  <Paragraphs>68</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Space Grotesk</vt:lpstr>
      <vt:lpstr>Quicksand</vt:lpstr>
      <vt:lpstr>Roboto</vt:lpstr>
      <vt:lpstr>Arial</vt:lpstr>
      <vt:lpstr>DM Serif Display</vt:lpstr>
      <vt:lpstr>Source Sans Pro</vt:lpstr>
      <vt:lpstr>TTTR</vt:lpstr>
      <vt:lpstr>PowerPoint Presentation</vt:lpstr>
      <vt:lpstr>PowerPoint Presentation</vt:lpstr>
      <vt:lpstr>Current Situation</vt:lpstr>
      <vt:lpstr>PowerPoint Presentation</vt:lpstr>
      <vt:lpstr>Solution</vt:lpstr>
      <vt:lpstr>PowerPoint Presentation</vt:lpstr>
      <vt:lpstr>Prototype</vt:lpstr>
      <vt:lpstr>PowerPoint Presentation</vt:lpstr>
      <vt:lpstr>Database Service</vt:lpstr>
      <vt:lpstr>Feedback Service</vt:lpstr>
      <vt:lpstr>Location Service</vt:lpstr>
      <vt:lpstr>Notification Service</vt:lpstr>
      <vt:lpstr>Further Developments</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dc:title>
  <dc:creator/>
  <cp:lastModifiedBy>Jamgbadi, Erifeoluwa</cp:lastModifiedBy>
  <cp:revision>3</cp:revision>
  <dcterms:created xsi:type="dcterms:W3CDTF">2024-05-13T16:08:00Z</dcterms:created>
  <dcterms:modified xsi:type="dcterms:W3CDTF">2024-05-24T12:29:04Z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5442EB26669D4C0391CCF5E5A5B5848F_13</vt:lpwstr>
  </property>
  <property fmtid="{D5CDD505-2E9C-101B-9397-08002B2CF9AE}" pid="3" name="KSOProductBuildVer">
    <vt:lpwstr>1033-12.2.0.16909</vt:lpwstr>
  </property>
</Properties>
</file>