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9" r:id="rId5"/>
    <p:sldId id="261" r:id="rId6"/>
    <p:sldId id="263" r:id="rId7"/>
    <p:sldId id="265" r:id="rId8"/>
    <p:sldId id="271" r:id="rId9"/>
    <p:sldId id="268" r:id="rId10"/>
    <p:sldId id="272" r:id="rId11"/>
    <p:sldId id="273" r:id="rId12"/>
    <p:sldId id="274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FB69-EB80-4FCA-8F52-73C0AB977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075FD-B579-4583-AF6F-21B3BA81E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6BF1A-9F5A-4868-8D29-DE613687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9A2A-B7E2-4D03-860E-8B3793C70AE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61CCE-62BD-40FB-A1AC-DF9F55C7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A92C3-940C-4B0E-B71E-BBD3F231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CA7A-1C51-440F-9757-B1A22BF8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7CF9-06B2-4A33-A0E4-FB8BE220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8FB5E-32EE-4063-8392-56DC62EA9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1DFE9-63C4-491E-B7EF-1D9676C6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9A2A-B7E2-4D03-860E-8B3793C70AE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DF176-C009-4481-B9E3-E52DCC36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A9BEE-22B9-44D0-AE48-4FB0408B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CA7A-1C51-440F-9757-B1A22BF8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9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7A6F7-7FA1-49BF-8092-8F0C2566B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1BB45-A4E1-4876-9A54-EC38BA695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C8C69-FCCD-436A-9F16-CAE154E9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9A2A-B7E2-4D03-860E-8B3793C70AE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BD506-DB50-42A7-A28D-5578B8DB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1488-8A9A-486C-91A5-BEEC9959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CA7A-1C51-440F-9757-B1A22BF8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3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AC1A-81DF-4CB4-B34E-EE6DD30E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01C6-718B-46B0-A5F3-5DD29CBB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9CE03-A543-4AE2-BEDA-0E066FFD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9A2A-B7E2-4D03-860E-8B3793C70AE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CB25F-912C-4A7C-B98A-03DB7049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39B7B-1546-4A4D-B340-D0DDF1BA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CA7A-1C51-440F-9757-B1A22BF8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8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5569-B56C-4C1B-AA2B-D32FF7FB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AAED9-BD61-4FAD-8416-FE93D7393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D730D-BC5E-46A1-8F5D-4EE08803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9A2A-B7E2-4D03-860E-8B3793C70AE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7F901-8059-49E0-A9FD-090EDE76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C507B-C00D-442F-BAA3-2082000B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CA7A-1C51-440F-9757-B1A22BF8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0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9149-3D1C-47A0-8EB4-1C09B0B7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6A9D-89B4-4CB0-B62D-CA90EE236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02516-7727-4707-A9DE-385B26586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83E25-4292-45A1-ABA6-3362AED3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9A2A-B7E2-4D03-860E-8B3793C70AE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29604-4BC2-443B-89DF-DE25E03E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2C6BB-2121-4317-882C-FD403646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CA7A-1C51-440F-9757-B1A22BF8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6B3C-A9AE-4F50-83A4-D71DAE7A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C7577-766F-49C5-A07F-FCDAA561B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F3D27-E96B-4141-800B-35EBE5945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C24BC-87C0-46CD-B9A1-A25565F19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F05F0-F916-40CD-BB70-29E4471FC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54994-65CF-40A1-902D-2CBDA181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9A2A-B7E2-4D03-860E-8B3793C70AE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9A94B-82A1-49D1-8657-E50F6468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94A52-83DE-441C-BDE0-B1956EF4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CA7A-1C51-440F-9757-B1A22BF8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3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C33D-82CC-416E-974F-57F9B5D4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899A5-B71F-45DB-ADA9-BFB2ADC0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9A2A-B7E2-4D03-860E-8B3793C70AE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64868-C516-4BC4-A86C-BA86E3A2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8BA10-0B2D-4D2F-829D-F8451247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CA7A-1C51-440F-9757-B1A22BF8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4A956-1148-45D0-AF66-76FEA782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9A2A-B7E2-4D03-860E-8B3793C70AE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6B822-61F1-4A6D-83BB-170737BA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2DE33-3577-4C77-B97E-6BBDEAE9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CA7A-1C51-440F-9757-B1A22BF8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7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9A30-DAE8-40B7-BA77-2F50E1B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83359-7088-4F85-99DE-30EF7761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EDC91-4C97-4879-9DC9-64CA186DC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0539B-3C7B-4A19-A3FA-BD2F2561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9A2A-B7E2-4D03-860E-8B3793C70AE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27ACB-8E3D-4FE8-B494-D6A5762A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F915E-C491-4FFB-AB9A-F0EFEB52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CA7A-1C51-440F-9757-B1A22BF8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1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0FEA-98F1-4B7B-B82B-7434A23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B44CD-0263-440B-B3A3-E0CFA9E50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715C2-790A-481D-88E2-30B57D57F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80BDC-0C9B-4DB2-BB51-1ABED12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9A2A-B7E2-4D03-860E-8B3793C70AE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424BB-D884-4B8B-94B1-DB32EFFD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A0F50-064E-4312-9CCD-A3A7932A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CA7A-1C51-440F-9757-B1A22BF8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6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2288E-BAAB-4096-B179-54DF73A5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B43F3-8651-43C8-927D-E3DDB08E3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46437-CF2C-4E28-BE1A-709D40FE1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9A2A-B7E2-4D03-860E-8B3793C70AE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5D89-D590-4DFB-A2A5-EA3D1011E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37A2A-0FEB-4877-BFC9-1E4616047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DCA7A-1C51-440F-9757-B1A22BF8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2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3BDCBEF1-3A4A-4213-A69B-DD2750D90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8" t="24555" r="15939" b="25406"/>
          <a:stretch/>
        </p:blipFill>
        <p:spPr bwMode="auto">
          <a:xfrm>
            <a:off x="10112619" y="2028189"/>
            <a:ext cx="1960685" cy="140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usic Note - Pulsing Smeared Rainbow Colors On White Background, Fire  Design Stock Illustration - Illustration of texture, musical: 119493134">
            <a:extLst>
              <a:ext uri="{FF2B5EF4-FFF2-40B4-BE49-F238E27FC236}">
                <a16:creationId xmlns:a16="http://schemas.microsoft.com/office/drawing/2014/main" id="{92282FBB-DFCF-4B98-BF5E-AF8FE5CCE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874" y="3123503"/>
            <a:ext cx="1828008" cy="219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bbles And Empty Seats: How Each Pro Sport Plans To Come Back Amid  Pandemic : NPR">
            <a:extLst>
              <a:ext uri="{FF2B5EF4-FFF2-40B4-BE49-F238E27FC236}">
                <a16:creationId xmlns:a16="http://schemas.microsoft.com/office/drawing/2014/main" id="{CA34614B-3864-4A92-8F15-92427CBEC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60" y="1942367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,493 Black School Girl Illustrations &amp;amp; Clip Art - iStock">
            <a:extLst>
              <a:ext uri="{FF2B5EF4-FFF2-40B4-BE49-F238E27FC236}">
                <a16:creationId xmlns:a16="http://schemas.microsoft.com/office/drawing/2014/main" id="{C854D676-2DE6-4F49-9AD7-B817A3C03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961" y="584688"/>
            <a:ext cx="2188401" cy="228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4BABD6F-C1F7-4FE4-8071-FF31EDC28B75}"/>
              </a:ext>
            </a:extLst>
          </p:cNvPr>
          <p:cNvSpPr/>
          <p:nvPr/>
        </p:nvSpPr>
        <p:spPr>
          <a:xfrm>
            <a:off x="1099038" y="1494692"/>
            <a:ext cx="2634397" cy="272561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FA5AAD-575E-4A48-BFF0-2BABF572C3C3}"/>
              </a:ext>
            </a:extLst>
          </p:cNvPr>
          <p:cNvSpPr/>
          <p:nvPr/>
        </p:nvSpPr>
        <p:spPr>
          <a:xfrm>
            <a:off x="4690695" y="386862"/>
            <a:ext cx="3050931" cy="304213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mods are gone so lets just upvote the word anime: Animemes">
            <a:extLst>
              <a:ext uri="{FF2B5EF4-FFF2-40B4-BE49-F238E27FC236}">
                <a16:creationId xmlns:a16="http://schemas.microsoft.com/office/drawing/2014/main" id="{117FCC2B-67B1-49E5-940C-EEC81D118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7" t="30035" r="38886" b="52926"/>
          <a:stretch/>
        </p:blipFill>
        <p:spPr bwMode="auto">
          <a:xfrm>
            <a:off x="7942749" y="927843"/>
            <a:ext cx="2634397" cy="87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6F19B8F-FCC4-44B7-AC2E-76857BC2EB10}"/>
              </a:ext>
            </a:extLst>
          </p:cNvPr>
          <p:cNvSpPr/>
          <p:nvPr/>
        </p:nvSpPr>
        <p:spPr>
          <a:xfrm>
            <a:off x="7741626" y="514076"/>
            <a:ext cx="3050931" cy="180242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34344-B70D-4187-AFFF-14C898C2BD81}"/>
              </a:ext>
            </a:extLst>
          </p:cNvPr>
          <p:cNvSpPr/>
          <p:nvPr/>
        </p:nvSpPr>
        <p:spPr>
          <a:xfrm>
            <a:off x="6411390" y="3134388"/>
            <a:ext cx="5405471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LIFE ORGANISER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6D4EB-5CB6-4A38-8386-777AF2F424D4}"/>
              </a:ext>
            </a:extLst>
          </p:cNvPr>
          <p:cNvSpPr txBox="1"/>
          <p:nvPr/>
        </p:nvSpPr>
        <p:spPr>
          <a:xfrm>
            <a:off x="8044962" y="5350542"/>
            <a:ext cx="253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Erifeoluwa Jamgbadi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F158F3-EF14-428A-88E3-3D3B77F4A44B}"/>
              </a:ext>
            </a:extLst>
          </p:cNvPr>
          <p:cNvSpPr/>
          <p:nvPr/>
        </p:nvSpPr>
        <p:spPr>
          <a:xfrm>
            <a:off x="3995247" y="2857500"/>
            <a:ext cx="1296169" cy="256253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Curvy Film Reel Stock Photo - Download Image Now - iStock">
            <a:extLst>
              <a:ext uri="{FF2B5EF4-FFF2-40B4-BE49-F238E27FC236}">
                <a16:creationId xmlns:a16="http://schemas.microsoft.com/office/drawing/2014/main" id="{6CCC21EC-52B1-4EF3-9437-14B686071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29" y="376010"/>
            <a:ext cx="1543049" cy="132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EA43A9A-4ADD-40A1-A5D4-F88AC26FD584}"/>
              </a:ext>
            </a:extLst>
          </p:cNvPr>
          <p:cNvSpPr/>
          <p:nvPr/>
        </p:nvSpPr>
        <p:spPr>
          <a:xfrm>
            <a:off x="2822331" y="0"/>
            <a:ext cx="1952625" cy="18478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402637-8572-4D5B-9215-6781F5978F60}"/>
              </a:ext>
            </a:extLst>
          </p:cNvPr>
          <p:cNvSpPr/>
          <p:nvPr/>
        </p:nvSpPr>
        <p:spPr>
          <a:xfrm>
            <a:off x="9960910" y="1698130"/>
            <a:ext cx="2233687" cy="218122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6121-97FB-4117-A488-918E44E58828}"/>
              </a:ext>
            </a:extLst>
          </p:cNvPr>
          <p:cNvSpPr txBox="1">
            <a:spLocks/>
          </p:cNvSpPr>
          <p:nvPr/>
        </p:nvSpPr>
        <p:spPr>
          <a:xfrm>
            <a:off x="838200" y="29680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Query -&gt; Features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4A7AF-ABC9-417F-810C-E4A46CA3F8D3}"/>
              </a:ext>
            </a:extLst>
          </p:cNvPr>
          <p:cNvSpPr txBox="1"/>
          <p:nvPr/>
        </p:nvSpPr>
        <p:spPr>
          <a:xfrm>
            <a:off x="838200" y="1117838"/>
            <a:ext cx="1135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4. Intermediate Feature : To add music listened to from YouTube to my Spotify playlist with the same genre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2E48F-8331-4EB4-87A8-69FFC0C35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6" y="2736971"/>
            <a:ext cx="3248025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58322E-D1ED-468E-856D-19C029683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481" y="2719387"/>
            <a:ext cx="2838450" cy="1419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189CB-EAB6-4B8F-918C-1EC724D93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62" y="3138488"/>
            <a:ext cx="2657773" cy="59824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4BBFA84-8F3D-422E-99E9-38AA6FD19410}"/>
              </a:ext>
            </a:extLst>
          </p:cNvPr>
          <p:cNvSpPr/>
          <p:nvPr/>
        </p:nvSpPr>
        <p:spPr>
          <a:xfrm>
            <a:off x="3564949" y="3178298"/>
            <a:ext cx="764199" cy="4132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62B6F27-0922-4837-AEE9-212A541AC883}"/>
              </a:ext>
            </a:extLst>
          </p:cNvPr>
          <p:cNvSpPr/>
          <p:nvPr/>
        </p:nvSpPr>
        <p:spPr>
          <a:xfrm>
            <a:off x="7607143" y="3178298"/>
            <a:ext cx="764199" cy="4132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2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6121-97FB-4117-A488-918E44E58828}"/>
              </a:ext>
            </a:extLst>
          </p:cNvPr>
          <p:cNvSpPr txBox="1">
            <a:spLocks/>
          </p:cNvSpPr>
          <p:nvPr/>
        </p:nvSpPr>
        <p:spPr>
          <a:xfrm>
            <a:off x="838200" y="29680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Query -&gt; Features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4A7AF-ABC9-417F-810C-E4A46CA3F8D3}"/>
              </a:ext>
            </a:extLst>
          </p:cNvPr>
          <p:cNvSpPr txBox="1"/>
          <p:nvPr/>
        </p:nvSpPr>
        <p:spPr>
          <a:xfrm>
            <a:off x="838200" y="1148240"/>
            <a:ext cx="11233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5.  Intermediate Feature : This is so the user will be able to update the episode of the tv series, when they have completed an episode.  So this example, the user finished ep 1 and is then on ep 2, so they then change their list to show this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BBFA84-8F3D-422E-99E9-38AA6FD19410}"/>
              </a:ext>
            </a:extLst>
          </p:cNvPr>
          <p:cNvSpPr/>
          <p:nvPr/>
        </p:nvSpPr>
        <p:spPr>
          <a:xfrm>
            <a:off x="5830259" y="3549758"/>
            <a:ext cx="1349951" cy="4132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0F968-6BA5-4E4F-B471-571545C7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0" y="3093596"/>
            <a:ext cx="5573567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F1A3D7-51C3-4D13-9F0E-9D46ABB01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210" y="2167434"/>
            <a:ext cx="4492870" cy="3619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A12CB63-99B6-4270-98CB-1945FF59403B}"/>
              </a:ext>
            </a:extLst>
          </p:cNvPr>
          <p:cNvSpPr/>
          <p:nvPr/>
        </p:nvSpPr>
        <p:spPr>
          <a:xfrm>
            <a:off x="10911081" y="1961547"/>
            <a:ext cx="729761" cy="7737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393C69-55DD-4CA4-807B-D456D33AC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730" y="3588819"/>
            <a:ext cx="4777070" cy="34547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692E6FD-EEB2-4A19-BE1E-C1B68C944C92}"/>
              </a:ext>
            </a:extLst>
          </p:cNvPr>
          <p:cNvSpPr/>
          <p:nvPr/>
        </p:nvSpPr>
        <p:spPr>
          <a:xfrm>
            <a:off x="11342077" y="3383167"/>
            <a:ext cx="729761" cy="7737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E403810-00FA-4CF5-BDEF-C1EA4600F09E}"/>
              </a:ext>
            </a:extLst>
          </p:cNvPr>
          <p:cNvSpPr/>
          <p:nvPr/>
        </p:nvSpPr>
        <p:spPr>
          <a:xfrm rot="5400000">
            <a:off x="11189729" y="2829228"/>
            <a:ext cx="488988" cy="4132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72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6121-97FB-4117-A488-918E44E58828}"/>
              </a:ext>
            </a:extLst>
          </p:cNvPr>
          <p:cNvSpPr txBox="1">
            <a:spLocks/>
          </p:cNvSpPr>
          <p:nvPr/>
        </p:nvSpPr>
        <p:spPr>
          <a:xfrm>
            <a:off x="838200" y="29680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Query -&gt; Features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4A7AF-ABC9-417F-810C-E4A46CA3F8D3}"/>
              </a:ext>
            </a:extLst>
          </p:cNvPr>
          <p:cNvSpPr txBox="1"/>
          <p:nvPr/>
        </p:nvSpPr>
        <p:spPr>
          <a:xfrm>
            <a:off x="838200" y="1117838"/>
            <a:ext cx="1135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6. Advance Feature :  Depending on the users mood, it will play songs that the user can dance to, for example, I like to hear afrobeat when I'm happy because it makes me more happy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BBFA84-8F3D-422E-99E9-38AA6FD19410}"/>
              </a:ext>
            </a:extLst>
          </p:cNvPr>
          <p:cNvSpPr/>
          <p:nvPr/>
        </p:nvSpPr>
        <p:spPr>
          <a:xfrm>
            <a:off x="5094810" y="3549528"/>
            <a:ext cx="764199" cy="4132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F7B7F-1152-4E14-BC86-CF11A4CB6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448"/>
          <a:stretch/>
        </p:blipFill>
        <p:spPr>
          <a:xfrm>
            <a:off x="538162" y="2768029"/>
            <a:ext cx="3770068" cy="21710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1EDA55-C9BD-4461-9B2C-AE521161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969" y="3122811"/>
            <a:ext cx="4874831" cy="11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1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6121-97FB-4117-A488-918E44E58828}"/>
              </a:ext>
            </a:extLst>
          </p:cNvPr>
          <p:cNvSpPr txBox="1">
            <a:spLocks/>
          </p:cNvSpPr>
          <p:nvPr/>
        </p:nvSpPr>
        <p:spPr>
          <a:xfrm>
            <a:off x="838200" y="48143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Query -&gt; Features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4A7AF-ABC9-417F-810C-E4A46CA3F8D3}"/>
              </a:ext>
            </a:extLst>
          </p:cNvPr>
          <p:cNvSpPr txBox="1"/>
          <p:nvPr/>
        </p:nvSpPr>
        <p:spPr>
          <a:xfrm>
            <a:off x="1070463" y="1435048"/>
            <a:ext cx="100510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If the user is currently watching, its going to add them to a table heading called </a:t>
            </a:r>
            <a:r>
              <a:rPr lang="en-US" sz="2400" b="1" dirty="0">
                <a:solidFill>
                  <a:srgbClr val="7030A0"/>
                </a:solidFill>
              </a:rPr>
              <a:t>“</a:t>
            </a:r>
            <a:r>
              <a:rPr lang="en-US" sz="2400" b="1" dirty="0" err="1">
                <a:solidFill>
                  <a:srgbClr val="7030A0"/>
                </a:solidFill>
              </a:rPr>
              <a:t>wantToWatch</a:t>
            </a:r>
            <a:r>
              <a:rPr lang="en-US" sz="2400" b="1" dirty="0">
                <a:solidFill>
                  <a:srgbClr val="7030A0"/>
                </a:solidFill>
              </a:rPr>
              <a:t>” . </a:t>
            </a:r>
            <a:r>
              <a:rPr lang="en-US" sz="2400" dirty="0"/>
              <a:t>Was going to add a feature to </a:t>
            </a:r>
            <a:r>
              <a:rPr lang="en-US" sz="2400" dirty="0" err="1"/>
              <a:t>TVSeries</a:t>
            </a:r>
            <a:r>
              <a:rPr lang="en-US" sz="2400" dirty="0"/>
              <a:t>, if the ep is S1E1, then put as want to watch table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1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note Archives - Etiquette Julie Blais Comeau">
            <a:extLst>
              <a:ext uri="{FF2B5EF4-FFF2-40B4-BE49-F238E27FC236}">
                <a16:creationId xmlns:a16="http://schemas.microsoft.com/office/drawing/2014/main" id="{C706CE05-A309-4601-85B9-1427D1A42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1038"/>
            <a:ext cx="10972800" cy="618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09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C03C-72EB-4C14-95C3-3EC9924E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84" y="11894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pic>
        <p:nvPicPr>
          <p:cNvPr id="2052" name="Picture 4" descr="Is the Workplace Where Ideas Go to Die? - Michael Kerr">
            <a:extLst>
              <a:ext uri="{FF2B5EF4-FFF2-40B4-BE49-F238E27FC236}">
                <a16:creationId xmlns:a16="http://schemas.microsoft.com/office/drawing/2014/main" id="{30E35597-77EF-4497-872E-B057A20EA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16" y="1347347"/>
            <a:ext cx="3563659" cy="35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3FAE0B4-9FA0-4D87-8A4E-B7BA65EBA062}"/>
              </a:ext>
            </a:extLst>
          </p:cNvPr>
          <p:cNvSpPr/>
          <p:nvPr/>
        </p:nvSpPr>
        <p:spPr>
          <a:xfrm>
            <a:off x="3456109" y="2764517"/>
            <a:ext cx="1433146" cy="4132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891CAC-6C5B-4C4E-9A2C-161E82C4163C}"/>
              </a:ext>
            </a:extLst>
          </p:cNvPr>
          <p:cNvSpPr/>
          <p:nvPr/>
        </p:nvSpPr>
        <p:spPr>
          <a:xfrm>
            <a:off x="5323393" y="1956540"/>
            <a:ext cx="124264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0E532-7F26-4E7F-A927-937F1BCB19DA}"/>
              </a:ext>
            </a:extLst>
          </p:cNvPr>
          <p:cNvSpPr/>
          <p:nvPr/>
        </p:nvSpPr>
        <p:spPr>
          <a:xfrm>
            <a:off x="5187938" y="5285779"/>
            <a:ext cx="15135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TV Series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BFF7B-3D6A-43A7-8940-03027EBD0B3A}"/>
              </a:ext>
            </a:extLst>
          </p:cNvPr>
          <p:cNvSpPr/>
          <p:nvPr/>
        </p:nvSpPr>
        <p:spPr>
          <a:xfrm>
            <a:off x="5251032" y="2814382"/>
            <a:ext cx="13873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Youtube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D904B-93FE-4AD9-B531-A806BB41F92C}"/>
              </a:ext>
            </a:extLst>
          </p:cNvPr>
          <p:cNvSpPr/>
          <p:nvPr/>
        </p:nvSpPr>
        <p:spPr>
          <a:xfrm>
            <a:off x="5398333" y="3610231"/>
            <a:ext cx="10567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4597A-8CB4-41F6-8B39-BA68E24F2EEE}"/>
              </a:ext>
            </a:extLst>
          </p:cNvPr>
          <p:cNvSpPr/>
          <p:nvPr/>
        </p:nvSpPr>
        <p:spPr>
          <a:xfrm>
            <a:off x="5268826" y="4442236"/>
            <a:ext cx="13517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Reading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7CB6BB8-4A1A-4634-B59E-2DB2FDBA4249}"/>
              </a:ext>
            </a:extLst>
          </p:cNvPr>
          <p:cNvSpPr/>
          <p:nvPr/>
        </p:nvSpPr>
        <p:spPr>
          <a:xfrm>
            <a:off x="6995046" y="2888838"/>
            <a:ext cx="1433146" cy="4132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 descr="These are Top 25 Book Reviewers on Goodreads (infographic)">
            <a:extLst>
              <a:ext uri="{FF2B5EF4-FFF2-40B4-BE49-F238E27FC236}">
                <a16:creationId xmlns:a16="http://schemas.microsoft.com/office/drawing/2014/main" id="{A30DA91C-33FC-4CBA-B629-A09B038AD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434" y="1956540"/>
            <a:ext cx="21526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yAnimeList | LinkedIn">
            <a:extLst>
              <a:ext uri="{FF2B5EF4-FFF2-40B4-BE49-F238E27FC236}">
                <a16:creationId xmlns:a16="http://schemas.microsoft.com/office/drawing/2014/main" id="{FB482F54-B0B3-4251-8CDF-E98A5430B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831" y="3161144"/>
            <a:ext cx="2723104" cy="74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w to Share Folders in the iOS Notes App - MacRumors">
            <a:extLst>
              <a:ext uri="{FF2B5EF4-FFF2-40B4-BE49-F238E27FC236}">
                <a16:creationId xmlns:a16="http://schemas.microsoft.com/office/drawing/2014/main" id="{A09AB9FA-607C-43A0-B172-C7C15C65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56" y="4000502"/>
            <a:ext cx="1513557" cy="15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AA8CFC-078B-4195-A95B-DAEE5415BD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245" y="5731846"/>
            <a:ext cx="32902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7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atabases - ICDL Europe">
            <a:extLst>
              <a:ext uri="{FF2B5EF4-FFF2-40B4-BE49-F238E27FC236}">
                <a16:creationId xmlns:a16="http://schemas.microsoft.com/office/drawing/2014/main" id="{FFB5DE8A-2D17-4792-AD15-69048D386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861" y="0"/>
            <a:ext cx="4360985" cy="436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0EE5BA-3014-43C1-9D74-F39287B38971}"/>
              </a:ext>
            </a:extLst>
          </p:cNvPr>
          <p:cNvSpPr/>
          <p:nvPr/>
        </p:nvSpPr>
        <p:spPr>
          <a:xfrm>
            <a:off x="2780461" y="3328024"/>
            <a:ext cx="6431784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LIFE ORGANISER</a:t>
            </a:r>
          </a:p>
        </p:txBody>
      </p:sp>
    </p:spTree>
    <p:extLst>
      <p:ext uri="{BB962C8B-B14F-4D97-AF65-F5344CB8AC3E}">
        <p14:creationId xmlns:p14="http://schemas.microsoft.com/office/powerpoint/2010/main" val="95655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C03C-72EB-4C14-95C3-3EC9924E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4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App Use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1FC31A-A6B0-42C2-BE84-1E38CBAF3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706" y="1216025"/>
            <a:ext cx="70199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6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C03C-72EB-4C14-95C3-3EC9924E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Who are the target audience? The Users?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66CB0-435B-4B3D-A422-201A335101FF}"/>
              </a:ext>
            </a:extLst>
          </p:cNvPr>
          <p:cNvSpPr txBox="1"/>
          <p:nvPr/>
        </p:nvSpPr>
        <p:spPr>
          <a:xfrm>
            <a:off x="6233746" y="3288323"/>
            <a:ext cx="4440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myself for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Wants to be organize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the hobbies all in one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who have similar hobbies to 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A3F80-E321-4BFE-BCBF-76F2051E9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92" y="1806586"/>
            <a:ext cx="4715607" cy="38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2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C03C-72EB-4C14-95C3-3EC9924E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27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Overview of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79AD6-C44D-418B-9B83-7F4FA5579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39" y="1212242"/>
            <a:ext cx="7194672" cy="4902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6D19B6-888E-4FE1-AAFB-89330E1CC766}"/>
              </a:ext>
            </a:extLst>
          </p:cNvPr>
          <p:cNvSpPr txBox="1"/>
          <p:nvPr/>
        </p:nvSpPr>
        <p:spPr>
          <a:xfrm>
            <a:off x="9240715" y="3253154"/>
            <a:ext cx="2681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All the tables from my database. I only had primary keys and no foreign keys, since the tables are not related to each other</a:t>
            </a:r>
          </a:p>
        </p:txBody>
      </p:sp>
    </p:spTree>
    <p:extLst>
      <p:ext uri="{BB962C8B-B14F-4D97-AF65-F5344CB8AC3E}">
        <p14:creationId xmlns:p14="http://schemas.microsoft.com/office/powerpoint/2010/main" val="34182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C03C-72EB-4C14-95C3-3EC9924E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9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Query -&gt; Features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432A-F4B1-47DA-A28B-8142A0C0A3CA}"/>
              </a:ext>
            </a:extLst>
          </p:cNvPr>
          <p:cNvSpPr txBox="1"/>
          <p:nvPr/>
        </p:nvSpPr>
        <p:spPr>
          <a:xfrm>
            <a:off x="465993" y="1214689"/>
            <a:ext cx="906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2"/>
                </a:solidFill>
              </a:rPr>
              <a:t> Basic Feature : Can find all the list of things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D10C9-817C-4B21-9B9B-F9A8EAB55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690689"/>
            <a:ext cx="4336852" cy="1258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A6960C-E14E-4C7B-BE50-67F20E1E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694" y="1593221"/>
            <a:ext cx="5063638" cy="159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0C0260-B13C-4ED5-8163-E00F8ADA3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880" y="3237221"/>
            <a:ext cx="6724650" cy="1685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72E6B6-E76B-4140-89DF-213F01AC7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4046" y="3365012"/>
            <a:ext cx="2968684" cy="29761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5F56E7-D74D-4327-AE41-BD13F4F2E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93" y="4975717"/>
            <a:ext cx="3156438" cy="16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8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6121-97FB-4117-A488-918E44E58828}"/>
              </a:ext>
            </a:extLst>
          </p:cNvPr>
          <p:cNvSpPr txBox="1">
            <a:spLocks/>
          </p:cNvSpPr>
          <p:nvPr/>
        </p:nvSpPr>
        <p:spPr>
          <a:xfrm>
            <a:off x="838200" y="29680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Query -&gt; Features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4A7AF-ABC9-417F-810C-E4A46CA3F8D3}"/>
              </a:ext>
            </a:extLst>
          </p:cNvPr>
          <p:cNvSpPr txBox="1"/>
          <p:nvPr/>
        </p:nvSpPr>
        <p:spPr>
          <a:xfrm>
            <a:off x="838200" y="1341255"/>
            <a:ext cx="9064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2.  Basic Feature :  A feature to analysis what type of movies the user watches, so if it was ever developed, recommendations can be made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BBFA84-8F3D-422E-99E9-38AA6FD19410}"/>
              </a:ext>
            </a:extLst>
          </p:cNvPr>
          <p:cNvSpPr/>
          <p:nvPr/>
        </p:nvSpPr>
        <p:spPr>
          <a:xfrm>
            <a:off x="5686037" y="3222381"/>
            <a:ext cx="1447068" cy="4132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447E3-3E76-401D-A4C3-100D23E5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22" y="3102299"/>
            <a:ext cx="4574275" cy="10300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3EBD8F-2BD3-4E86-A15A-D5C312F24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694" y="2777546"/>
            <a:ext cx="2441330" cy="14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9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6121-97FB-4117-A488-918E44E58828}"/>
              </a:ext>
            </a:extLst>
          </p:cNvPr>
          <p:cNvSpPr txBox="1">
            <a:spLocks/>
          </p:cNvSpPr>
          <p:nvPr/>
        </p:nvSpPr>
        <p:spPr>
          <a:xfrm>
            <a:off x="838200" y="29680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Query -&gt; Features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4A7AF-ABC9-417F-810C-E4A46CA3F8D3}"/>
              </a:ext>
            </a:extLst>
          </p:cNvPr>
          <p:cNvSpPr txBox="1"/>
          <p:nvPr/>
        </p:nvSpPr>
        <p:spPr>
          <a:xfrm>
            <a:off x="934915" y="1174202"/>
            <a:ext cx="9064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3.  Basic Feature : Find courses to develop myself based on accounts I watch on YouTube. I study computer science, so the only accounts, where I can further develop myself based on the data provided of what I watch on YouTube is </a:t>
            </a:r>
            <a:r>
              <a:rPr lang="en-US" sz="2000" b="1" dirty="0" err="1">
                <a:solidFill>
                  <a:schemeClr val="accent2"/>
                </a:solidFill>
              </a:rPr>
              <a:t>freeCodeCamp</a:t>
            </a:r>
            <a:endParaRPr lang="en-US" sz="2000" b="1" dirty="0">
              <a:solidFill>
                <a:schemeClr val="accent2"/>
              </a:solidFill>
            </a:endParaRPr>
          </a:p>
          <a:p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BBFA84-8F3D-422E-99E9-38AA6FD19410}"/>
              </a:ext>
            </a:extLst>
          </p:cNvPr>
          <p:cNvSpPr/>
          <p:nvPr/>
        </p:nvSpPr>
        <p:spPr>
          <a:xfrm>
            <a:off x="4989303" y="3320242"/>
            <a:ext cx="1349951" cy="4132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0134C-59CD-443F-A22B-164E0A74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528" y="3255567"/>
            <a:ext cx="3402173" cy="542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BFC1E6-BFD8-4999-9595-846BDB788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6" y="3125849"/>
            <a:ext cx="4441938" cy="93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4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343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Introduction</vt:lpstr>
      <vt:lpstr>PowerPoint Presentation</vt:lpstr>
      <vt:lpstr>App Use Case</vt:lpstr>
      <vt:lpstr>Who are the target audience? The Users?</vt:lpstr>
      <vt:lpstr>Overview of Schema</vt:lpstr>
      <vt:lpstr>Query -&gt; Features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erife j</dc:creator>
  <cp:lastModifiedBy>erife j</cp:lastModifiedBy>
  <cp:revision>7</cp:revision>
  <dcterms:created xsi:type="dcterms:W3CDTF">2021-08-31T00:31:53Z</dcterms:created>
  <dcterms:modified xsi:type="dcterms:W3CDTF">2021-08-31T22:44:53Z</dcterms:modified>
</cp:coreProperties>
</file>