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731a1a7d5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731a1a7d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731a1a7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731a1a7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731a1a7d5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731a1a7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731a1a7d5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731a1a7d5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Deposit Subscription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Eriko Funasato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348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UCI -</a:t>
            </a:r>
            <a:r>
              <a:rPr lang="en" sz="3800"/>
              <a:t> </a:t>
            </a:r>
            <a:r>
              <a:rPr lang="en" sz="2800"/>
              <a:t>Bank Marketing Data Set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61000" y="1229975"/>
            <a:ext cx="3050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Bank Client Data: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age, job, marital, education, default, housing, loan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Last contact / Campaign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contact, month, day_of_week, duration, campaign, pdays,  previous, poutcome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692675" y="1229975"/>
            <a:ext cx="2966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Social and economics: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emp.var.rate, cons.price.idx, cons.conf.idx, euribor3m, nr.employed 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Target outcome: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Y -  Subscribe term deposit or not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4302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deal with missing values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encode categorical variables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Imbalance Target</a:t>
            </a:r>
            <a:endParaRPr sz="16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features?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360438" y="17662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What features are important to get customers subscribe in the term deposit.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0" name="Google Shape;110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12550" y="17280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</a:rPr>
              <a:t>Try to build a model to predict whether customers will subscribe for term deposit.</a:t>
            </a:r>
            <a:endParaRPr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850100" y="8461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Imbalance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4680825" y="2769000"/>
            <a:ext cx="42843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11%  to 89%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(User class_weight = “balanced”)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0" y="514350"/>
            <a:ext cx="3429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25400" y="724200"/>
            <a:ext cx="37254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Categorical</a:t>
            </a:r>
            <a:endParaRPr sz="2800"/>
          </a:p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4843425" y="9040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almost no missing value in the numerical columns, but one </a:t>
            </a:r>
            <a:r>
              <a:rPr lang="en"/>
              <a:t>weird</a:t>
            </a:r>
            <a:r>
              <a:rPr lang="en"/>
              <a:t> columns “pdays”, which is the number of days since last reach out, indicate no call before as 999. Therefore, we need to replace 999 with 0. </a:t>
            </a:r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4739325" y="649050"/>
            <a:ext cx="40452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Numerical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2627975" y="0"/>
            <a:ext cx="40452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Prepro</a:t>
            </a:r>
            <a:r>
              <a:rPr lang="en" sz="2800">
                <a:solidFill>
                  <a:srgbClr val="FFFFFF"/>
                </a:solidFill>
              </a:rPr>
              <a:t>cessing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3138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By description, all the unknown or missing values are represented as “unknown” in all the categorical values. And since most of them are not ordinal(nominal), therefore we would like to oneHotEncode them.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Models 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Logistic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Baseline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logistic regression performance is not very well, but its simplicity make it work very well as the baseline.</a:t>
            </a:r>
            <a:endParaRPr sz="1600"/>
          </a:p>
        </p:txBody>
      </p:sp>
      <p:sp>
        <p:nvSpPr>
          <p:cNvPr id="138" name="Google Shape;138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Forest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RandomizedSearchCV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Using random grid search , we can search for the best hyperparameters that goes into the model. </a:t>
            </a:r>
            <a:endParaRPr sz="1600"/>
          </a:p>
        </p:txBody>
      </p:sp>
      <p:sp>
        <p:nvSpPr>
          <p:cNvPr id="141" name="Google Shape;141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Ensemble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Voting Classifier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With </a:t>
            </a:r>
            <a:r>
              <a:rPr lang="en" sz="1600"/>
              <a:t>ensemble</a:t>
            </a:r>
            <a:r>
              <a:rPr lang="en" sz="1600"/>
              <a:t> model of knn, decision tree, and svc, find the best combination of the model with their vote.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53225" y="563275"/>
            <a:ext cx="92775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Metrics</a:t>
            </a:r>
            <a:endParaRPr/>
          </a:p>
        </p:txBody>
      </p: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3227127" y="2188776"/>
            <a:ext cx="271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features?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0"/>
          <p:cNvSpPr txBox="1"/>
          <p:nvPr>
            <p:ph idx="4294967295" type="body"/>
          </p:nvPr>
        </p:nvSpPr>
        <p:spPr>
          <a:xfrm>
            <a:off x="6366276" y="2188776"/>
            <a:ext cx="271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3168344" y="1443119"/>
            <a:ext cx="1096500" cy="3750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Validation score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4277833" y="1443119"/>
            <a:ext cx="1096500" cy="3750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F1 Score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5387342" y="1443119"/>
            <a:ext cx="3078900" cy="3750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563082" y="1442844"/>
            <a:ext cx="2592300" cy="3750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0" name="Google Shape;160;p20"/>
          <p:cNvGrpSpPr/>
          <p:nvPr/>
        </p:nvGrpSpPr>
        <p:grpSpPr>
          <a:xfrm>
            <a:off x="564089" y="1831368"/>
            <a:ext cx="7901954" cy="841916"/>
            <a:chOff x="943723" y="3098500"/>
            <a:chExt cx="7257489" cy="674450"/>
          </a:xfrm>
        </p:grpSpPr>
        <p:sp>
          <p:nvSpPr>
            <p:cNvPr id="161" name="Google Shape;161;p20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[[5952, 935],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[118, 758]]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Logistic Regression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564089" y="2686797"/>
            <a:ext cx="7901954" cy="841916"/>
            <a:chOff x="943723" y="3783775"/>
            <a:chExt cx="7257489" cy="674450"/>
          </a:xfrm>
        </p:grpSpPr>
        <p:sp>
          <p:nvSpPr>
            <p:cNvPr id="170" name="Google Shape;170;p20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[[6774, 73],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[667, 209]]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</a:t>
              </a: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Forest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20"/>
          <p:cNvGrpSpPr/>
          <p:nvPr/>
        </p:nvGrpSpPr>
        <p:grpSpPr>
          <a:xfrm>
            <a:off x="564089" y="3542225"/>
            <a:ext cx="7901954" cy="841916"/>
            <a:chOff x="943723" y="4469050"/>
            <a:chExt cx="7257489" cy="674450"/>
          </a:xfrm>
        </p:grpSpPr>
        <p:sp>
          <p:nvSpPr>
            <p:cNvPr id="179" name="Google Shape;179;p20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[[6631, 216],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[488, 388]]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Ensemble model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7" name="Google Shape;187;p20"/>
          <p:cNvSpPr txBox="1"/>
          <p:nvPr/>
        </p:nvSpPr>
        <p:spPr>
          <a:xfrm>
            <a:off x="3414600" y="2044000"/>
            <a:ext cx="5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0.86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414600" y="2907650"/>
            <a:ext cx="5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0.90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3414600" y="3771300"/>
            <a:ext cx="5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0.91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4468625" y="2044000"/>
            <a:ext cx="5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0.88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468625" y="2907650"/>
            <a:ext cx="5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0.88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4468625" y="3771300"/>
            <a:ext cx="5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0.90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Most important features:</a:t>
            </a:r>
            <a:endParaRPr b="1" sz="14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Employment variation rate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Consumer price index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" sz="1200">
                <a:solidFill>
                  <a:srgbClr val="FFFFFF"/>
                </a:solidFill>
              </a:rPr>
              <a:t>Euribor 3 month rate</a:t>
            </a:r>
            <a:endParaRPr b="1"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They are all social and economics related features.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4200"/>
            <a:ext cx="4634700" cy="38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