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l-GR" smtClean="0"/>
              <a:t>Στυλ κύριου υπότιτλου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978AB-507F-4326-A1A0-808CE0A1FA67}" type="datetimeFigureOut">
              <a:rPr lang="el-GR" smtClean="0"/>
              <a:t>12/10/2020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5246C-A712-43ED-A1FE-23A8DFB6986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31267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978AB-507F-4326-A1A0-808CE0A1FA67}" type="datetimeFigureOut">
              <a:rPr lang="el-GR" smtClean="0"/>
              <a:t>12/10/2020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5246C-A712-43ED-A1FE-23A8DFB6986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75561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978AB-507F-4326-A1A0-808CE0A1FA67}" type="datetimeFigureOut">
              <a:rPr lang="el-GR" smtClean="0"/>
              <a:t>12/10/2020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5246C-A712-43ED-A1FE-23A8DFB6986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92092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978AB-507F-4326-A1A0-808CE0A1FA67}" type="datetimeFigureOut">
              <a:rPr lang="el-GR" smtClean="0"/>
              <a:t>12/10/2020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5246C-A712-43ED-A1FE-23A8DFB6986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7268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978AB-507F-4326-A1A0-808CE0A1FA67}" type="datetimeFigureOut">
              <a:rPr lang="el-GR" smtClean="0"/>
              <a:t>12/10/2020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5246C-A712-43ED-A1FE-23A8DFB6986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20877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978AB-507F-4326-A1A0-808CE0A1FA67}" type="datetimeFigureOut">
              <a:rPr lang="el-GR" smtClean="0"/>
              <a:t>12/10/2020</a:t>
            </a:fld>
            <a:endParaRPr lang="el-G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5246C-A712-43ED-A1FE-23A8DFB6986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88143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978AB-507F-4326-A1A0-808CE0A1FA67}" type="datetimeFigureOut">
              <a:rPr lang="el-GR" smtClean="0"/>
              <a:t>12/10/2020</a:t>
            </a:fld>
            <a:endParaRPr lang="el-G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5246C-A712-43ED-A1FE-23A8DFB6986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79737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978AB-507F-4326-A1A0-808CE0A1FA67}" type="datetimeFigureOut">
              <a:rPr lang="el-GR" smtClean="0"/>
              <a:t>12/10/2020</a:t>
            </a:fld>
            <a:endParaRPr lang="el-G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5246C-A712-43ED-A1FE-23A8DFB6986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9616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978AB-507F-4326-A1A0-808CE0A1FA67}" type="datetimeFigureOut">
              <a:rPr lang="el-GR" smtClean="0"/>
              <a:t>12/10/2020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5246C-A712-43ED-A1FE-23A8DFB6986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44228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978AB-507F-4326-A1A0-808CE0A1FA67}" type="datetimeFigureOut">
              <a:rPr lang="el-GR" smtClean="0"/>
              <a:t>12/10/2020</a:t>
            </a:fld>
            <a:endParaRPr lang="el-G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5246C-A712-43ED-A1FE-23A8DFB6986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1966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978AB-507F-4326-A1A0-808CE0A1FA67}" type="datetimeFigureOut">
              <a:rPr lang="el-GR" smtClean="0"/>
              <a:t>12/10/2020</a:t>
            </a:fld>
            <a:endParaRPr lang="el-G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l-G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5246C-A712-43ED-A1FE-23A8DFB6986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11410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34978AB-507F-4326-A1A0-808CE0A1FA67}" type="datetimeFigureOut">
              <a:rPr lang="el-GR" smtClean="0"/>
              <a:t>12/10/2020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EEA5246C-A712-43ED-A1FE-23A8DFB6986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8563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78" y="-1090943"/>
            <a:ext cx="11923415" cy="79489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2464" y="2421863"/>
            <a:ext cx="36213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 smtClean="0">
                <a:solidFill>
                  <a:schemeClr val="bg1"/>
                </a:solidFill>
              </a:rPr>
              <a:t>travelData</a:t>
            </a:r>
            <a:r>
              <a:rPr lang="en-US" sz="6000" dirty="0" smtClean="0">
                <a:solidFill>
                  <a:schemeClr val="bg1"/>
                </a:solidFill>
              </a:rPr>
              <a:t>!</a:t>
            </a:r>
            <a:endParaRPr lang="el-GR" sz="6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60071" y="5857592"/>
            <a:ext cx="3367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</a:rPr>
              <a:t>Erifyli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Evangelou</a:t>
            </a:r>
            <a:endParaRPr lang="el-G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539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¿Quién soy?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Soy </a:t>
            </a:r>
            <a:r>
              <a:rPr lang="es-ES" dirty="0" err="1" smtClean="0"/>
              <a:t>Erifyli</a:t>
            </a:r>
            <a:r>
              <a:rPr lang="es-ES" dirty="0" smtClean="0"/>
              <a:t> </a:t>
            </a:r>
            <a:r>
              <a:rPr lang="es-ES" dirty="0" err="1" smtClean="0"/>
              <a:t>Evangelou</a:t>
            </a:r>
            <a:r>
              <a:rPr lang="es-ES" dirty="0" smtClean="0"/>
              <a:t>, economista marítimo y si todo va bien, futura web </a:t>
            </a:r>
            <a:r>
              <a:rPr lang="es-ES" dirty="0" err="1" smtClean="0"/>
              <a:t>developer</a:t>
            </a:r>
            <a:r>
              <a:rPr lang="es-ES" dirty="0" smtClean="0"/>
              <a:t>!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54404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es </a:t>
            </a:r>
            <a:r>
              <a:rPr lang="es-ES" dirty="0" err="1" smtClean="0"/>
              <a:t>travelData</a:t>
            </a:r>
            <a:r>
              <a:rPr lang="es-ES" dirty="0" smtClean="0"/>
              <a:t>?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travelData</a:t>
            </a:r>
            <a:r>
              <a:rPr lang="es-ES" dirty="0"/>
              <a:t>! es un buscador online </a:t>
            </a:r>
            <a:r>
              <a:rPr lang="es-ES" dirty="0" smtClean="0"/>
              <a:t>donde </a:t>
            </a:r>
            <a:r>
              <a:rPr lang="es-ES" dirty="0"/>
              <a:t>introduciendo un país recibes toda la información </a:t>
            </a:r>
            <a:r>
              <a:rPr lang="es-ES" dirty="0" smtClean="0"/>
              <a:t>respecto a salud </a:t>
            </a:r>
            <a:r>
              <a:rPr lang="es-ES" dirty="0"/>
              <a:t>y vacunas, clima, requisitos de visa, moneda, enchufes eléctricos e </a:t>
            </a:r>
            <a:r>
              <a:rPr lang="es-ES" dirty="0" smtClean="0"/>
              <a:t>idioma del país introducido ;)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00527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Funcionalidades</a:t>
            </a:r>
            <a:r>
              <a:rPr lang="en-US" b="1" dirty="0"/>
              <a:t> de la </a:t>
            </a:r>
            <a:r>
              <a:rPr lang="en-US" b="1" dirty="0" err="1"/>
              <a:t>aplicación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Búsqueda de país </a:t>
            </a:r>
          </a:p>
          <a:p>
            <a:r>
              <a:rPr lang="es-ES" dirty="0" smtClean="0"/>
              <a:t>Log In</a:t>
            </a:r>
          </a:p>
          <a:p>
            <a:r>
              <a:rPr lang="es-ES" dirty="0" err="1" smtClean="0"/>
              <a:t>Sign</a:t>
            </a:r>
            <a:r>
              <a:rPr lang="es-ES" dirty="0" smtClean="0"/>
              <a:t> up</a:t>
            </a:r>
          </a:p>
        </p:txBody>
      </p:sp>
    </p:spTree>
    <p:extLst>
      <p:ext uri="{BB962C8B-B14F-4D97-AF65-F5344CB8AC3E}">
        <p14:creationId xmlns:p14="http://schemas.microsoft.com/office/powerpoint/2010/main" val="1190775654"/>
      </p:ext>
    </p:extLst>
  </p:cSld>
  <p:clrMapOvr>
    <a:masterClrMapping/>
  </p:clrMapOvr>
</p:sld>
</file>

<file path=ppt/theme/theme1.xml><?xml version="1.0" encoding="utf-8"?>
<a:theme xmlns:a="http://schemas.openxmlformats.org/drawingml/2006/main" name="Πλαίσιο">
  <a:themeElements>
    <a:clrScheme name="Πλαίσιο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Πλαίσιο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Πλαίσιο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TM03457475[[fn=Πλαίσιο]]</Template>
  <TotalTime>20</TotalTime>
  <Words>76</Words>
  <Application>Microsoft Office PowerPoint</Application>
  <PresentationFormat>Ευρεία οθόνη</PresentationFormat>
  <Paragraphs>10</Paragraphs>
  <Slides>4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2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4</vt:i4>
      </vt:variant>
    </vt:vector>
  </HeadingPairs>
  <TitlesOfParts>
    <vt:vector size="7" baseType="lpstr">
      <vt:lpstr>Corbel</vt:lpstr>
      <vt:lpstr>Wingdings 2</vt:lpstr>
      <vt:lpstr>Πλαίσιο</vt:lpstr>
      <vt:lpstr>Παρουσίαση του PowerPoint</vt:lpstr>
      <vt:lpstr>¿Quién soy?</vt:lpstr>
      <vt:lpstr>¿Qué es travelData?</vt:lpstr>
      <vt:lpstr>Funcionalidades de la aplicación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Αθηνά Σωσσίδη</dc:creator>
  <cp:lastModifiedBy>Αθηνά Σωσσίδη</cp:lastModifiedBy>
  <cp:revision>3</cp:revision>
  <dcterms:created xsi:type="dcterms:W3CDTF">2020-10-12T14:30:53Z</dcterms:created>
  <dcterms:modified xsi:type="dcterms:W3CDTF">2020-10-12T14:51:06Z</dcterms:modified>
</cp:coreProperties>
</file>