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126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13/10/2020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556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13/10/2020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209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268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08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13/10/2020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814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13/10/2020</a:t>
            </a:fld>
            <a:endParaRPr lang="el-G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973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13/10/2020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61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13/10/2020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42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13/10/2020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9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78AB-507F-4326-A1A0-808CE0A1FA67}" type="datetimeFigureOut">
              <a:rPr lang="el-GR" smtClean="0"/>
              <a:t>13/10/2020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14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4978AB-507F-4326-A1A0-808CE0A1FA67}" type="datetimeFigureOut">
              <a:rPr lang="el-GR" smtClean="0"/>
              <a:t>13/10/2020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EA5246C-A712-43ED-A1FE-23A8DFB698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56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8" y="-1090943"/>
            <a:ext cx="11923415" cy="7948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464" y="2421863"/>
            <a:ext cx="3621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travelData</a:t>
            </a:r>
            <a:r>
              <a:rPr lang="en-US" sz="6000" dirty="0" smtClean="0">
                <a:solidFill>
                  <a:schemeClr val="bg1"/>
                </a:solidFill>
              </a:rPr>
              <a:t>!</a:t>
            </a:r>
            <a:endParaRPr lang="el-GR" sz="6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0071" y="5857592"/>
            <a:ext cx="3367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Erifyli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Evangelou</a:t>
            </a:r>
            <a:endParaRPr lang="el-G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3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 soy?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Soy </a:t>
            </a:r>
            <a:r>
              <a:rPr lang="es-ES" dirty="0" err="1" smtClean="0"/>
              <a:t>Erifyli</a:t>
            </a:r>
            <a:r>
              <a:rPr lang="es-ES" dirty="0" smtClean="0"/>
              <a:t> </a:t>
            </a:r>
            <a:r>
              <a:rPr lang="es-ES" dirty="0" err="1" smtClean="0"/>
              <a:t>Evangelou</a:t>
            </a:r>
            <a:r>
              <a:rPr lang="es-ES" dirty="0" smtClean="0"/>
              <a:t>, economista marítimo y si todo va bien, futura web </a:t>
            </a:r>
            <a:r>
              <a:rPr lang="es-ES" dirty="0" err="1" smtClean="0"/>
              <a:t>developer</a:t>
            </a:r>
            <a:r>
              <a:rPr lang="es-ES" dirty="0" smtClean="0"/>
              <a:t>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440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travelData</a:t>
            </a:r>
            <a:r>
              <a:rPr lang="es-ES" dirty="0" smtClean="0"/>
              <a:t>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travelData</a:t>
            </a:r>
            <a:r>
              <a:rPr lang="es-ES" dirty="0"/>
              <a:t>! es un buscador online </a:t>
            </a:r>
            <a:r>
              <a:rPr lang="es-ES" dirty="0" smtClean="0"/>
              <a:t>donde </a:t>
            </a:r>
            <a:r>
              <a:rPr lang="es-ES" dirty="0"/>
              <a:t>introduciendo un país recibes toda la información </a:t>
            </a:r>
            <a:r>
              <a:rPr lang="es-ES" dirty="0" smtClean="0"/>
              <a:t>respecto a salud </a:t>
            </a:r>
            <a:r>
              <a:rPr lang="es-ES" dirty="0"/>
              <a:t>y vacunas, clima, requisitos de visa, moneda, enchufes eléctricos e </a:t>
            </a:r>
            <a:r>
              <a:rPr lang="es-ES" dirty="0" smtClean="0"/>
              <a:t>idioma del país introducido ;)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52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Funcionalidades</a:t>
            </a:r>
            <a:r>
              <a:rPr lang="en-US" b="1" dirty="0"/>
              <a:t> de la </a:t>
            </a:r>
            <a:r>
              <a:rPr lang="en-US" b="1" dirty="0" err="1"/>
              <a:t>aplicación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de país </a:t>
            </a:r>
          </a:p>
          <a:p>
            <a:r>
              <a:rPr lang="es-ES" dirty="0" smtClean="0"/>
              <a:t>Log In</a:t>
            </a:r>
          </a:p>
          <a:p>
            <a:r>
              <a:rPr lang="es-ES" dirty="0" err="1" smtClean="0"/>
              <a:t>Sign</a:t>
            </a:r>
            <a:r>
              <a:rPr lang="es-ES" dirty="0" smtClean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19077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</a:t>
            </a:r>
            <a:r>
              <a:rPr lang="es-ES" dirty="0" err="1" smtClean="0"/>
              <a:t>íos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n-US" dirty="0" smtClean="0"/>
              <a:t>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b="1" dirty="0" smtClean="0"/>
          </a:p>
          <a:p>
            <a:endParaRPr lang="es-ES" b="1" dirty="0"/>
          </a:p>
          <a:p>
            <a:endParaRPr lang="es-ES" b="1" dirty="0" smtClean="0"/>
          </a:p>
          <a:p>
            <a:r>
              <a:rPr lang="es-ES" b="1" dirty="0" smtClean="0"/>
              <a:t>A nivel técnico</a:t>
            </a:r>
          </a:p>
          <a:p>
            <a:pPr marL="0" indent="0">
              <a:buNone/>
            </a:pPr>
            <a:r>
              <a:rPr lang="es-ES" dirty="0" smtClean="0"/>
              <a:t>La llamada a la API y filtrar los datos</a:t>
            </a:r>
          </a:p>
          <a:p>
            <a:pPr marL="0" indent="0">
              <a:buNone/>
            </a:pPr>
            <a:r>
              <a:rPr lang="es-ES" dirty="0" smtClean="0"/>
              <a:t>Mostrar los datos correctamente</a:t>
            </a:r>
          </a:p>
          <a:p>
            <a:pPr marL="0" indent="0">
              <a:buNone/>
            </a:pPr>
            <a:r>
              <a:rPr lang="es-ES" dirty="0" smtClean="0"/>
              <a:t>El diseño de la página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smtClean="0"/>
              <a:t>A nivel personal</a:t>
            </a:r>
          </a:p>
          <a:p>
            <a:pPr marL="0" indent="0">
              <a:buNone/>
            </a:pPr>
            <a:r>
              <a:rPr lang="es-ES" dirty="0" smtClean="0"/>
              <a:t>Lidiar con mi estrés </a:t>
            </a:r>
            <a:r>
              <a:rPr lang="es-ES" dirty="0" smtClean="0">
                <a:sym typeface="Wingdings" panose="05000000000000000000" pitchFamily="2" charset="2"/>
              </a:rPr>
              <a:t>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5277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Aprendizajes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A nivel técnico</a:t>
            </a:r>
          </a:p>
          <a:p>
            <a:pPr marL="0" indent="0">
              <a:buNone/>
            </a:pPr>
            <a:r>
              <a:rPr lang="es-ES" dirty="0" err="1" smtClean="0"/>
              <a:t>Familiciarme</a:t>
            </a:r>
            <a:r>
              <a:rPr lang="es-ES" dirty="0" smtClean="0"/>
              <a:t> con HTML-CSS-JS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9805060"/>
      </p:ext>
    </p:extLst>
  </p:cSld>
  <p:clrMapOvr>
    <a:masterClrMapping/>
  </p:clrMapOvr>
</p:sld>
</file>

<file path=ppt/theme/theme1.xml><?xml version="1.0" encoding="utf-8"?>
<a:theme xmlns:a="http://schemas.openxmlformats.org/drawingml/2006/main" name="Πλαίσιο">
  <a:themeElements>
    <a:clrScheme name="Πλαίσιο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Πλαίσιο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Πλαίσιο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TM03457475[[fn=Πλαίσιο]]</Template>
  <TotalTime>28</TotalTime>
  <Words>114</Words>
  <Application>Microsoft Office PowerPoint</Application>
  <PresentationFormat>Ευρεία οθόνη</PresentationFormat>
  <Paragraphs>30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0" baseType="lpstr">
      <vt:lpstr>Corbel</vt:lpstr>
      <vt:lpstr>Wingdings</vt:lpstr>
      <vt:lpstr>Wingdings 2</vt:lpstr>
      <vt:lpstr>Πλαίσιο</vt:lpstr>
      <vt:lpstr>Παρουσίαση του PowerPoint</vt:lpstr>
      <vt:lpstr>¿Quién soy?</vt:lpstr>
      <vt:lpstr>¿Qué es travelData?</vt:lpstr>
      <vt:lpstr>Funcionalidades de la aplicación</vt:lpstr>
      <vt:lpstr>Desafíos  </vt:lpstr>
      <vt:lpstr>Aprendizajes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Αθηνά Σωσσίδη</dc:creator>
  <cp:lastModifiedBy>Αθηνά Σωσσίδη</cp:lastModifiedBy>
  <cp:revision>4</cp:revision>
  <dcterms:created xsi:type="dcterms:W3CDTF">2020-10-12T14:30:53Z</dcterms:created>
  <dcterms:modified xsi:type="dcterms:W3CDTF">2020-10-13T14:59:20Z</dcterms:modified>
</cp:coreProperties>
</file>