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2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5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18513-9474-4180-8AA9-BED98CB3D16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5583DE-88BE-4401-9012-1064F08E29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news-events/news/2020/09/security-and-privacy-controls-information-systems-and-organizations-nist" TargetMode="External"/><Relationship Id="rId2" Type="http://schemas.openxmlformats.org/officeDocument/2006/relationships/hyperlink" Target="https://docs.github.com/en/code-security/supply-chain-security/end-to-end-supply-chain/securing-accou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system/files/usenixsecurity23-smith.pdf" TargetMode="External"/><Relationship Id="rId5" Type="http://schemas.openxmlformats.org/officeDocument/2006/relationships/hyperlink" Target="https://owasp.org/www-community/Source_Code_Analysis_Tools" TargetMode="External"/><Relationship Id="rId4" Type="http://schemas.openxmlformats.org/officeDocument/2006/relationships/hyperlink" Target="https://www.osohq.com/docs/guides/role-based-access-control-rba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C0D18-D014-27FA-6A83-5EF1CB6B2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80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33E4A-F8B2-DF07-B5F6-7E92D20B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Erik Hernandez</a:t>
            </a:r>
          </a:p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 Sue Sampson</a:t>
            </a:r>
          </a:p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380</a:t>
            </a:r>
          </a:p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07/17/2024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893CD-0513-D108-52BB-CF9BBA3D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09" r="11919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8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3284-5B35-D0B5-C95A-B0E1B731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CD87-0A43-6B95-7F2A-349D8D5F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Points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Authentication and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Encryption and Secure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Review and Approval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Monitoring and Auditing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Training and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Incident Response Plan</a:t>
            </a:r>
          </a:p>
        </p:txBody>
      </p:sp>
    </p:spTree>
    <p:extLst>
      <p:ext uri="{BB962C8B-B14F-4D97-AF65-F5344CB8AC3E}">
        <p14:creationId xmlns:p14="http://schemas.microsoft.com/office/powerpoint/2010/main" val="118083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DB3D-DF6D-09BE-5B26-85D59E6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781E-20CE-3827-8EEB-66FBFB99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GitHub. Securing Accounts. GitHub Docs, </a:t>
            </a:r>
            <a:r>
              <a:rPr lang="en-US" dirty="0">
                <a:hlinkClick r:id="rId2"/>
              </a:rPr>
              <a:t>https://docs.github.com/en/code-security/supply-chain-security/end-to-end-supply-chain/securing-accounts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</a:t>
            </a:r>
          </a:p>
          <a:p>
            <a:pPr marL="457200" lvl="1" indent="0">
              <a:buNone/>
            </a:pPr>
            <a:r>
              <a:rPr lang="en-US" dirty="0"/>
              <a:t>NIST. Security and Privacy Controls for Information Systems and Organizations. NIST, 2020, </a:t>
            </a:r>
            <a:r>
              <a:rPr lang="en-US" dirty="0">
                <a:hlinkClick r:id="rId3"/>
              </a:rPr>
              <a:t>https://www.nist.gov/news-events/news/2020/09/security-and-privacy-controls-information-systems-and-organizations-nist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OSO. Role-Based Access Control (RBAC). OSO Documentation, </a:t>
            </a:r>
            <a:r>
              <a:rPr lang="en-US" dirty="0">
                <a:hlinkClick r:id="rId4"/>
              </a:rPr>
              <a:t>https://www.osohq.com/docs/guides/role-based-access-control-rbac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OWASP. Source Code Analysis Tools. OWASP, </a:t>
            </a:r>
            <a:r>
              <a:rPr lang="en-US" dirty="0">
                <a:hlinkClick r:id="rId5"/>
              </a:rPr>
              <a:t>https://owasp.org/www-community/Source_Code_Analysis_Tools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Smith, John. </a:t>
            </a:r>
            <a:r>
              <a:rPr lang="en-US" dirty="0" err="1"/>
              <a:t>Usenix</a:t>
            </a:r>
            <a:r>
              <a:rPr lang="en-US" dirty="0"/>
              <a:t> Security '23. </a:t>
            </a:r>
            <a:r>
              <a:rPr lang="en-US" dirty="0" err="1"/>
              <a:t>Usenix</a:t>
            </a:r>
            <a:r>
              <a:rPr lang="en-US" dirty="0"/>
              <a:t>, 2023, </a:t>
            </a:r>
            <a:r>
              <a:rPr lang="en-US" dirty="0">
                <a:hlinkClick r:id="rId6"/>
              </a:rPr>
              <a:t>https://www.usenix.org/system/files/usenixsecurity23-smith.pdf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7E6E-E017-F781-D9E5-EF1D79AE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B783-7A9D-C18F-0509-0ADE2F75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Overview of Shared Source Code Repositories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Places </a:t>
            </a:r>
            <a:r>
              <a:rPr lang="en-US" dirty="0"/>
              <a:t>where developers store, manage, and track changes to their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teams work together, keeps track of changes, and manages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r>
              <a:rPr lang="en-US" dirty="0"/>
              <a:t> GitHub, GitLab, Bitbucket.</a:t>
            </a:r>
          </a:p>
        </p:txBody>
      </p:sp>
    </p:spTree>
    <p:extLst>
      <p:ext uri="{BB962C8B-B14F-4D97-AF65-F5344CB8AC3E}">
        <p14:creationId xmlns:p14="http://schemas.microsoft.com/office/powerpoint/2010/main" val="13221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3491-F13A-2C0A-1623-BECEF24E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Security in Shared 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171C-F573-E914-B8FB-40529310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Risks of Poor Security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Hackers </a:t>
            </a:r>
            <a:r>
              <a:rPr lang="en-US" dirty="0"/>
              <a:t>can see or steal your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Losing important information or secrets.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Bad code can be added without you knowing.</a:t>
            </a:r>
          </a:p>
        </p:txBody>
      </p:sp>
    </p:spTree>
    <p:extLst>
      <p:ext uri="{BB962C8B-B14F-4D97-AF65-F5344CB8AC3E}">
        <p14:creationId xmlns:p14="http://schemas.microsoft.com/office/powerpoint/2010/main" val="22649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498C-5749-0AB3-88A2-CA80EFC7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and Access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772-5EBB-C342-696E-2AF51654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Strong Login Methods: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Two-Factor Authentication:</a:t>
            </a:r>
            <a:r>
              <a:rPr lang="en-US" dirty="0"/>
              <a:t> Adds an extra step to login, making it safer.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Single Sign On:</a:t>
            </a:r>
            <a:r>
              <a:rPr lang="en-US" dirty="0"/>
              <a:t> One login for many services, making it easier and more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Based Access Control: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 specific permissions based on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give the minimum access needed for the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Access Regularly: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often to make sure only the right people have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away access from users who don’t need it anymore.</a:t>
            </a:r>
          </a:p>
        </p:txBody>
      </p:sp>
    </p:spTree>
    <p:extLst>
      <p:ext uri="{BB962C8B-B14F-4D97-AF65-F5344CB8AC3E}">
        <p14:creationId xmlns:p14="http://schemas.microsoft.com/office/powerpoint/2010/main" val="32603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975F-1B2A-2457-ADF3-E8705DB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45B9-742D-C6B2-D15D-CBC5617D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HTTPS/SSL for Communications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data safe when it’s moving between users and repositories.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 Sensitive Data at Rest and in Transit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 stored data with encryption.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all moving data is encrypted.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 Encryption Regularly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latest encryption methods to stay safe.</a:t>
            </a:r>
          </a:p>
        </p:txBody>
      </p:sp>
    </p:spTree>
    <p:extLst>
      <p:ext uri="{BB962C8B-B14F-4D97-AF65-F5344CB8AC3E}">
        <p14:creationId xmlns:p14="http://schemas.microsoft.com/office/powerpoint/2010/main" val="14534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E79C-B73A-C800-F9E7-B29E2C28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and Approval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B3DE-7135-BDDD-68D9-9EABBD3C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Mandatory Code Reviews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other developers check code before it’s added.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Automated Tools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security issues in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code while it’s running.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Approval for Pull Requests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changes are reviewed and approved by team members.</a:t>
            </a:r>
          </a:p>
        </p:txBody>
      </p:sp>
    </p:spTree>
    <p:extLst>
      <p:ext uri="{BB962C8B-B14F-4D97-AF65-F5344CB8AC3E}">
        <p14:creationId xmlns:p14="http://schemas.microsoft.com/office/powerpoint/2010/main" val="39943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84A3-B47A-BBA5-B01C-61E0995B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3244-CCD9-2468-DE36-B58F093C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Monitoring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all actions in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Maintain Audit Logs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 who did what, when, and 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Regular Reviews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for and respond to unusual activities.</a:t>
            </a:r>
          </a:p>
        </p:txBody>
      </p:sp>
    </p:spTree>
    <p:extLst>
      <p:ext uri="{BB962C8B-B14F-4D97-AF65-F5344CB8AC3E}">
        <p14:creationId xmlns:p14="http://schemas.microsoft.com/office/powerpoint/2010/main" val="297615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8979-8A0A-56D3-895B-937B3B97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Training and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4ED2-E65F-7710-E815-4DC5E7BD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Regular Security Training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Teach developers about security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Awareness of Social Engineering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how to recognize and avoid these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Encourage Reporting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it easy to report and handle 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178195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1244-C9E9-16A7-DF1C-46E21A65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A0D6-1E2A-5CDB-3859-55A1E5CD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Have an Incident Response Plan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ready to respond to security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Quickly Identify and Fix Breaches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teams ready to handle security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Regular Tests and Updates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 and update the plan often.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53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556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Security Controls in Shared Source Code Repositories</vt:lpstr>
      <vt:lpstr>Introduction</vt:lpstr>
      <vt:lpstr>Importance of Security in Shared Repositories</vt:lpstr>
      <vt:lpstr>Authentication and Access Control</vt:lpstr>
      <vt:lpstr>Encryption and Secure Communication</vt:lpstr>
      <vt:lpstr>Code Review and Approval Processes</vt:lpstr>
      <vt:lpstr>Monitoring and Auditing</vt:lpstr>
      <vt:lpstr>Security Training and Awareness</vt:lpstr>
      <vt:lpstr>Incident Response Plan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Source Code Repositories</dc:title>
  <dc:creator>Erik Hernandez</dc:creator>
  <cp:lastModifiedBy>Erik Hernandez</cp:lastModifiedBy>
  <cp:revision>1</cp:revision>
  <dcterms:created xsi:type="dcterms:W3CDTF">2024-07-17T20:16:37Z</dcterms:created>
  <dcterms:modified xsi:type="dcterms:W3CDTF">2024-07-17T21:09:39Z</dcterms:modified>
</cp:coreProperties>
</file>