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sldIdLst>
    <p:sldId id="278" r:id="rId5"/>
    <p:sldId id="279" r:id="rId6"/>
    <p:sldId id="280" r:id="rId7"/>
    <p:sldId id="281" r:id="rId8"/>
    <p:sldId id="282" r:id="rId9"/>
    <p:sldId id="283" r:id="rId10"/>
    <p:sldId id="286" r:id="rId11"/>
    <p:sldId id="285" r:id="rId12"/>
    <p:sldId id="288" r:id="rId13"/>
    <p:sldId id="289" r:id="rId14"/>
    <p:sldId id="290"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08" d="100"/>
          <a:sy n="108"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38CD-DD29-4869-AE8E-4F17491F814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E7EA59-6AD3-4158-8F00-0396765F46A1}">
      <dgm:prSet/>
      <dgm:spPr/>
      <dgm:t>
        <a:bodyPr/>
        <a:lstStyle/>
        <a:p>
          <a:pPr>
            <a:defRPr b="1"/>
          </a:pPr>
          <a:r>
            <a:rPr lang="en-US" dirty="0"/>
            <a:t>Understand the relationship of different House features against price</a:t>
          </a:r>
        </a:p>
      </dgm:t>
    </dgm:pt>
    <dgm:pt modelId="{3F9CA295-2AAD-4347-A288-7386879B0C4F}" type="parTrans" cxnId="{F5A389FF-AB07-4C88-8A74-E9DF6F85896F}">
      <dgm:prSet/>
      <dgm:spPr/>
      <dgm:t>
        <a:bodyPr/>
        <a:lstStyle/>
        <a:p>
          <a:endParaRPr lang="en-US"/>
        </a:p>
      </dgm:t>
    </dgm:pt>
    <dgm:pt modelId="{AADDC995-7432-4C31-9A19-40E6C5C9B538}" type="sibTrans" cxnId="{F5A389FF-AB07-4C88-8A74-E9DF6F85896F}">
      <dgm:prSet/>
      <dgm:spPr/>
      <dgm:t>
        <a:bodyPr/>
        <a:lstStyle/>
        <a:p>
          <a:endParaRPr lang="en-US"/>
        </a:p>
      </dgm:t>
    </dgm:pt>
    <dgm:pt modelId="{3BD58FF9-4465-4BB9-91B4-A0274A03AF41}">
      <dgm:prSet/>
      <dgm:spPr/>
      <dgm:t>
        <a:bodyPr/>
        <a:lstStyle/>
        <a:p>
          <a:pPr>
            <a:defRPr b="1"/>
          </a:pPr>
          <a:r>
            <a:rPr lang="en-US"/>
            <a:t>Investigate how this features can help to understand buying preferences </a:t>
          </a:r>
        </a:p>
      </dgm:t>
    </dgm:pt>
    <dgm:pt modelId="{E5EAD966-7613-49F0-8A7B-FC4025E964C6}" type="parTrans" cxnId="{CE22B12C-4BBA-4178-BF6F-6A231CFA7642}">
      <dgm:prSet/>
      <dgm:spPr/>
      <dgm:t>
        <a:bodyPr/>
        <a:lstStyle/>
        <a:p>
          <a:endParaRPr lang="en-US"/>
        </a:p>
      </dgm:t>
    </dgm:pt>
    <dgm:pt modelId="{2215C286-90BC-410B-8F7E-99EE79E77677}" type="sibTrans" cxnId="{CE22B12C-4BBA-4178-BF6F-6A231CFA7642}">
      <dgm:prSet/>
      <dgm:spPr/>
      <dgm:t>
        <a:bodyPr/>
        <a:lstStyle/>
        <a:p>
          <a:endParaRPr lang="en-US"/>
        </a:p>
      </dgm:t>
    </dgm:pt>
    <dgm:pt modelId="{5914DCBE-E3C0-4CB7-BFFF-3B5FB65D38F0}">
      <dgm:prSet/>
      <dgm:spPr/>
      <dgm:t>
        <a:bodyPr/>
        <a:lstStyle/>
        <a:p>
          <a:pPr>
            <a:defRPr b="1"/>
          </a:pPr>
          <a:r>
            <a:rPr lang="en-US" dirty="0"/>
            <a:t>Gaining insight in how to generate revenue creating a marketing campaign</a:t>
          </a:r>
        </a:p>
      </dgm:t>
    </dgm:pt>
    <dgm:pt modelId="{8C12D629-3FA1-430F-BBB2-CEF7E6C456F3}" type="parTrans" cxnId="{DF0CA1F8-4EFD-42A2-8188-EFA04895034C}">
      <dgm:prSet/>
      <dgm:spPr/>
      <dgm:t>
        <a:bodyPr/>
        <a:lstStyle/>
        <a:p>
          <a:endParaRPr lang="en-US"/>
        </a:p>
      </dgm:t>
    </dgm:pt>
    <dgm:pt modelId="{474A9E2E-3629-435D-9525-03C429A8D091}" type="sibTrans" cxnId="{DF0CA1F8-4EFD-42A2-8188-EFA04895034C}">
      <dgm:prSet/>
      <dgm:spPr/>
      <dgm:t>
        <a:bodyPr/>
        <a:lstStyle/>
        <a:p>
          <a:endParaRPr lang="en-US"/>
        </a:p>
      </dgm:t>
    </dgm:pt>
    <dgm:pt modelId="{91B8CB8F-857D-4A0E-BA55-42F8558A6122}" type="pres">
      <dgm:prSet presAssocID="{0A4538CD-DD29-4869-AE8E-4F17491F814F}" presName="root" presStyleCnt="0">
        <dgm:presLayoutVars>
          <dgm:dir/>
          <dgm:resizeHandles val="exact"/>
        </dgm:presLayoutVars>
      </dgm:prSet>
      <dgm:spPr/>
    </dgm:pt>
    <dgm:pt modelId="{9275FC95-5AD0-4EA6-B0EC-5D02D4D1BD0A}" type="pres">
      <dgm:prSet presAssocID="{31E7EA59-6AD3-4158-8F00-0396765F46A1}" presName="compNode" presStyleCnt="0"/>
      <dgm:spPr/>
    </dgm:pt>
    <dgm:pt modelId="{94458812-B74A-48EA-AFC7-4DF940B20CB4}" type="pres">
      <dgm:prSet presAssocID="{31E7EA59-6AD3-4158-8F00-0396765F46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65CF719-8C20-499E-9293-9D0DF82CBB8D}" type="pres">
      <dgm:prSet presAssocID="{31E7EA59-6AD3-4158-8F00-0396765F46A1}" presName="iconSpace" presStyleCnt="0"/>
      <dgm:spPr/>
    </dgm:pt>
    <dgm:pt modelId="{0A6AB2D0-F908-4FE9-8F86-053C734020A5}" type="pres">
      <dgm:prSet presAssocID="{31E7EA59-6AD3-4158-8F00-0396765F46A1}" presName="parTx" presStyleLbl="revTx" presStyleIdx="0" presStyleCnt="6">
        <dgm:presLayoutVars>
          <dgm:chMax val="0"/>
          <dgm:chPref val="0"/>
        </dgm:presLayoutVars>
      </dgm:prSet>
      <dgm:spPr/>
    </dgm:pt>
    <dgm:pt modelId="{821E09CF-6AC2-4D5D-A093-5426F6F57080}" type="pres">
      <dgm:prSet presAssocID="{31E7EA59-6AD3-4158-8F00-0396765F46A1}" presName="txSpace" presStyleCnt="0"/>
      <dgm:spPr/>
    </dgm:pt>
    <dgm:pt modelId="{4581BA02-8E9E-4CB4-BAB4-2B106AB557AE}" type="pres">
      <dgm:prSet presAssocID="{31E7EA59-6AD3-4158-8F00-0396765F46A1}" presName="desTx" presStyleLbl="revTx" presStyleIdx="1" presStyleCnt="6">
        <dgm:presLayoutVars/>
      </dgm:prSet>
      <dgm:spPr/>
    </dgm:pt>
    <dgm:pt modelId="{61F427AF-5472-419C-BFFC-D384C93D6736}" type="pres">
      <dgm:prSet presAssocID="{AADDC995-7432-4C31-9A19-40E6C5C9B538}" presName="sibTrans" presStyleCnt="0"/>
      <dgm:spPr/>
    </dgm:pt>
    <dgm:pt modelId="{A6210FDA-6BFD-4C5A-AACE-C90454D2F9A2}" type="pres">
      <dgm:prSet presAssocID="{3BD58FF9-4465-4BB9-91B4-A0274A03AF41}" presName="compNode" presStyleCnt="0"/>
      <dgm:spPr/>
    </dgm:pt>
    <dgm:pt modelId="{5F8400DA-73E7-44CD-AF1D-70C3B6680B09}" type="pres">
      <dgm:prSet presAssocID="{3BD58FF9-4465-4BB9-91B4-A0274A03AF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432F7CE6-086B-43F3-B593-BDD6345DA40F}" type="pres">
      <dgm:prSet presAssocID="{3BD58FF9-4465-4BB9-91B4-A0274A03AF41}" presName="iconSpace" presStyleCnt="0"/>
      <dgm:spPr/>
    </dgm:pt>
    <dgm:pt modelId="{7A4B28C5-33E3-4E6C-9CA3-185831312AE0}" type="pres">
      <dgm:prSet presAssocID="{3BD58FF9-4465-4BB9-91B4-A0274A03AF41}" presName="parTx" presStyleLbl="revTx" presStyleIdx="2" presStyleCnt="6">
        <dgm:presLayoutVars>
          <dgm:chMax val="0"/>
          <dgm:chPref val="0"/>
        </dgm:presLayoutVars>
      </dgm:prSet>
      <dgm:spPr/>
    </dgm:pt>
    <dgm:pt modelId="{C7619E24-2291-4402-837F-0C1FEF4D2535}" type="pres">
      <dgm:prSet presAssocID="{3BD58FF9-4465-4BB9-91B4-A0274A03AF41}" presName="txSpace" presStyleCnt="0"/>
      <dgm:spPr/>
    </dgm:pt>
    <dgm:pt modelId="{BACFE116-8D42-473C-9384-B7D7092787D7}" type="pres">
      <dgm:prSet presAssocID="{3BD58FF9-4465-4BB9-91B4-A0274A03AF41}" presName="desTx" presStyleLbl="revTx" presStyleIdx="3" presStyleCnt="6">
        <dgm:presLayoutVars/>
      </dgm:prSet>
      <dgm:spPr/>
    </dgm:pt>
    <dgm:pt modelId="{65018DDF-5FC7-4415-8E7C-54704921EA8F}" type="pres">
      <dgm:prSet presAssocID="{2215C286-90BC-410B-8F7E-99EE79E77677}" presName="sibTrans" presStyleCnt="0"/>
      <dgm:spPr/>
    </dgm:pt>
    <dgm:pt modelId="{F4924786-5F0E-4756-8FCD-288646D23B79}" type="pres">
      <dgm:prSet presAssocID="{5914DCBE-E3C0-4CB7-BFFF-3B5FB65D38F0}" presName="compNode" presStyleCnt="0"/>
      <dgm:spPr/>
    </dgm:pt>
    <dgm:pt modelId="{5452EC22-9A22-4588-BB83-AC7F387558C9}" type="pres">
      <dgm:prSet presAssocID="{5914DCBE-E3C0-4CB7-BFFF-3B5FB65D38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298EB85D-2D75-4388-AF5E-806010A41124}" type="pres">
      <dgm:prSet presAssocID="{5914DCBE-E3C0-4CB7-BFFF-3B5FB65D38F0}" presName="iconSpace" presStyleCnt="0"/>
      <dgm:spPr/>
    </dgm:pt>
    <dgm:pt modelId="{3499CB45-2C2F-4289-8F52-1736BD60A6EC}" type="pres">
      <dgm:prSet presAssocID="{5914DCBE-E3C0-4CB7-BFFF-3B5FB65D38F0}" presName="parTx" presStyleLbl="revTx" presStyleIdx="4" presStyleCnt="6">
        <dgm:presLayoutVars>
          <dgm:chMax val="0"/>
          <dgm:chPref val="0"/>
        </dgm:presLayoutVars>
      </dgm:prSet>
      <dgm:spPr/>
    </dgm:pt>
    <dgm:pt modelId="{E55E3C96-6638-4BA1-AF4F-E6823865565B}" type="pres">
      <dgm:prSet presAssocID="{5914DCBE-E3C0-4CB7-BFFF-3B5FB65D38F0}" presName="txSpace" presStyleCnt="0"/>
      <dgm:spPr/>
    </dgm:pt>
    <dgm:pt modelId="{BAB79D40-9C2A-4004-8275-339FED1DDE3D}" type="pres">
      <dgm:prSet presAssocID="{5914DCBE-E3C0-4CB7-BFFF-3B5FB65D38F0}" presName="desTx" presStyleLbl="revTx" presStyleIdx="5" presStyleCnt="6">
        <dgm:presLayoutVars/>
      </dgm:prSet>
      <dgm:spPr/>
    </dgm:pt>
  </dgm:ptLst>
  <dgm:cxnLst>
    <dgm:cxn modelId="{CE22B12C-4BBA-4178-BF6F-6A231CFA7642}" srcId="{0A4538CD-DD29-4869-AE8E-4F17491F814F}" destId="{3BD58FF9-4465-4BB9-91B4-A0274A03AF41}" srcOrd="1" destOrd="0" parTransId="{E5EAD966-7613-49F0-8A7B-FC4025E964C6}" sibTransId="{2215C286-90BC-410B-8F7E-99EE79E77677}"/>
    <dgm:cxn modelId="{A40CD199-81AD-4274-8D2C-BF13584E2D36}" type="presOf" srcId="{0A4538CD-DD29-4869-AE8E-4F17491F814F}" destId="{91B8CB8F-857D-4A0E-BA55-42F8558A6122}" srcOrd="0" destOrd="0" presId="urn:microsoft.com/office/officeart/2018/2/layout/IconLabelDescriptionList"/>
    <dgm:cxn modelId="{221D34AA-411F-4BA1-BE98-2869F08F554C}" type="presOf" srcId="{5914DCBE-E3C0-4CB7-BFFF-3B5FB65D38F0}" destId="{3499CB45-2C2F-4289-8F52-1736BD60A6EC}" srcOrd="0" destOrd="0" presId="urn:microsoft.com/office/officeart/2018/2/layout/IconLabelDescriptionList"/>
    <dgm:cxn modelId="{698D56B9-982A-4415-8B1A-9E80A35D0643}" type="presOf" srcId="{3BD58FF9-4465-4BB9-91B4-A0274A03AF41}" destId="{7A4B28C5-33E3-4E6C-9CA3-185831312AE0}" srcOrd="0" destOrd="0" presId="urn:microsoft.com/office/officeart/2018/2/layout/IconLabelDescriptionList"/>
    <dgm:cxn modelId="{3F9DE4E5-FD50-4CC3-BC5A-6B22A75E0890}" type="presOf" srcId="{31E7EA59-6AD3-4158-8F00-0396765F46A1}" destId="{0A6AB2D0-F908-4FE9-8F86-053C734020A5}" srcOrd="0" destOrd="0" presId="urn:microsoft.com/office/officeart/2018/2/layout/IconLabelDescriptionList"/>
    <dgm:cxn modelId="{DF0CA1F8-4EFD-42A2-8188-EFA04895034C}" srcId="{0A4538CD-DD29-4869-AE8E-4F17491F814F}" destId="{5914DCBE-E3C0-4CB7-BFFF-3B5FB65D38F0}" srcOrd="2" destOrd="0" parTransId="{8C12D629-3FA1-430F-BBB2-CEF7E6C456F3}" sibTransId="{474A9E2E-3629-435D-9525-03C429A8D091}"/>
    <dgm:cxn modelId="{F5A389FF-AB07-4C88-8A74-E9DF6F85896F}" srcId="{0A4538CD-DD29-4869-AE8E-4F17491F814F}" destId="{31E7EA59-6AD3-4158-8F00-0396765F46A1}" srcOrd="0" destOrd="0" parTransId="{3F9CA295-2AAD-4347-A288-7386879B0C4F}" sibTransId="{AADDC995-7432-4C31-9A19-40E6C5C9B538}"/>
    <dgm:cxn modelId="{4B3CC8EC-FC06-49A7-A4C5-A3889726A7F4}" type="presParOf" srcId="{91B8CB8F-857D-4A0E-BA55-42F8558A6122}" destId="{9275FC95-5AD0-4EA6-B0EC-5D02D4D1BD0A}" srcOrd="0" destOrd="0" presId="urn:microsoft.com/office/officeart/2018/2/layout/IconLabelDescriptionList"/>
    <dgm:cxn modelId="{DE58FB4C-E749-433D-AED4-F5CA0663243A}" type="presParOf" srcId="{9275FC95-5AD0-4EA6-B0EC-5D02D4D1BD0A}" destId="{94458812-B74A-48EA-AFC7-4DF940B20CB4}" srcOrd="0" destOrd="0" presId="urn:microsoft.com/office/officeart/2018/2/layout/IconLabelDescriptionList"/>
    <dgm:cxn modelId="{F6FBA126-DC47-4E32-BCCB-1EBF63EEFC7A}" type="presParOf" srcId="{9275FC95-5AD0-4EA6-B0EC-5D02D4D1BD0A}" destId="{665CF719-8C20-499E-9293-9D0DF82CBB8D}" srcOrd="1" destOrd="0" presId="urn:microsoft.com/office/officeart/2018/2/layout/IconLabelDescriptionList"/>
    <dgm:cxn modelId="{2FCA5B21-CB0F-4125-8F5C-380EE221CC23}" type="presParOf" srcId="{9275FC95-5AD0-4EA6-B0EC-5D02D4D1BD0A}" destId="{0A6AB2D0-F908-4FE9-8F86-053C734020A5}" srcOrd="2" destOrd="0" presId="urn:microsoft.com/office/officeart/2018/2/layout/IconLabelDescriptionList"/>
    <dgm:cxn modelId="{8762BB82-49DD-467A-8B2D-EF9976FCF73A}" type="presParOf" srcId="{9275FC95-5AD0-4EA6-B0EC-5D02D4D1BD0A}" destId="{821E09CF-6AC2-4D5D-A093-5426F6F57080}" srcOrd="3" destOrd="0" presId="urn:microsoft.com/office/officeart/2018/2/layout/IconLabelDescriptionList"/>
    <dgm:cxn modelId="{41AA72DA-F908-4AB9-A83D-BDD9C3CC5825}" type="presParOf" srcId="{9275FC95-5AD0-4EA6-B0EC-5D02D4D1BD0A}" destId="{4581BA02-8E9E-4CB4-BAB4-2B106AB557AE}" srcOrd="4" destOrd="0" presId="urn:microsoft.com/office/officeart/2018/2/layout/IconLabelDescriptionList"/>
    <dgm:cxn modelId="{F8B17376-461C-422E-973E-3A13627E4AB4}" type="presParOf" srcId="{91B8CB8F-857D-4A0E-BA55-42F8558A6122}" destId="{61F427AF-5472-419C-BFFC-D384C93D6736}" srcOrd="1" destOrd="0" presId="urn:microsoft.com/office/officeart/2018/2/layout/IconLabelDescriptionList"/>
    <dgm:cxn modelId="{6121FD09-CF39-4643-BCC0-82D2B0916C57}" type="presParOf" srcId="{91B8CB8F-857D-4A0E-BA55-42F8558A6122}" destId="{A6210FDA-6BFD-4C5A-AACE-C90454D2F9A2}" srcOrd="2" destOrd="0" presId="urn:microsoft.com/office/officeart/2018/2/layout/IconLabelDescriptionList"/>
    <dgm:cxn modelId="{7644F930-2EDA-400F-82DA-EED8CE677157}" type="presParOf" srcId="{A6210FDA-6BFD-4C5A-AACE-C90454D2F9A2}" destId="{5F8400DA-73E7-44CD-AF1D-70C3B6680B09}" srcOrd="0" destOrd="0" presId="urn:microsoft.com/office/officeart/2018/2/layout/IconLabelDescriptionList"/>
    <dgm:cxn modelId="{8FC00B3D-29B5-4DDF-9BFD-9C6CCA6BF255}" type="presParOf" srcId="{A6210FDA-6BFD-4C5A-AACE-C90454D2F9A2}" destId="{432F7CE6-086B-43F3-B593-BDD6345DA40F}" srcOrd="1" destOrd="0" presId="urn:microsoft.com/office/officeart/2018/2/layout/IconLabelDescriptionList"/>
    <dgm:cxn modelId="{3EE221FE-E5E5-42FA-93C3-FF51497700D6}" type="presParOf" srcId="{A6210FDA-6BFD-4C5A-AACE-C90454D2F9A2}" destId="{7A4B28C5-33E3-4E6C-9CA3-185831312AE0}" srcOrd="2" destOrd="0" presId="urn:microsoft.com/office/officeart/2018/2/layout/IconLabelDescriptionList"/>
    <dgm:cxn modelId="{42EBB4E9-F1AD-4839-AB15-3631ED384781}" type="presParOf" srcId="{A6210FDA-6BFD-4C5A-AACE-C90454D2F9A2}" destId="{C7619E24-2291-4402-837F-0C1FEF4D2535}" srcOrd="3" destOrd="0" presId="urn:microsoft.com/office/officeart/2018/2/layout/IconLabelDescriptionList"/>
    <dgm:cxn modelId="{9B47F645-7087-4B6E-8E1E-247DBA23B455}" type="presParOf" srcId="{A6210FDA-6BFD-4C5A-AACE-C90454D2F9A2}" destId="{BACFE116-8D42-473C-9384-B7D7092787D7}" srcOrd="4" destOrd="0" presId="urn:microsoft.com/office/officeart/2018/2/layout/IconLabelDescriptionList"/>
    <dgm:cxn modelId="{C2DEE924-9ADC-45FD-8074-9E13C6EF20C5}" type="presParOf" srcId="{91B8CB8F-857D-4A0E-BA55-42F8558A6122}" destId="{65018DDF-5FC7-4415-8E7C-54704921EA8F}" srcOrd="3" destOrd="0" presId="urn:microsoft.com/office/officeart/2018/2/layout/IconLabelDescriptionList"/>
    <dgm:cxn modelId="{1F757B78-0AB0-46C5-9FF5-2463FAF53765}" type="presParOf" srcId="{91B8CB8F-857D-4A0E-BA55-42F8558A6122}" destId="{F4924786-5F0E-4756-8FCD-288646D23B79}" srcOrd="4" destOrd="0" presId="urn:microsoft.com/office/officeart/2018/2/layout/IconLabelDescriptionList"/>
    <dgm:cxn modelId="{D341650C-D027-41B1-B192-E91EAA41E689}" type="presParOf" srcId="{F4924786-5F0E-4756-8FCD-288646D23B79}" destId="{5452EC22-9A22-4588-BB83-AC7F387558C9}" srcOrd="0" destOrd="0" presId="urn:microsoft.com/office/officeart/2018/2/layout/IconLabelDescriptionList"/>
    <dgm:cxn modelId="{96303196-E0FC-4787-B962-3EE07D7B4525}" type="presParOf" srcId="{F4924786-5F0E-4756-8FCD-288646D23B79}" destId="{298EB85D-2D75-4388-AF5E-806010A41124}" srcOrd="1" destOrd="0" presId="urn:microsoft.com/office/officeart/2018/2/layout/IconLabelDescriptionList"/>
    <dgm:cxn modelId="{B73138E6-4963-4674-90AF-48A1B3BACE64}" type="presParOf" srcId="{F4924786-5F0E-4756-8FCD-288646D23B79}" destId="{3499CB45-2C2F-4289-8F52-1736BD60A6EC}" srcOrd="2" destOrd="0" presId="urn:microsoft.com/office/officeart/2018/2/layout/IconLabelDescriptionList"/>
    <dgm:cxn modelId="{26BCF45F-C072-46CE-8450-61C695600294}" type="presParOf" srcId="{F4924786-5F0E-4756-8FCD-288646D23B79}" destId="{E55E3C96-6638-4BA1-AF4F-E6823865565B}" srcOrd="3" destOrd="0" presId="urn:microsoft.com/office/officeart/2018/2/layout/IconLabelDescriptionList"/>
    <dgm:cxn modelId="{514FE2A7-5EEC-4144-88CD-4BB79BC44851}" type="presParOf" srcId="{F4924786-5F0E-4756-8FCD-288646D23B79}" destId="{BAB79D40-9C2A-4004-8275-339FED1DDE3D}"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73F5AD-4E63-4624-8342-CD8DF5595E9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A8C652-5824-4CD7-9E4A-EBFB2EC534CD}">
      <dgm:prSet/>
      <dgm:spPr/>
      <dgm:t>
        <a:bodyPr/>
        <a:lstStyle/>
        <a:p>
          <a:r>
            <a:rPr lang="en-US"/>
            <a:t>Frame the Problem</a:t>
          </a:r>
        </a:p>
      </dgm:t>
    </dgm:pt>
    <dgm:pt modelId="{607AD805-F71D-42C4-BE59-CE5E38D3C299}" type="parTrans" cxnId="{BF765996-40AB-4A46-B5C7-6CCA457F2D89}">
      <dgm:prSet/>
      <dgm:spPr/>
      <dgm:t>
        <a:bodyPr/>
        <a:lstStyle/>
        <a:p>
          <a:endParaRPr lang="en-US"/>
        </a:p>
      </dgm:t>
    </dgm:pt>
    <dgm:pt modelId="{5156BE5D-8D78-4BEE-848A-D9EFCE73DC30}" type="sibTrans" cxnId="{BF765996-40AB-4A46-B5C7-6CCA457F2D89}">
      <dgm:prSet/>
      <dgm:spPr/>
      <dgm:t>
        <a:bodyPr/>
        <a:lstStyle/>
        <a:p>
          <a:endParaRPr lang="en-US"/>
        </a:p>
      </dgm:t>
    </dgm:pt>
    <dgm:pt modelId="{F5CE1319-2AF8-4819-83F7-C58A836CD9B6}">
      <dgm:prSet/>
      <dgm:spPr/>
      <dgm:t>
        <a:bodyPr/>
        <a:lstStyle/>
        <a:p>
          <a:r>
            <a:rPr lang="en-US"/>
            <a:t>Collect Raw Data</a:t>
          </a:r>
        </a:p>
      </dgm:t>
    </dgm:pt>
    <dgm:pt modelId="{8371B79A-C06E-4382-813B-095FC18B025C}" type="parTrans" cxnId="{D02D69BC-AE11-40D1-B829-91AFFEFAA4D2}">
      <dgm:prSet/>
      <dgm:spPr/>
      <dgm:t>
        <a:bodyPr/>
        <a:lstStyle/>
        <a:p>
          <a:endParaRPr lang="en-US"/>
        </a:p>
      </dgm:t>
    </dgm:pt>
    <dgm:pt modelId="{381801A9-79BD-46AE-ADBC-A066C5F3BA67}" type="sibTrans" cxnId="{D02D69BC-AE11-40D1-B829-91AFFEFAA4D2}">
      <dgm:prSet/>
      <dgm:spPr/>
      <dgm:t>
        <a:bodyPr/>
        <a:lstStyle/>
        <a:p>
          <a:endParaRPr lang="en-US"/>
        </a:p>
      </dgm:t>
    </dgm:pt>
    <dgm:pt modelId="{FACE7C12-6E93-4F65-928B-87AE8AB0FCC8}">
      <dgm:prSet/>
      <dgm:spPr/>
      <dgm:t>
        <a:bodyPr/>
        <a:lstStyle/>
        <a:p>
          <a:r>
            <a:rPr lang="en-US"/>
            <a:t>Process the Data</a:t>
          </a:r>
        </a:p>
      </dgm:t>
    </dgm:pt>
    <dgm:pt modelId="{D6F7E7EE-2BA4-46E7-841C-E17DFCBDD006}" type="parTrans" cxnId="{7B14A674-F349-4D97-B54C-4B12BE5D65BD}">
      <dgm:prSet/>
      <dgm:spPr/>
      <dgm:t>
        <a:bodyPr/>
        <a:lstStyle/>
        <a:p>
          <a:endParaRPr lang="en-US"/>
        </a:p>
      </dgm:t>
    </dgm:pt>
    <dgm:pt modelId="{0F42EACC-A3DC-4837-9451-ABD3F29669D8}" type="sibTrans" cxnId="{7B14A674-F349-4D97-B54C-4B12BE5D65BD}">
      <dgm:prSet/>
      <dgm:spPr/>
      <dgm:t>
        <a:bodyPr/>
        <a:lstStyle/>
        <a:p>
          <a:endParaRPr lang="en-US"/>
        </a:p>
      </dgm:t>
    </dgm:pt>
    <dgm:pt modelId="{840F8BB5-9329-44F6-BE43-A5F2B9CAEC85}">
      <dgm:prSet/>
      <dgm:spPr/>
      <dgm:t>
        <a:bodyPr/>
        <a:lstStyle/>
        <a:p>
          <a:r>
            <a:rPr lang="en-US"/>
            <a:t>Explore the Data</a:t>
          </a:r>
        </a:p>
      </dgm:t>
    </dgm:pt>
    <dgm:pt modelId="{DA7474D1-70A6-4B14-9B4B-FAC795BF5E54}" type="parTrans" cxnId="{08DF5799-D4BE-4B82-B7BF-EC306F4DE7C0}">
      <dgm:prSet/>
      <dgm:spPr/>
      <dgm:t>
        <a:bodyPr/>
        <a:lstStyle/>
        <a:p>
          <a:endParaRPr lang="en-US"/>
        </a:p>
      </dgm:t>
    </dgm:pt>
    <dgm:pt modelId="{20F49447-4813-49C7-84FF-47D32F5CAA01}" type="sibTrans" cxnId="{08DF5799-D4BE-4B82-B7BF-EC306F4DE7C0}">
      <dgm:prSet/>
      <dgm:spPr/>
      <dgm:t>
        <a:bodyPr/>
        <a:lstStyle/>
        <a:p>
          <a:endParaRPr lang="en-US"/>
        </a:p>
      </dgm:t>
    </dgm:pt>
    <dgm:pt modelId="{9DAE53F4-E6B9-4E76-8528-E0A6EA0FB5D0}">
      <dgm:prSet/>
      <dgm:spPr/>
      <dgm:t>
        <a:bodyPr/>
        <a:lstStyle/>
        <a:p>
          <a:r>
            <a:rPr lang="en-US"/>
            <a:t>Perform In-Depth Analysis</a:t>
          </a:r>
        </a:p>
      </dgm:t>
    </dgm:pt>
    <dgm:pt modelId="{98BEAC50-42E6-4E3A-8B76-3F2E52283458}" type="parTrans" cxnId="{565940D3-75FD-41A8-922B-F3F976B7427A}">
      <dgm:prSet/>
      <dgm:spPr/>
      <dgm:t>
        <a:bodyPr/>
        <a:lstStyle/>
        <a:p>
          <a:endParaRPr lang="en-US"/>
        </a:p>
      </dgm:t>
    </dgm:pt>
    <dgm:pt modelId="{EA789668-81DC-49AD-BFB6-3ED649E01D8C}" type="sibTrans" cxnId="{565940D3-75FD-41A8-922B-F3F976B7427A}">
      <dgm:prSet/>
      <dgm:spPr/>
      <dgm:t>
        <a:bodyPr/>
        <a:lstStyle/>
        <a:p>
          <a:endParaRPr lang="en-US"/>
        </a:p>
      </dgm:t>
    </dgm:pt>
    <dgm:pt modelId="{41186813-D97B-4FE1-877E-64CFEC040F41}">
      <dgm:prSet/>
      <dgm:spPr/>
      <dgm:t>
        <a:bodyPr/>
        <a:lstStyle/>
        <a:p>
          <a:r>
            <a:rPr lang="en-US"/>
            <a:t>Communicate results </a:t>
          </a:r>
        </a:p>
      </dgm:t>
    </dgm:pt>
    <dgm:pt modelId="{263D6404-BE14-44E1-ADDD-845D48064B9E}" type="parTrans" cxnId="{6A32A6C9-BE72-4689-A937-A86D94F1ADF8}">
      <dgm:prSet/>
      <dgm:spPr/>
      <dgm:t>
        <a:bodyPr/>
        <a:lstStyle/>
        <a:p>
          <a:endParaRPr lang="en-US"/>
        </a:p>
      </dgm:t>
    </dgm:pt>
    <dgm:pt modelId="{64A16C0D-E9BB-4420-867B-5E7F7B70CA01}" type="sibTrans" cxnId="{6A32A6C9-BE72-4689-A937-A86D94F1ADF8}">
      <dgm:prSet/>
      <dgm:spPr/>
      <dgm:t>
        <a:bodyPr/>
        <a:lstStyle/>
        <a:p>
          <a:endParaRPr lang="en-US"/>
        </a:p>
      </dgm:t>
    </dgm:pt>
    <dgm:pt modelId="{2AB3AB41-5947-4DCC-AD2E-0B51A18D6A82}" type="pres">
      <dgm:prSet presAssocID="{BE73F5AD-4E63-4624-8342-CD8DF5595E9A}" presName="root" presStyleCnt="0">
        <dgm:presLayoutVars>
          <dgm:dir/>
          <dgm:resizeHandles val="exact"/>
        </dgm:presLayoutVars>
      </dgm:prSet>
      <dgm:spPr/>
    </dgm:pt>
    <dgm:pt modelId="{F3B21A19-CB1A-42EB-9729-3728813E29AE}" type="pres">
      <dgm:prSet presAssocID="{D4A8C652-5824-4CD7-9E4A-EBFB2EC534CD}" presName="compNode" presStyleCnt="0"/>
      <dgm:spPr/>
    </dgm:pt>
    <dgm:pt modelId="{E3A44A6E-52AC-459D-92DC-071D05C043F1}" type="pres">
      <dgm:prSet presAssocID="{D4A8C652-5824-4CD7-9E4A-EBFB2EC534C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ryboard"/>
        </a:ext>
      </dgm:extLst>
    </dgm:pt>
    <dgm:pt modelId="{F36B8C55-BF13-454A-B518-17533C90A09D}" type="pres">
      <dgm:prSet presAssocID="{D4A8C652-5824-4CD7-9E4A-EBFB2EC534CD}" presName="spaceRect" presStyleCnt="0"/>
      <dgm:spPr/>
    </dgm:pt>
    <dgm:pt modelId="{2E7B659A-62D9-47B7-8A99-641F7740DB6F}" type="pres">
      <dgm:prSet presAssocID="{D4A8C652-5824-4CD7-9E4A-EBFB2EC534CD}" presName="textRect" presStyleLbl="revTx" presStyleIdx="0" presStyleCnt="6">
        <dgm:presLayoutVars>
          <dgm:chMax val="1"/>
          <dgm:chPref val="1"/>
        </dgm:presLayoutVars>
      </dgm:prSet>
      <dgm:spPr/>
    </dgm:pt>
    <dgm:pt modelId="{625DDC6F-F77D-41B3-AC5F-3EF5FCDF03A6}" type="pres">
      <dgm:prSet presAssocID="{5156BE5D-8D78-4BEE-848A-D9EFCE73DC30}" presName="sibTrans" presStyleCnt="0"/>
      <dgm:spPr/>
    </dgm:pt>
    <dgm:pt modelId="{35D1F339-3C0E-4FD6-A197-885A46A8D7AC}" type="pres">
      <dgm:prSet presAssocID="{F5CE1319-2AF8-4819-83F7-C58A836CD9B6}" presName="compNode" presStyleCnt="0"/>
      <dgm:spPr/>
    </dgm:pt>
    <dgm:pt modelId="{002AC245-4933-49BE-B376-49986A43D563}" type="pres">
      <dgm:prSet presAssocID="{F5CE1319-2AF8-4819-83F7-C58A836CD9B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nufacturing"/>
        </a:ext>
      </dgm:extLst>
    </dgm:pt>
    <dgm:pt modelId="{37F211FE-EFA1-4C6A-BD22-61B7E24713DC}" type="pres">
      <dgm:prSet presAssocID="{F5CE1319-2AF8-4819-83F7-C58A836CD9B6}" presName="spaceRect" presStyleCnt="0"/>
      <dgm:spPr/>
    </dgm:pt>
    <dgm:pt modelId="{B6E172F0-8CD5-4E10-963A-742D9FA5C98F}" type="pres">
      <dgm:prSet presAssocID="{F5CE1319-2AF8-4819-83F7-C58A836CD9B6}" presName="textRect" presStyleLbl="revTx" presStyleIdx="1" presStyleCnt="6">
        <dgm:presLayoutVars>
          <dgm:chMax val="1"/>
          <dgm:chPref val="1"/>
        </dgm:presLayoutVars>
      </dgm:prSet>
      <dgm:spPr/>
    </dgm:pt>
    <dgm:pt modelId="{11CE1D1F-2191-49E4-B17D-9AB894B5B223}" type="pres">
      <dgm:prSet presAssocID="{381801A9-79BD-46AE-ADBC-A066C5F3BA67}" presName="sibTrans" presStyleCnt="0"/>
      <dgm:spPr/>
    </dgm:pt>
    <dgm:pt modelId="{F29B757C-2014-4A64-877B-32CF0AD85518}" type="pres">
      <dgm:prSet presAssocID="{FACE7C12-6E93-4F65-928B-87AE8AB0FCC8}" presName="compNode" presStyleCnt="0"/>
      <dgm:spPr/>
    </dgm:pt>
    <dgm:pt modelId="{26C67D02-A7CC-47A4-9527-C5ACA1389298}" type="pres">
      <dgm:prSet presAssocID="{FACE7C12-6E93-4F65-928B-87AE8AB0FCC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
        </a:ext>
      </dgm:extLst>
    </dgm:pt>
    <dgm:pt modelId="{1B76BA9C-6BEC-4F9B-BA8E-02DF6655FE13}" type="pres">
      <dgm:prSet presAssocID="{FACE7C12-6E93-4F65-928B-87AE8AB0FCC8}" presName="spaceRect" presStyleCnt="0"/>
      <dgm:spPr/>
    </dgm:pt>
    <dgm:pt modelId="{629372F3-B225-4FF1-B4E4-447EF3BA46CC}" type="pres">
      <dgm:prSet presAssocID="{FACE7C12-6E93-4F65-928B-87AE8AB0FCC8}" presName="textRect" presStyleLbl="revTx" presStyleIdx="2" presStyleCnt="6">
        <dgm:presLayoutVars>
          <dgm:chMax val="1"/>
          <dgm:chPref val="1"/>
        </dgm:presLayoutVars>
      </dgm:prSet>
      <dgm:spPr/>
    </dgm:pt>
    <dgm:pt modelId="{DDDD73D4-7CA6-4240-9A4C-98D3C4B8DC30}" type="pres">
      <dgm:prSet presAssocID="{0F42EACC-A3DC-4837-9451-ABD3F29669D8}" presName="sibTrans" presStyleCnt="0"/>
      <dgm:spPr/>
    </dgm:pt>
    <dgm:pt modelId="{47AD65C6-7ED0-479B-9095-EC1BF17C10A4}" type="pres">
      <dgm:prSet presAssocID="{840F8BB5-9329-44F6-BE43-A5F2B9CAEC85}" presName="compNode" presStyleCnt="0"/>
      <dgm:spPr/>
    </dgm:pt>
    <dgm:pt modelId="{30BA6FB4-D7E9-4407-A25E-C80014F85B0E}" type="pres">
      <dgm:prSet presAssocID="{840F8BB5-9329-44F6-BE43-A5F2B9CAEC8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DA98D845-0385-4D71-BB96-107FBE1853FC}" type="pres">
      <dgm:prSet presAssocID="{840F8BB5-9329-44F6-BE43-A5F2B9CAEC85}" presName="spaceRect" presStyleCnt="0"/>
      <dgm:spPr/>
    </dgm:pt>
    <dgm:pt modelId="{A7869478-E5B3-458B-B90C-D04F66B75317}" type="pres">
      <dgm:prSet presAssocID="{840F8BB5-9329-44F6-BE43-A5F2B9CAEC85}" presName="textRect" presStyleLbl="revTx" presStyleIdx="3" presStyleCnt="6">
        <dgm:presLayoutVars>
          <dgm:chMax val="1"/>
          <dgm:chPref val="1"/>
        </dgm:presLayoutVars>
      </dgm:prSet>
      <dgm:spPr/>
    </dgm:pt>
    <dgm:pt modelId="{08E790DE-44F1-4DA4-972D-0477E6B84BA2}" type="pres">
      <dgm:prSet presAssocID="{20F49447-4813-49C7-84FF-47D32F5CAA01}" presName="sibTrans" presStyleCnt="0"/>
      <dgm:spPr/>
    </dgm:pt>
    <dgm:pt modelId="{08C57D6F-EEAC-488C-AAA3-6AD9AB6A1E5C}" type="pres">
      <dgm:prSet presAssocID="{9DAE53F4-E6B9-4E76-8528-E0A6EA0FB5D0}" presName="compNode" presStyleCnt="0"/>
      <dgm:spPr/>
    </dgm:pt>
    <dgm:pt modelId="{404AF866-05C7-4B82-B78D-EEAA2DF36230}" type="pres">
      <dgm:prSet presAssocID="{9DAE53F4-E6B9-4E76-8528-E0A6EA0FB5D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D8EE4D28-C637-42B8-B458-A1C489C9AA8F}" type="pres">
      <dgm:prSet presAssocID="{9DAE53F4-E6B9-4E76-8528-E0A6EA0FB5D0}" presName="spaceRect" presStyleCnt="0"/>
      <dgm:spPr/>
    </dgm:pt>
    <dgm:pt modelId="{8FC03C5E-D12E-492A-8A00-308C8E774FE1}" type="pres">
      <dgm:prSet presAssocID="{9DAE53F4-E6B9-4E76-8528-E0A6EA0FB5D0}" presName="textRect" presStyleLbl="revTx" presStyleIdx="4" presStyleCnt="6">
        <dgm:presLayoutVars>
          <dgm:chMax val="1"/>
          <dgm:chPref val="1"/>
        </dgm:presLayoutVars>
      </dgm:prSet>
      <dgm:spPr/>
    </dgm:pt>
    <dgm:pt modelId="{87E864F1-2B5A-440A-9B0D-DD188B88438F}" type="pres">
      <dgm:prSet presAssocID="{EA789668-81DC-49AD-BFB6-3ED649E01D8C}" presName="sibTrans" presStyleCnt="0"/>
      <dgm:spPr/>
    </dgm:pt>
    <dgm:pt modelId="{A5882D7F-AAA5-467A-B994-5E67412D5E63}" type="pres">
      <dgm:prSet presAssocID="{41186813-D97B-4FE1-877E-64CFEC040F41}" presName="compNode" presStyleCnt="0"/>
      <dgm:spPr/>
    </dgm:pt>
    <dgm:pt modelId="{7AED94C0-FF04-4B39-9C6F-80CE7817DF9A}" type="pres">
      <dgm:prSet presAssocID="{41186813-D97B-4FE1-877E-64CFEC040F4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agnostic"/>
        </a:ext>
      </dgm:extLst>
    </dgm:pt>
    <dgm:pt modelId="{CD4B5F33-ADE2-46F0-80EF-CF3D6D3A74D5}" type="pres">
      <dgm:prSet presAssocID="{41186813-D97B-4FE1-877E-64CFEC040F41}" presName="spaceRect" presStyleCnt="0"/>
      <dgm:spPr/>
    </dgm:pt>
    <dgm:pt modelId="{3EF6AF4E-8C1D-4D6C-82EE-FBCEBD45709B}" type="pres">
      <dgm:prSet presAssocID="{41186813-D97B-4FE1-877E-64CFEC040F41}" presName="textRect" presStyleLbl="revTx" presStyleIdx="5" presStyleCnt="6">
        <dgm:presLayoutVars>
          <dgm:chMax val="1"/>
          <dgm:chPref val="1"/>
        </dgm:presLayoutVars>
      </dgm:prSet>
      <dgm:spPr/>
    </dgm:pt>
  </dgm:ptLst>
  <dgm:cxnLst>
    <dgm:cxn modelId="{ED122703-38EA-4F6D-B99F-98A0E8B43E8D}" type="presOf" srcId="{D4A8C652-5824-4CD7-9E4A-EBFB2EC534CD}" destId="{2E7B659A-62D9-47B7-8A99-641F7740DB6F}" srcOrd="0" destOrd="0" presId="urn:microsoft.com/office/officeart/2018/2/layout/IconLabelList"/>
    <dgm:cxn modelId="{E6223027-FBF8-41E1-9E68-21DEAA6673DA}" type="presOf" srcId="{9DAE53F4-E6B9-4E76-8528-E0A6EA0FB5D0}" destId="{8FC03C5E-D12E-492A-8A00-308C8E774FE1}" srcOrd="0" destOrd="0" presId="urn:microsoft.com/office/officeart/2018/2/layout/IconLabelList"/>
    <dgm:cxn modelId="{82D6EF40-04CA-4721-950B-41F0B1F5D043}" type="presOf" srcId="{41186813-D97B-4FE1-877E-64CFEC040F41}" destId="{3EF6AF4E-8C1D-4D6C-82EE-FBCEBD45709B}" srcOrd="0" destOrd="0" presId="urn:microsoft.com/office/officeart/2018/2/layout/IconLabelList"/>
    <dgm:cxn modelId="{0098A469-B1B0-4D7D-B4BF-58033B9FCF6C}" type="presOf" srcId="{F5CE1319-2AF8-4819-83F7-C58A836CD9B6}" destId="{B6E172F0-8CD5-4E10-963A-742D9FA5C98F}" srcOrd="0" destOrd="0" presId="urn:microsoft.com/office/officeart/2018/2/layout/IconLabelList"/>
    <dgm:cxn modelId="{7B14A674-F349-4D97-B54C-4B12BE5D65BD}" srcId="{BE73F5AD-4E63-4624-8342-CD8DF5595E9A}" destId="{FACE7C12-6E93-4F65-928B-87AE8AB0FCC8}" srcOrd="2" destOrd="0" parTransId="{D6F7E7EE-2BA4-46E7-841C-E17DFCBDD006}" sibTransId="{0F42EACC-A3DC-4837-9451-ABD3F29669D8}"/>
    <dgm:cxn modelId="{BF765996-40AB-4A46-B5C7-6CCA457F2D89}" srcId="{BE73F5AD-4E63-4624-8342-CD8DF5595E9A}" destId="{D4A8C652-5824-4CD7-9E4A-EBFB2EC534CD}" srcOrd="0" destOrd="0" parTransId="{607AD805-F71D-42C4-BE59-CE5E38D3C299}" sibTransId="{5156BE5D-8D78-4BEE-848A-D9EFCE73DC30}"/>
    <dgm:cxn modelId="{08DF5799-D4BE-4B82-B7BF-EC306F4DE7C0}" srcId="{BE73F5AD-4E63-4624-8342-CD8DF5595E9A}" destId="{840F8BB5-9329-44F6-BE43-A5F2B9CAEC85}" srcOrd="3" destOrd="0" parTransId="{DA7474D1-70A6-4B14-9B4B-FAC795BF5E54}" sibTransId="{20F49447-4813-49C7-84FF-47D32F5CAA01}"/>
    <dgm:cxn modelId="{D02D69BC-AE11-40D1-B829-91AFFEFAA4D2}" srcId="{BE73F5AD-4E63-4624-8342-CD8DF5595E9A}" destId="{F5CE1319-2AF8-4819-83F7-C58A836CD9B6}" srcOrd="1" destOrd="0" parTransId="{8371B79A-C06E-4382-813B-095FC18B025C}" sibTransId="{381801A9-79BD-46AE-ADBC-A066C5F3BA67}"/>
    <dgm:cxn modelId="{DC2A1CC0-02AE-4A05-A968-BAE3138B6939}" type="presOf" srcId="{FACE7C12-6E93-4F65-928B-87AE8AB0FCC8}" destId="{629372F3-B225-4FF1-B4E4-447EF3BA46CC}" srcOrd="0" destOrd="0" presId="urn:microsoft.com/office/officeart/2018/2/layout/IconLabelList"/>
    <dgm:cxn modelId="{6A32A6C9-BE72-4689-A937-A86D94F1ADF8}" srcId="{BE73F5AD-4E63-4624-8342-CD8DF5595E9A}" destId="{41186813-D97B-4FE1-877E-64CFEC040F41}" srcOrd="5" destOrd="0" parTransId="{263D6404-BE14-44E1-ADDD-845D48064B9E}" sibTransId="{64A16C0D-E9BB-4420-867B-5E7F7B70CA01}"/>
    <dgm:cxn modelId="{24481FCA-32B4-4E51-A612-B547FD0EAB3D}" type="presOf" srcId="{BE73F5AD-4E63-4624-8342-CD8DF5595E9A}" destId="{2AB3AB41-5947-4DCC-AD2E-0B51A18D6A82}" srcOrd="0" destOrd="0" presId="urn:microsoft.com/office/officeart/2018/2/layout/IconLabelList"/>
    <dgm:cxn modelId="{565940D3-75FD-41A8-922B-F3F976B7427A}" srcId="{BE73F5AD-4E63-4624-8342-CD8DF5595E9A}" destId="{9DAE53F4-E6B9-4E76-8528-E0A6EA0FB5D0}" srcOrd="4" destOrd="0" parTransId="{98BEAC50-42E6-4E3A-8B76-3F2E52283458}" sibTransId="{EA789668-81DC-49AD-BFB6-3ED649E01D8C}"/>
    <dgm:cxn modelId="{DF5ADFDE-22D6-43EC-98A0-EC7C4FC4ADB9}" type="presOf" srcId="{840F8BB5-9329-44F6-BE43-A5F2B9CAEC85}" destId="{A7869478-E5B3-458B-B90C-D04F66B75317}" srcOrd="0" destOrd="0" presId="urn:microsoft.com/office/officeart/2018/2/layout/IconLabelList"/>
    <dgm:cxn modelId="{5A082038-9AE5-4A69-B1AC-C6501B4284E4}" type="presParOf" srcId="{2AB3AB41-5947-4DCC-AD2E-0B51A18D6A82}" destId="{F3B21A19-CB1A-42EB-9729-3728813E29AE}" srcOrd="0" destOrd="0" presId="urn:microsoft.com/office/officeart/2018/2/layout/IconLabelList"/>
    <dgm:cxn modelId="{87F79FF6-EAF6-49F8-B897-A9C208B4B832}" type="presParOf" srcId="{F3B21A19-CB1A-42EB-9729-3728813E29AE}" destId="{E3A44A6E-52AC-459D-92DC-071D05C043F1}" srcOrd="0" destOrd="0" presId="urn:microsoft.com/office/officeart/2018/2/layout/IconLabelList"/>
    <dgm:cxn modelId="{7A221B30-7A44-4684-8DAC-25FAFD358841}" type="presParOf" srcId="{F3B21A19-CB1A-42EB-9729-3728813E29AE}" destId="{F36B8C55-BF13-454A-B518-17533C90A09D}" srcOrd="1" destOrd="0" presId="urn:microsoft.com/office/officeart/2018/2/layout/IconLabelList"/>
    <dgm:cxn modelId="{88400EA8-A1B2-4146-A60F-F12849AD17D8}" type="presParOf" srcId="{F3B21A19-CB1A-42EB-9729-3728813E29AE}" destId="{2E7B659A-62D9-47B7-8A99-641F7740DB6F}" srcOrd="2" destOrd="0" presId="urn:microsoft.com/office/officeart/2018/2/layout/IconLabelList"/>
    <dgm:cxn modelId="{7500C775-97F8-443C-89BC-3E50A7757BC0}" type="presParOf" srcId="{2AB3AB41-5947-4DCC-AD2E-0B51A18D6A82}" destId="{625DDC6F-F77D-41B3-AC5F-3EF5FCDF03A6}" srcOrd="1" destOrd="0" presId="urn:microsoft.com/office/officeart/2018/2/layout/IconLabelList"/>
    <dgm:cxn modelId="{9F52458C-09E2-4CBB-9BBA-55C261945DF3}" type="presParOf" srcId="{2AB3AB41-5947-4DCC-AD2E-0B51A18D6A82}" destId="{35D1F339-3C0E-4FD6-A197-885A46A8D7AC}" srcOrd="2" destOrd="0" presId="urn:microsoft.com/office/officeart/2018/2/layout/IconLabelList"/>
    <dgm:cxn modelId="{43522033-504B-4D34-8C68-DDD5A34A8FFB}" type="presParOf" srcId="{35D1F339-3C0E-4FD6-A197-885A46A8D7AC}" destId="{002AC245-4933-49BE-B376-49986A43D563}" srcOrd="0" destOrd="0" presId="urn:microsoft.com/office/officeart/2018/2/layout/IconLabelList"/>
    <dgm:cxn modelId="{7F718E7D-7D51-43EA-A549-17C4466D8E59}" type="presParOf" srcId="{35D1F339-3C0E-4FD6-A197-885A46A8D7AC}" destId="{37F211FE-EFA1-4C6A-BD22-61B7E24713DC}" srcOrd="1" destOrd="0" presId="urn:microsoft.com/office/officeart/2018/2/layout/IconLabelList"/>
    <dgm:cxn modelId="{57955E83-93FF-48F9-89A0-DC5223DC1D10}" type="presParOf" srcId="{35D1F339-3C0E-4FD6-A197-885A46A8D7AC}" destId="{B6E172F0-8CD5-4E10-963A-742D9FA5C98F}" srcOrd="2" destOrd="0" presId="urn:microsoft.com/office/officeart/2018/2/layout/IconLabelList"/>
    <dgm:cxn modelId="{E3273BB0-343A-4650-B777-99C20C12E7D8}" type="presParOf" srcId="{2AB3AB41-5947-4DCC-AD2E-0B51A18D6A82}" destId="{11CE1D1F-2191-49E4-B17D-9AB894B5B223}" srcOrd="3" destOrd="0" presId="urn:microsoft.com/office/officeart/2018/2/layout/IconLabelList"/>
    <dgm:cxn modelId="{F23D0F94-5436-450C-98D0-DEE2A720E9C5}" type="presParOf" srcId="{2AB3AB41-5947-4DCC-AD2E-0B51A18D6A82}" destId="{F29B757C-2014-4A64-877B-32CF0AD85518}" srcOrd="4" destOrd="0" presId="urn:microsoft.com/office/officeart/2018/2/layout/IconLabelList"/>
    <dgm:cxn modelId="{D824DD7A-5960-40A0-AE0E-32D5AAE846D6}" type="presParOf" srcId="{F29B757C-2014-4A64-877B-32CF0AD85518}" destId="{26C67D02-A7CC-47A4-9527-C5ACA1389298}" srcOrd="0" destOrd="0" presId="urn:microsoft.com/office/officeart/2018/2/layout/IconLabelList"/>
    <dgm:cxn modelId="{C4FC412D-90D6-4CF0-94F5-DE15AFF00043}" type="presParOf" srcId="{F29B757C-2014-4A64-877B-32CF0AD85518}" destId="{1B76BA9C-6BEC-4F9B-BA8E-02DF6655FE13}" srcOrd="1" destOrd="0" presId="urn:microsoft.com/office/officeart/2018/2/layout/IconLabelList"/>
    <dgm:cxn modelId="{4ED3A935-4507-4360-BB98-F1268C0A1726}" type="presParOf" srcId="{F29B757C-2014-4A64-877B-32CF0AD85518}" destId="{629372F3-B225-4FF1-B4E4-447EF3BA46CC}" srcOrd="2" destOrd="0" presId="urn:microsoft.com/office/officeart/2018/2/layout/IconLabelList"/>
    <dgm:cxn modelId="{64A76F1B-D501-4CF6-A4FD-AAE4DEA54860}" type="presParOf" srcId="{2AB3AB41-5947-4DCC-AD2E-0B51A18D6A82}" destId="{DDDD73D4-7CA6-4240-9A4C-98D3C4B8DC30}" srcOrd="5" destOrd="0" presId="urn:microsoft.com/office/officeart/2018/2/layout/IconLabelList"/>
    <dgm:cxn modelId="{E032036B-62DC-44D4-B5A3-118E24321338}" type="presParOf" srcId="{2AB3AB41-5947-4DCC-AD2E-0B51A18D6A82}" destId="{47AD65C6-7ED0-479B-9095-EC1BF17C10A4}" srcOrd="6" destOrd="0" presId="urn:microsoft.com/office/officeart/2018/2/layout/IconLabelList"/>
    <dgm:cxn modelId="{B74995F9-3B8D-4552-89B3-39037B7F64A8}" type="presParOf" srcId="{47AD65C6-7ED0-479B-9095-EC1BF17C10A4}" destId="{30BA6FB4-D7E9-4407-A25E-C80014F85B0E}" srcOrd="0" destOrd="0" presId="urn:microsoft.com/office/officeart/2018/2/layout/IconLabelList"/>
    <dgm:cxn modelId="{8266D0B5-BC58-4F36-B0A0-401AEFFA9119}" type="presParOf" srcId="{47AD65C6-7ED0-479B-9095-EC1BF17C10A4}" destId="{DA98D845-0385-4D71-BB96-107FBE1853FC}" srcOrd="1" destOrd="0" presId="urn:microsoft.com/office/officeart/2018/2/layout/IconLabelList"/>
    <dgm:cxn modelId="{7CD58CFC-9AB4-48B9-9AD5-F0278CE4E1D6}" type="presParOf" srcId="{47AD65C6-7ED0-479B-9095-EC1BF17C10A4}" destId="{A7869478-E5B3-458B-B90C-D04F66B75317}" srcOrd="2" destOrd="0" presId="urn:microsoft.com/office/officeart/2018/2/layout/IconLabelList"/>
    <dgm:cxn modelId="{71F9E139-7D3D-4D1E-B7B9-FDAB14D3C1A0}" type="presParOf" srcId="{2AB3AB41-5947-4DCC-AD2E-0B51A18D6A82}" destId="{08E790DE-44F1-4DA4-972D-0477E6B84BA2}" srcOrd="7" destOrd="0" presId="urn:microsoft.com/office/officeart/2018/2/layout/IconLabelList"/>
    <dgm:cxn modelId="{04456F65-E9DD-46DC-8F84-4CB871CD3245}" type="presParOf" srcId="{2AB3AB41-5947-4DCC-AD2E-0B51A18D6A82}" destId="{08C57D6F-EEAC-488C-AAA3-6AD9AB6A1E5C}" srcOrd="8" destOrd="0" presId="urn:microsoft.com/office/officeart/2018/2/layout/IconLabelList"/>
    <dgm:cxn modelId="{83BC30F3-60DD-4323-BE03-3F942E39BC72}" type="presParOf" srcId="{08C57D6F-EEAC-488C-AAA3-6AD9AB6A1E5C}" destId="{404AF866-05C7-4B82-B78D-EEAA2DF36230}" srcOrd="0" destOrd="0" presId="urn:microsoft.com/office/officeart/2018/2/layout/IconLabelList"/>
    <dgm:cxn modelId="{BD0FFA0D-E013-40F1-B59A-83D019E55470}" type="presParOf" srcId="{08C57D6F-EEAC-488C-AAA3-6AD9AB6A1E5C}" destId="{D8EE4D28-C637-42B8-B458-A1C489C9AA8F}" srcOrd="1" destOrd="0" presId="urn:microsoft.com/office/officeart/2018/2/layout/IconLabelList"/>
    <dgm:cxn modelId="{4EAD88D1-369C-45D6-B7AF-93F4E790E8FF}" type="presParOf" srcId="{08C57D6F-EEAC-488C-AAA3-6AD9AB6A1E5C}" destId="{8FC03C5E-D12E-492A-8A00-308C8E774FE1}" srcOrd="2" destOrd="0" presId="urn:microsoft.com/office/officeart/2018/2/layout/IconLabelList"/>
    <dgm:cxn modelId="{7E5210D2-212C-4630-ACC4-96F3C482E608}" type="presParOf" srcId="{2AB3AB41-5947-4DCC-AD2E-0B51A18D6A82}" destId="{87E864F1-2B5A-440A-9B0D-DD188B88438F}" srcOrd="9" destOrd="0" presId="urn:microsoft.com/office/officeart/2018/2/layout/IconLabelList"/>
    <dgm:cxn modelId="{D39D2C35-D469-496B-9B4B-466F4BE7D216}" type="presParOf" srcId="{2AB3AB41-5947-4DCC-AD2E-0B51A18D6A82}" destId="{A5882D7F-AAA5-467A-B994-5E67412D5E63}" srcOrd="10" destOrd="0" presId="urn:microsoft.com/office/officeart/2018/2/layout/IconLabelList"/>
    <dgm:cxn modelId="{E5A50D4E-8F1C-4A4F-93A6-07F9168A682C}" type="presParOf" srcId="{A5882D7F-AAA5-467A-B994-5E67412D5E63}" destId="{7AED94C0-FF04-4B39-9C6F-80CE7817DF9A}" srcOrd="0" destOrd="0" presId="urn:microsoft.com/office/officeart/2018/2/layout/IconLabelList"/>
    <dgm:cxn modelId="{57D7BB82-B280-4E57-9E42-AED36EAAB8D0}" type="presParOf" srcId="{A5882D7F-AAA5-467A-B994-5E67412D5E63}" destId="{CD4B5F33-ADE2-46F0-80EF-CF3D6D3A74D5}" srcOrd="1" destOrd="0" presId="urn:microsoft.com/office/officeart/2018/2/layout/IconLabelList"/>
    <dgm:cxn modelId="{77240EBC-6C13-4430-8D70-877707615F1E}" type="presParOf" srcId="{A5882D7F-AAA5-467A-B994-5E67412D5E63}" destId="{3EF6AF4E-8C1D-4D6C-82EE-FBCEBD45709B}"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24B79B-DFB5-4842-9FF9-9D99865DFED7}"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51D00B71-AF87-4993-845E-B70C41483DE3}">
      <dgm:prSet/>
      <dgm:spPr/>
      <dgm:t>
        <a:bodyPr/>
        <a:lstStyle/>
        <a:p>
          <a:r>
            <a:rPr lang="en-US"/>
            <a:t>Commuting Time </a:t>
          </a:r>
        </a:p>
      </dgm:t>
    </dgm:pt>
    <dgm:pt modelId="{D0FBC622-AAF5-41D6-A54E-55B9AD04CFDB}" type="parTrans" cxnId="{DD908ACD-5036-440A-B249-437FB3296DDE}">
      <dgm:prSet/>
      <dgm:spPr/>
      <dgm:t>
        <a:bodyPr/>
        <a:lstStyle/>
        <a:p>
          <a:endParaRPr lang="en-US"/>
        </a:p>
      </dgm:t>
    </dgm:pt>
    <dgm:pt modelId="{0F2D10D1-E817-4644-B36D-532AA46B2923}" type="sibTrans" cxnId="{DD908ACD-5036-440A-B249-437FB3296DDE}">
      <dgm:prSet/>
      <dgm:spPr/>
      <dgm:t>
        <a:bodyPr/>
        <a:lstStyle/>
        <a:p>
          <a:endParaRPr lang="en-US"/>
        </a:p>
      </dgm:t>
    </dgm:pt>
    <dgm:pt modelId="{14FCD552-D4C9-4775-AD33-E27F4E154000}">
      <dgm:prSet/>
      <dgm:spPr/>
      <dgm:t>
        <a:bodyPr/>
        <a:lstStyle/>
        <a:p>
          <a:r>
            <a:rPr lang="en-US"/>
            <a:t>Public Transport</a:t>
          </a:r>
        </a:p>
      </dgm:t>
    </dgm:pt>
    <dgm:pt modelId="{A16B1BAF-8E36-4510-B71C-467D4FEFE12D}" type="parTrans" cxnId="{ED49BD06-AD68-44A2-86DF-D233B3FBB201}">
      <dgm:prSet/>
      <dgm:spPr/>
      <dgm:t>
        <a:bodyPr/>
        <a:lstStyle/>
        <a:p>
          <a:endParaRPr lang="en-US"/>
        </a:p>
      </dgm:t>
    </dgm:pt>
    <dgm:pt modelId="{43DEB421-CFE0-4824-8CC3-643BB8710DA6}" type="sibTrans" cxnId="{ED49BD06-AD68-44A2-86DF-D233B3FBB201}">
      <dgm:prSet/>
      <dgm:spPr/>
      <dgm:t>
        <a:bodyPr/>
        <a:lstStyle/>
        <a:p>
          <a:endParaRPr lang="en-US"/>
        </a:p>
      </dgm:t>
    </dgm:pt>
    <dgm:pt modelId="{3750ADE9-50F0-43C5-A0C0-216ED723A087}">
      <dgm:prSet/>
      <dgm:spPr/>
      <dgm:t>
        <a:bodyPr/>
        <a:lstStyle/>
        <a:p>
          <a:r>
            <a:rPr lang="en-US"/>
            <a:t>Leisure places(Pubs, Cafes, Cinema)  </a:t>
          </a:r>
        </a:p>
      </dgm:t>
    </dgm:pt>
    <dgm:pt modelId="{9363E1A7-EA4C-47FB-BBDE-C7497D75CF29}" type="parTrans" cxnId="{18391346-B3F1-418A-B892-4AE64E31A6FC}">
      <dgm:prSet/>
      <dgm:spPr/>
      <dgm:t>
        <a:bodyPr/>
        <a:lstStyle/>
        <a:p>
          <a:endParaRPr lang="en-US"/>
        </a:p>
      </dgm:t>
    </dgm:pt>
    <dgm:pt modelId="{3B9E768E-8351-47B0-A7AB-A4F17EC7F84B}" type="sibTrans" cxnId="{18391346-B3F1-418A-B892-4AE64E31A6FC}">
      <dgm:prSet/>
      <dgm:spPr/>
      <dgm:t>
        <a:bodyPr/>
        <a:lstStyle/>
        <a:p>
          <a:endParaRPr lang="en-US"/>
        </a:p>
      </dgm:t>
    </dgm:pt>
    <dgm:pt modelId="{B61C3E64-7643-47A9-8564-9CC02A1EACCD}" type="pres">
      <dgm:prSet presAssocID="{7224B79B-DFB5-4842-9FF9-9D99865DFED7}" presName="hierChild1" presStyleCnt="0">
        <dgm:presLayoutVars>
          <dgm:chPref val="1"/>
          <dgm:dir/>
          <dgm:animOne val="branch"/>
          <dgm:animLvl val="lvl"/>
          <dgm:resizeHandles/>
        </dgm:presLayoutVars>
      </dgm:prSet>
      <dgm:spPr/>
    </dgm:pt>
    <dgm:pt modelId="{6909ACF9-3297-4947-9AA1-3365F022C1AA}" type="pres">
      <dgm:prSet presAssocID="{51D00B71-AF87-4993-845E-B70C41483DE3}" presName="hierRoot1" presStyleCnt="0"/>
      <dgm:spPr/>
    </dgm:pt>
    <dgm:pt modelId="{AB68E556-453F-4762-9882-304684B9111C}" type="pres">
      <dgm:prSet presAssocID="{51D00B71-AF87-4993-845E-B70C41483DE3}" presName="composite" presStyleCnt="0"/>
      <dgm:spPr/>
    </dgm:pt>
    <dgm:pt modelId="{A80EC621-6957-4580-8889-F5F46ED7251B}" type="pres">
      <dgm:prSet presAssocID="{51D00B71-AF87-4993-845E-B70C41483DE3}" presName="background" presStyleLbl="node0" presStyleIdx="0" presStyleCnt="3"/>
      <dgm:spPr/>
    </dgm:pt>
    <dgm:pt modelId="{D7F72364-603B-4D4B-B6D1-C7A92A606CA5}" type="pres">
      <dgm:prSet presAssocID="{51D00B71-AF87-4993-845E-B70C41483DE3}" presName="text" presStyleLbl="fgAcc0" presStyleIdx="0" presStyleCnt="3">
        <dgm:presLayoutVars>
          <dgm:chPref val="3"/>
        </dgm:presLayoutVars>
      </dgm:prSet>
      <dgm:spPr/>
    </dgm:pt>
    <dgm:pt modelId="{E9B5955E-DA2E-4B22-9162-02893262148D}" type="pres">
      <dgm:prSet presAssocID="{51D00B71-AF87-4993-845E-B70C41483DE3}" presName="hierChild2" presStyleCnt="0"/>
      <dgm:spPr/>
    </dgm:pt>
    <dgm:pt modelId="{A3A3AF6C-D708-4C47-89F7-C5713CFCAF78}" type="pres">
      <dgm:prSet presAssocID="{14FCD552-D4C9-4775-AD33-E27F4E154000}" presName="hierRoot1" presStyleCnt="0"/>
      <dgm:spPr/>
    </dgm:pt>
    <dgm:pt modelId="{909BAD34-962A-4DD6-97AB-AF7D2E643FD5}" type="pres">
      <dgm:prSet presAssocID="{14FCD552-D4C9-4775-AD33-E27F4E154000}" presName="composite" presStyleCnt="0"/>
      <dgm:spPr/>
    </dgm:pt>
    <dgm:pt modelId="{641956A5-7C0C-402B-A7EA-6FE11C4A01CA}" type="pres">
      <dgm:prSet presAssocID="{14FCD552-D4C9-4775-AD33-E27F4E154000}" presName="background" presStyleLbl="node0" presStyleIdx="1" presStyleCnt="3"/>
      <dgm:spPr/>
    </dgm:pt>
    <dgm:pt modelId="{A273D002-F501-4E90-B4CF-08A40317085B}" type="pres">
      <dgm:prSet presAssocID="{14FCD552-D4C9-4775-AD33-E27F4E154000}" presName="text" presStyleLbl="fgAcc0" presStyleIdx="1" presStyleCnt="3">
        <dgm:presLayoutVars>
          <dgm:chPref val="3"/>
        </dgm:presLayoutVars>
      </dgm:prSet>
      <dgm:spPr/>
    </dgm:pt>
    <dgm:pt modelId="{F4B97FF8-48F8-4C2A-AA42-792332E0124D}" type="pres">
      <dgm:prSet presAssocID="{14FCD552-D4C9-4775-AD33-E27F4E154000}" presName="hierChild2" presStyleCnt="0"/>
      <dgm:spPr/>
    </dgm:pt>
    <dgm:pt modelId="{92D65036-52F1-4DAD-AA94-3F62B8BE48CF}" type="pres">
      <dgm:prSet presAssocID="{3750ADE9-50F0-43C5-A0C0-216ED723A087}" presName="hierRoot1" presStyleCnt="0"/>
      <dgm:spPr/>
    </dgm:pt>
    <dgm:pt modelId="{95A8360F-4ABB-4D7A-83C6-47892950AE3B}" type="pres">
      <dgm:prSet presAssocID="{3750ADE9-50F0-43C5-A0C0-216ED723A087}" presName="composite" presStyleCnt="0"/>
      <dgm:spPr/>
    </dgm:pt>
    <dgm:pt modelId="{DAC412F1-E1E7-489B-B1F0-A52371138E87}" type="pres">
      <dgm:prSet presAssocID="{3750ADE9-50F0-43C5-A0C0-216ED723A087}" presName="background" presStyleLbl="node0" presStyleIdx="2" presStyleCnt="3"/>
      <dgm:spPr/>
    </dgm:pt>
    <dgm:pt modelId="{015EF416-A4AE-432D-BB2A-803F752F422B}" type="pres">
      <dgm:prSet presAssocID="{3750ADE9-50F0-43C5-A0C0-216ED723A087}" presName="text" presStyleLbl="fgAcc0" presStyleIdx="2" presStyleCnt="3">
        <dgm:presLayoutVars>
          <dgm:chPref val="3"/>
        </dgm:presLayoutVars>
      </dgm:prSet>
      <dgm:spPr/>
    </dgm:pt>
    <dgm:pt modelId="{7E864908-2DDC-40E5-8C3C-5D000559CFE5}" type="pres">
      <dgm:prSet presAssocID="{3750ADE9-50F0-43C5-A0C0-216ED723A087}" presName="hierChild2" presStyleCnt="0"/>
      <dgm:spPr/>
    </dgm:pt>
  </dgm:ptLst>
  <dgm:cxnLst>
    <dgm:cxn modelId="{ED49BD06-AD68-44A2-86DF-D233B3FBB201}" srcId="{7224B79B-DFB5-4842-9FF9-9D99865DFED7}" destId="{14FCD552-D4C9-4775-AD33-E27F4E154000}" srcOrd="1" destOrd="0" parTransId="{A16B1BAF-8E36-4510-B71C-467D4FEFE12D}" sibTransId="{43DEB421-CFE0-4824-8CC3-643BB8710DA6}"/>
    <dgm:cxn modelId="{18391346-B3F1-418A-B892-4AE64E31A6FC}" srcId="{7224B79B-DFB5-4842-9FF9-9D99865DFED7}" destId="{3750ADE9-50F0-43C5-A0C0-216ED723A087}" srcOrd="2" destOrd="0" parTransId="{9363E1A7-EA4C-47FB-BBDE-C7497D75CF29}" sibTransId="{3B9E768E-8351-47B0-A7AB-A4F17EC7F84B}"/>
    <dgm:cxn modelId="{CBCEAE57-2EA7-46D0-8611-141CF610AE23}" type="presOf" srcId="{14FCD552-D4C9-4775-AD33-E27F4E154000}" destId="{A273D002-F501-4E90-B4CF-08A40317085B}" srcOrd="0" destOrd="0" presId="urn:microsoft.com/office/officeart/2005/8/layout/hierarchy1"/>
    <dgm:cxn modelId="{4D78438B-AE7F-447F-BF68-A303CD99CACF}" type="presOf" srcId="{3750ADE9-50F0-43C5-A0C0-216ED723A087}" destId="{015EF416-A4AE-432D-BB2A-803F752F422B}" srcOrd="0" destOrd="0" presId="urn:microsoft.com/office/officeart/2005/8/layout/hierarchy1"/>
    <dgm:cxn modelId="{8CC359A0-1C5E-4FB6-A829-2341B8DA5E59}" type="presOf" srcId="{51D00B71-AF87-4993-845E-B70C41483DE3}" destId="{D7F72364-603B-4D4B-B6D1-C7A92A606CA5}" srcOrd="0" destOrd="0" presId="urn:microsoft.com/office/officeart/2005/8/layout/hierarchy1"/>
    <dgm:cxn modelId="{7E49CAA0-D9B9-42C5-9A14-2D7F490381E0}" type="presOf" srcId="{7224B79B-DFB5-4842-9FF9-9D99865DFED7}" destId="{B61C3E64-7643-47A9-8564-9CC02A1EACCD}" srcOrd="0" destOrd="0" presId="urn:microsoft.com/office/officeart/2005/8/layout/hierarchy1"/>
    <dgm:cxn modelId="{DD908ACD-5036-440A-B249-437FB3296DDE}" srcId="{7224B79B-DFB5-4842-9FF9-9D99865DFED7}" destId="{51D00B71-AF87-4993-845E-B70C41483DE3}" srcOrd="0" destOrd="0" parTransId="{D0FBC622-AAF5-41D6-A54E-55B9AD04CFDB}" sibTransId="{0F2D10D1-E817-4644-B36D-532AA46B2923}"/>
    <dgm:cxn modelId="{FB8519E1-D8A3-4470-8C4F-7CF8ED98A2B8}" type="presParOf" srcId="{B61C3E64-7643-47A9-8564-9CC02A1EACCD}" destId="{6909ACF9-3297-4947-9AA1-3365F022C1AA}" srcOrd="0" destOrd="0" presId="urn:microsoft.com/office/officeart/2005/8/layout/hierarchy1"/>
    <dgm:cxn modelId="{C22537AB-22D4-4C32-826E-7CE6889C8025}" type="presParOf" srcId="{6909ACF9-3297-4947-9AA1-3365F022C1AA}" destId="{AB68E556-453F-4762-9882-304684B9111C}" srcOrd="0" destOrd="0" presId="urn:microsoft.com/office/officeart/2005/8/layout/hierarchy1"/>
    <dgm:cxn modelId="{C771D6C4-7490-460E-A490-374508DB5027}" type="presParOf" srcId="{AB68E556-453F-4762-9882-304684B9111C}" destId="{A80EC621-6957-4580-8889-F5F46ED7251B}" srcOrd="0" destOrd="0" presId="urn:microsoft.com/office/officeart/2005/8/layout/hierarchy1"/>
    <dgm:cxn modelId="{7A70E47B-D67B-44ED-88DD-606F73DAC880}" type="presParOf" srcId="{AB68E556-453F-4762-9882-304684B9111C}" destId="{D7F72364-603B-4D4B-B6D1-C7A92A606CA5}" srcOrd="1" destOrd="0" presId="urn:microsoft.com/office/officeart/2005/8/layout/hierarchy1"/>
    <dgm:cxn modelId="{B518C485-1538-4153-BA0C-E158DBD05651}" type="presParOf" srcId="{6909ACF9-3297-4947-9AA1-3365F022C1AA}" destId="{E9B5955E-DA2E-4B22-9162-02893262148D}" srcOrd="1" destOrd="0" presId="urn:microsoft.com/office/officeart/2005/8/layout/hierarchy1"/>
    <dgm:cxn modelId="{782C899B-C74A-4EE7-A3CF-4004DA00B1AC}" type="presParOf" srcId="{B61C3E64-7643-47A9-8564-9CC02A1EACCD}" destId="{A3A3AF6C-D708-4C47-89F7-C5713CFCAF78}" srcOrd="1" destOrd="0" presId="urn:microsoft.com/office/officeart/2005/8/layout/hierarchy1"/>
    <dgm:cxn modelId="{C490DAC6-B994-48C1-B659-64AA06ECB896}" type="presParOf" srcId="{A3A3AF6C-D708-4C47-89F7-C5713CFCAF78}" destId="{909BAD34-962A-4DD6-97AB-AF7D2E643FD5}" srcOrd="0" destOrd="0" presId="urn:microsoft.com/office/officeart/2005/8/layout/hierarchy1"/>
    <dgm:cxn modelId="{6D51BF19-76EA-43C8-9870-16A8DE7F7523}" type="presParOf" srcId="{909BAD34-962A-4DD6-97AB-AF7D2E643FD5}" destId="{641956A5-7C0C-402B-A7EA-6FE11C4A01CA}" srcOrd="0" destOrd="0" presId="urn:microsoft.com/office/officeart/2005/8/layout/hierarchy1"/>
    <dgm:cxn modelId="{2D1F7FA8-3E9D-47F5-A2D6-9E1510428BE7}" type="presParOf" srcId="{909BAD34-962A-4DD6-97AB-AF7D2E643FD5}" destId="{A273D002-F501-4E90-B4CF-08A40317085B}" srcOrd="1" destOrd="0" presId="urn:microsoft.com/office/officeart/2005/8/layout/hierarchy1"/>
    <dgm:cxn modelId="{88EB1BA0-151F-41C3-9E4E-109A2A48CD18}" type="presParOf" srcId="{A3A3AF6C-D708-4C47-89F7-C5713CFCAF78}" destId="{F4B97FF8-48F8-4C2A-AA42-792332E0124D}" srcOrd="1" destOrd="0" presId="urn:microsoft.com/office/officeart/2005/8/layout/hierarchy1"/>
    <dgm:cxn modelId="{B9D0747F-9FB1-4632-A862-91CE2376CE81}" type="presParOf" srcId="{B61C3E64-7643-47A9-8564-9CC02A1EACCD}" destId="{92D65036-52F1-4DAD-AA94-3F62B8BE48CF}" srcOrd="2" destOrd="0" presId="urn:microsoft.com/office/officeart/2005/8/layout/hierarchy1"/>
    <dgm:cxn modelId="{BAD4CDAD-798B-4BDF-BBDB-89A34FE58F40}" type="presParOf" srcId="{92D65036-52F1-4DAD-AA94-3F62B8BE48CF}" destId="{95A8360F-4ABB-4D7A-83C6-47892950AE3B}" srcOrd="0" destOrd="0" presId="urn:microsoft.com/office/officeart/2005/8/layout/hierarchy1"/>
    <dgm:cxn modelId="{9AE38146-5F79-47C7-8C6D-CF02A970510A}" type="presParOf" srcId="{95A8360F-4ABB-4D7A-83C6-47892950AE3B}" destId="{DAC412F1-E1E7-489B-B1F0-A52371138E87}" srcOrd="0" destOrd="0" presId="urn:microsoft.com/office/officeart/2005/8/layout/hierarchy1"/>
    <dgm:cxn modelId="{00C7B84D-E3C6-411F-B774-B1CD67808C7E}" type="presParOf" srcId="{95A8360F-4ABB-4D7A-83C6-47892950AE3B}" destId="{015EF416-A4AE-432D-BB2A-803F752F422B}" srcOrd="1" destOrd="0" presId="urn:microsoft.com/office/officeart/2005/8/layout/hierarchy1"/>
    <dgm:cxn modelId="{743F082B-B7A3-4C22-B733-A6625B2AB7DF}" type="presParOf" srcId="{92D65036-52F1-4DAD-AA94-3F62B8BE48CF}" destId="{7E864908-2DDC-40E5-8C3C-5D000559CFE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58812-B74A-48EA-AFC7-4DF940B20CB4}">
      <dsp:nvSpPr>
        <dsp:cNvPr id="0" name=""/>
        <dsp:cNvSpPr/>
      </dsp:nvSpPr>
      <dsp:spPr>
        <a:xfrm>
          <a:off x="4228" y="10215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6AB2D0-F908-4FE9-8F86-053C734020A5}">
      <dsp:nvSpPr>
        <dsp:cNvPr id="0" name=""/>
        <dsp:cNvSpPr/>
      </dsp:nvSpPr>
      <dsp:spPr>
        <a:xfrm>
          <a:off x="4228"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dirty="0"/>
            <a:t>Understand the relationship of different House features against price</a:t>
          </a:r>
        </a:p>
      </dsp:txBody>
      <dsp:txXfrm>
        <a:off x="4228" y="2174280"/>
        <a:ext cx="3088125" cy="463218"/>
      </dsp:txXfrm>
    </dsp:sp>
    <dsp:sp modelId="{4581BA02-8E9E-4CB4-BAB4-2B106AB557AE}">
      <dsp:nvSpPr>
        <dsp:cNvPr id="0" name=""/>
        <dsp:cNvSpPr/>
      </dsp:nvSpPr>
      <dsp:spPr>
        <a:xfrm>
          <a:off x="4228"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sp>
    <dsp:sp modelId="{5F8400DA-73E7-44CD-AF1D-70C3B6680B09}">
      <dsp:nvSpPr>
        <dsp:cNvPr id="0" name=""/>
        <dsp:cNvSpPr/>
      </dsp:nvSpPr>
      <dsp:spPr>
        <a:xfrm>
          <a:off x="3632774" y="10215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4B28C5-33E3-4E6C-9CA3-185831312AE0}">
      <dsp:nvSpPr>
        <dsp:cNvPr id="0" name=""/>
        <dsp:cNvSpPr/>
      </dsp:nvSpPr>
      <dsp:spPr>
        <a:xfrm>
          <a:off x="3632774"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Investigate how this features can help to understand buying preferences </a:t>
          </a:r>
        </a:p>
      </dsp:txBody>
      <dsp:txXfrm>
        <a:off x="3632774" y="2174280"/>
        <a:ext cx="3088125" cy="463218"/>
      </dsp:txXfrm>
    </dsp:sp>
    <dsp:sp modelId="{BACFE116-8D42-473C-9384-B7D7092787D7}">
      <dsp:nvSpPr>
        <dsp:cNvPr id="0" name=""/>
        <dsp:cNvSpPr/>
      </dsp:nvSpPr>
      <dsp:spPr>
        <a:xfrm>
          <a:off x="3632774"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sp>
    <dsp:sp modelId="{5452EC22-9A22-4588-BB83-AC7F387558C9}">
      <dsp:nvSpPr>
        <dsp:cNvPr id="0" name=""/>
        <dsp:cNvSpPr/>
      </dsp:nvSpPr>
      <dsp:spPr>
        <a:xfrm>
          <a:off x="7261321" y="10215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99CB45-2C2F-4289-8F52-1736BD60A6EC}">
      <dsp:nvSpPr>
        <dsp:cNvPr id="0" name=""/>
        <dsp:cNvSpPr/>
      </dsp:nvSpPr>
      <dsp:spPr>
        <a:xfrm>
          <a:off x="7261321"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dirty="0"/>
            <a:t>Gaining insight in how to generate revenue creating a marketing campaign</a:t>
          </a:r>
        </a:p>
      </dsp:txBody>
      <dsp:txXfrm>
        <a:off x="7261321" y="2174280"/>
        <a:ext cx="3088125" cy="463218"/>
      </dsp:txXfrm>
    </dsp:sp>
    <dsp:sp modelId="{BAB79D40-9C2A-4004-8275-339FED1DDE3D}">
      <dsp:nvSpPr>
        <dsp:cNvPr id="0" name=""/>
        <dsp:cNvSpPr/>
      </dsp:nvSpPr>
      <dsp:spPr>
        <a:xfrm>
          <a:off x="7261321"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44A6E-52AC-459D-92DC-071D05C043F1}">
      <dsp:nvSpPr>
        <dsp:cNvPr id="0" name=""/>
        <dsp:cNvSpPr/>
      </dsp:nvSpPr>
      <dsp:spPr>
        <a:xfrm>
          <a:off x="418263" y="1105025"/>
          <a:ext cx="677109" cy="677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7B659A-62D9-47B7-8A99-641F7740DB6F}">
      <dsp:nvSpPr>
        <dsp:cNvPr id="0" name=""/>
        <dsp:cNvSpPr/>
      </dsp:nvSpPr>
      <dsp:spPr>
        <a:xfrm>
          <a:off x="4474" y="2007849"/>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Frame the Problem</a:t>
          </a:r>
        </a:p>
      </dsp:txBody>
      <dsp:txXfrm>
        <a:off x="4474" y="2007849"/>
        <a:ext cx="1504687" cy="601875"/>
      </dsp:txXfrm>
    </dsp:sp>
    <dsp:sp modelId="{002AC245-4933-49BE-B376-49986A43D563}">
      <dsp:nvSpPr>
        <dsp:cNvPr id="0" name=""/>
        <dsp:cNvSpPr/>
      </dsp:nvSpPr>
      <dsp:spPr>
        <a:xfrm>
          <a:off x="2186271" y="1105025"/>
          <a:ext cx="677109" cy="677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E172F0-8CD5-4E10-963A-742D9FA5C98F}">
      <dsp:nvSpPr>
        <dsp:cNvPr id="0" name=""/>
        <dsp:cNvSpPr/>
      </dsp:nvSpPr>
      <dsp:spPr>
        <a:xfrm>
          <a:off x="1772482" y="2007849"/>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Collect Raw Data</a:t>
          </a:r>
        </a:p>
      </dsp:txBody>
      <dsp:txXfrm>
        <a:off x="1772482" y="2007849"/>
        <a:ext cx="1504687" cy="601875"/>
      </dsp:txXfrm>
    </dsp:sp>
    <dsp:sp modelId="{26C67D02-A7CC-47A4-9527-C5ACA1389298}">
      <dsp:nvSpPr>
        <dsp:cNvPr id="0" name=""/>
        <dsp:cNvSpPr/>
      </dsp:nvSpPr>
      <dsp:spPr>
        <a:xfrm>
          <a:off x="3954278" y="1105025"/>
          <a:ext cx="677109" cy="677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9372F3-B225-4FF1-B4E4-447EF3BA46CC}">
      <dsp:nvSpPr>
        <dsp:cNvPr id="0" name=""/>
        <dsp:cNvSpPr/>
      </dsp:nvSpPr>
      <dsp:spPr>
        <a:xfrm>
          <a:off x="3540489" y="2007849"/>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Process the Data</a:t>
          </a:r>
        </a:p>
      </dsp:txBody>
      <dsp:txXfrm>
        <a:off x="3540489" y="2007849"/>
        <a:ext cx="1504687" cy="601875"/>
      </dsp:txXfrm>
    </dsp:sp>
    <dsp:sp modelId="{30BA6FB4-D7E9-4407-A25E-C80014F85B0E}">
      <dsp:nvSpPr>
        <dsp:cNvPr id="0" name=""/>
        <dsp:cNvSpPr/>
      </dsp:nvSpPr>
      <dsp:spPr>
        <a:xfrm>
          <a:off x="5722286" y="1105025"/>
          <a:ext cx="677109" cy="677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869478-E5B3-458B-B90C-D04F66B75317}">
      <dsp:nvSpPr>
        <dsp:cNvPr id="0" name=""/>
        <dsp:cNvSpPr/>
      </dsp:nvSpPr>
      <dsp:spPr>
        <a:xfrm>
          <a:off x="5308497" y="2007849"/>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Explore the Data</a:t>
          </a:r>
        </a:p>
      </dsp:txBody>
      <dsp:txXfrm>
        <a:off x="5308497" y="2007849"/>
        <a:ext cx="1504687" cy="601875"/>
      </dsp:txXfrm>
    </dsp:sp>
    <dsp:sp modelId="{404AF866-05C7-4B82-B78D-EEAA2DF36230}">
      <dsp:nvSpPr>
        <dsp:cNvPr id="0" name=""/>
        <dsp:cNvSpPr/>
      </dsp:nvSpPr>
      <dsp:spPr>
        <a:xfrm>
          <a:off x="7490294" y="1105025"/>
          <a:ext cx="677109" cy="677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C03C5E-D12E-492A-8A00-308C8E774FE1}">
      <dsp:nvSpPr>
        <dsp:cNvPr id="0" name=""/>
        <dsp:cNvSpPr/>
      </dsp:nvSpPr>
      <dsp:spPr>
        <a:xfrm>
          <a:off x="7076505" y="2007849"/>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Perform In-Depth Analysis</a:t>
          </a:r>
        </a:p>
      </dsp:txBody>
      <dsp:txXfrm>
        <a:off x="7076505" y="2007849"/>
        <a:ext cx="1504687" cy="601875"/>
      </dsp:txXfrm>
    </dsp:sp>
    <dsp:sp modelId="{7AED94C0-FF04-4B39-9C6F-80CE7817DF9A}">
      <dsp:nvSpPr>
        <dsp:cNvPr id="0" name=""/>
        <dsp:cNvSpPr/>
      </dsp:nvSpPr>
      <dsp:spPr>
        <a:xfrm>
          <a:off x="9258302" y="1105025"/>
          <a:ext cx="677109" cy="6771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F6AF4E-8C1D-4D6C-82EE-FBCEBD45709B}">
      <dsp:nvSpPr>
        <dsp:cNvPr id="0" name=""/>
        <dsp:cNvSpPr/>
      </dsp:nvSpPr>
      <dsp:spPr>
        <a:xfrm>
          <a:off x="8844513" y="2007849"/>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Communicate results </a:t>
          </a:r>
        </a:p>
      </dsp:txBody>
      <dsp:txXfrm>
        <a:off x="8844513" y="2007849"/>
        <a:ext cx="1504687" cy="601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EC621-6957-4580-8889-F5F46ED7251B}">
      <dsp:nvSpPr>
        <dsp:cNvPr id="0" name=""/>
        <dsp:cNvSpPr/>
      </dsp:nvSpPr>
      <dsp:spPr>
        <a:xfrm>
          <a:off x="0" y="779136"/>
          <a:ext cx="2911971" cy="1849101"/>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7F72364-603B-4D4B-B6D1-C7A92A606CA5}">
      <dsp:nvSpPr>
        <dsp:cNvPr id="0" name=""/>
        <dsp:cNvSpPr/>
      </dsp:nvSpPr>
      <dsp:spPr>
        <a:xfrm>
          <a:off x="323552" y="1086511"/>
          <a:ext cx="2911971" cy="184910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Commuting Time </a:t>
          </a:r>
        </a:p>
      </dsp:txBody>
      <dsp:txXfrm>
        <a:off x="377710" y="1140669"/>
        <a:ext cx="2803655" cy="1740785"/>
      </dsp:txXfrm>
    </dsp:sp>
    <dsp:sp modelId="{641956A5-7C0C-402B-A7EA-6FE11C4A01CA}">
      <dsp:nvSpPr>
        <dsp:cNvPr id="0" name=""/>
        <dsp:cNvSpPr/>
      </dsp:nvSpPr>
      <dsp:spPr>
        <a:xfrm>
          <a:off x="3559075" y="779136"/>
          <a:ext cx="2911971" cy="1849101"/>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273D002-F501-4E90-B4CF-08A40317085B}">
      <dsp:nvSpPr>
        <dsp:cNvPr id="0" name=""/>
        <dsp:cNvSpPr/>
      </dsp:nvSpPr>
      <dsp:spPr>
        <a:xfrm>
          <a:off x="3882628" y="1086511"/>
          <a:ext cx="2911971" cy="184910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Public Transport</a:t>
          </a:r>
        </a:p>
      </dsp:txBody>
      <dsp:txXfrm>
        <a:off x="3936786" y="1140669"/>
        <a:ext cx="2803655" cy="1740785"/>
      </dsp:txXfrm>
    </dsp:sp>
    <dsp:sp modelId="{DAC412F1-E1E7-489B-B1F0-A52371138E87}">
      <dsp:nvSpPr>
        <dsp:cNvPr id="0" name=""/>
        <dsp:cNvSpPr/>
      </dsp:nvSpPr>
      <dsp:spPr>
        <a:xfrm>
          <a:off x="7118151" y="779136"/>
          <a:ext cx="2911971" cy="1849101"/>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15EF416-A4AE-432D-BB2A-803F752F422B}">
      <dsp:nvSpPr>
        <dsp:cNvPr id="0" name=""/>
        <dsp:cNvSpPr/>
      </dsp:nvSpPr>
      <dsp:spPr>
        <a:xfrm>
          <a:off x="7441703" y="1086511"/>
          <a:ext cx="2911971" cy="184910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Leisure places(Pubs, Cafes, Cinema)  </a:t>
          </a:r>
        </a:p>
      </dsp:txBody>
      <dsp:txXfrm>
        <a:off x="7495861" y="1140669"/>
        <a:ext cx="2803655" cy="17407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166175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It will be advisable to look at the features above. As I believe they have a big impact in house prices.  </a:t>
            </a:r>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90676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225670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11440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looking at what factors affect the house price in King County. This will be answered using data driven recommendations</a:t>
            </a:r>
          </a:p>
          <a:p>
            <a:r>
              <a:rPr lang="en-US" dirty="0"/>
              <a:t>The second part of the problem will be to create a model that can predict the price of a house based on housing features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67890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 the problem: Identify business priorities and make strategic decisions that will lead my work</a:t>
            </a:r>
          </a:p>
          <a:p>
            <a:r>
              <a:rPr lang="en-US" dirty="0"/>
              <a:t>Collect raw data: Extract data from the database provided.</a:t>
            </a:r>
          </a:p>
          <a:p>
            <a:r>
              <a:rPr lang="en-US" dirty="0"/>
              <a:t>Process the Data: Understand the data and proceed to clean it. </a:t>
            </a:r>
          </a:p>
          <a:p>
            <a:r>
              <a:rPr lang="en-US" dirty="0"/>
              <a:t>Explore the data: Split the data in different ways and use statistics to test and create visualizations to interpret data</a:t>
            </a:r>
          </a:p>
          <a:p>
            <a:r>
              <a:rPr lang="en-US" dirty="0"/>
              <a:t>Perform In-Depth analysis:  Create multiple linear Regression model to predict house prices. </a:t>
            </a:r>
          </a:p>
          <a:p>
            <a:r>
              <a:rPr lang="en-US" dirty="0"/>
              <a:t>Communicate Results: Explain findings with visualizations created before. Present findings. </a:t>
            </a:r>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728319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Houses are cheaper in Autumn and Winter. This means that for a buyer’s perspective is better to buy a house during that time of the year. Winter (December, January and February) is the preference. February being the cheapest option out of them. However, looking at how many houses are sold during the seasons we can say that the supply and demand chain is different in the housing market, as an increase in demand means an increase in price as well. </a:t>
            </a:r>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3969198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big difference in House price depending on the location. It is visible that house prices are higher at north than south, with prices ranging from 1.4$ Million to 800.000$. Also we can see that Houses with waterfront are more expensive as well, hence the most expensive locations are Mercer Island, Bellevue and Sammamish</a:t>
            </a:r>
            <a:r>
              <a:rPr lang="en-GB" dirty="0"/>
              <a:t>. </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213859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Square foot living area is the most common feature affecting price. The average house prices increase as living area increases. </a:t>
            </a:r>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3018505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after square living,  we can say that grade, bathrooms and bedrooms shows a good relationship with price, as when they increase so does price.  However, floors and condition are not that correlated as in condition between 3 and 4 there is a slight decline. The decline is larger when comparing floors with price, when a house is 2 floors the price is sky high but increasing 1 floor decreases the value substantially</a:t>
            </a:r>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35952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House Features: Number of attributes used to predict the model </a:t>
            </a:r>
          </a:p>
          <a:p>
            <a:r>
              <a:rPr lang="en-US" dirty="0"/>
              <a:t>Score is the percentage of the data that can be explained using the model </a:t>
            </a:r>
          </a:p>
          <a:p>
            <a:r>
              <a:rPr lang="en-US" dirty="0"/>
              <a:t>Mean error is the average over/under</a:t>
            </a:r>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296491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peg"/><Relationship Id="rId7"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XLS Bank Marketing Loan Model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By Erik Castro // Flatiron School</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EC76-1C75-4C47-AA50-FC3735AC4AAD}"/>
              </a:ext>
            </a:extLst>
          </p:cNvPr>
          <p:cNvSpPr>
            <a:spLocks noGrp="1"/>
          </p:cNvSpPr>
          <p:nvPr>
            <p:ph type="title"/>
          </p:nvPr>
        </p:nvSpPr>
        <p:spPr>
          <a:xfrm>
            <a:off x="913795" y="609600"/>
            <a:ext cx="10353762" cy="1257300"/>
          </a:xfrm>
        </p:spPr>
        <p:txBody>
          <a:bodyPr>
            <a:normAutofit/>
          </a:bodyPr>
          <a:lstStyle/>
          <a:p>
            <a:r>
              <a:rPr lang="en-US" dirty="0"/>
              <a:t>Future Work </a:t>
            </a:r>
            <a:endParaRPr lang="en-GB" dirty="0"/>
          </a:p>
        </p:txBody>
      </p:sp>
      <p:graphicFrame>
        <p:nvGraphicFramePr>
          <p:cNvPr id="5" name="Content Placeholder 2">
            <a:extLst>
              <a:ext uri="{FF2B5EF4-FFF2-40B4-BE49-F238E27FC236}">
                <a16:creationId xmlns:a16="http://schemas.microsoft.com/office/drawing/2014/main" id="{BA7D7B7A-DAFB-4AF5-AE38-38F486BF6D66}"/>
              </a:ext>
            </a:extLst>
          </p:cNvPr>
          <p:cNvGraphicFramePr>
            <a:graphicFrameLocks noGrp="1"/>
          </p:cNvGraphicFramePr>
          <p:nvPr>
            <p:ph idx="1"/>
            <p:extLst>
              <p:ext uri="{D42A27DB-BD31-4B8C-83A1-F6EECF244321}">
                <p14:modId xmlns:p14="http://schemas.microsoft.com/office/powerpoint/2010/main" val="1197887819"/>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5858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05811DC-82FC-4E0B-A508-F5ABFF14D470}"/>
              </a:ext>
            </a:extLst>
          </p:cNvPr>
          <p:cNvSpPr>
            <a:spLocks noGrp="1"/>
          </p:cNvSpPr>
          <p:nvPr>
            <p:ph type="title"/>
          </p:nvPr>
        </p:nvSpPr>
        <p:spPr>
          <a:xfrm>
            <a:off x="1039905" y="845387"/>
            <a:ext cx="3470310" cy="1066689"/>
          </a:xfrm>
        </p:spPr>
        <p:txBody>
          <a:bodyPr anchor="b">
            <a:normAutofit/>
          </a:bodyPr>
          <a:lstStyle/>
          <a:p>
            <a:pPr algn="l"/>
            <a:r>
              <a:rPr lang="en-US" sz="2400"/>
              <a:t>Thank you</a:t>
            </a:r>
            <a:endParaRPr lang="en-GB" sz="2400"/>
          </a:p>
        </p:txBody>
      </p:sp>
      <p:sp>
        <p:nvSpPr>
          <p:cNvPr id="3" name="Content Placeholder 2">
            <a:extLst>
              <a:ext uri="{FF2B5EF4-FFF2-40B4-BE49-F238E27FC236}">
                <a16:creationId xmlns:a16="http://schemas.microsoft.com/office/drawing/2014/main" id="{31A97500-BAA6-4F12-81B5-3E122C0028A0}"/>
              </a:ext>
            </a:extLst>
          </p:cNvPr>
          <p:cNvSpPr>
            <a:spLocks noGrp="1"/>
          </p:cNvSpPr>
          <p:nvPr>
            <p:ph idx="1"/>
          </p:nvPr>
        </p:nvSpPr>
        <p:spPr>
          <a:xfrm>
            <a:off x="1039905" y="2147862"/>
            <a:ext cx="3405573" cy="3499563"/>
          </a:xfrm>
        </p:spPr>
        <p:txBody>
          <a:bodyPr anchor="t">
            <a:normAutofit/>
          </a:bodyPr>
          <a:lstStyle/>
          <a:p>
            <a:r>
              <a:rPr lang="en-US" sz="1600" dirty="0"/>
              <a:t>Any Questions? </a:t>
            </a:r>
          </a:p>
        </p:txBody>
      </p:sp>
      <p:pic>
        <p:nvPicPr>
          <p:cNvPr id="7" name="Graphic 6" descr="Help">
            <a:extLst>
              <a:ext uri="{FF2B5EF4-FFF2-40B4-BE49-F238E27FC236}">
                <a16:creationId xmlns:a16="http://schemas.microsoft.com/office/drawing/2014/main" id="{19A8BA60-7724-437A-A927-869DF6BB58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1283" y="653212"/>
            <a:ext cx="5580812" cy="5580812"/>
          </a:xfrm>
          <a:prstGeom prst="rect">
            <a:avLst/>
          </a:prstGeom>
        </p:spPr>
      </p:pic>
    </p:spTree>
    <p:extLst>
      <p:ext uri="{BB962C8B-B14F-4D97-AF65-F5344CB8AC3E}">
        <p14:creationId xmlns:p14="http://schemas.microsoft.com/office/powerpoint/2010/main" val="36206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4F742-C4AD-4CB2-A7D1-33D7FF59B83D}"/>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Appendix</a:t>
            </a:r>
          </a:p>
        </p:txBody>
      </p:sp>
      <p:sp>
        <p:nvSpPr>
          <p:cNvPr id="73" name="Rectangle 7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077FDC31-683B-4959-B546-53D119CFC1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324315" y="1348140"/>
            <a:ext cx="6197668" cy="416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39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Problem Statement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277782"/>
            <a:ext cx="4403596" cy="2983930"/>
          </a:xfrm>
        </p:spPr>
        <p:txBody>
          <a:bodyPr anchor="t">
            <a:normAutofit fontScale="85000" lnSpcReduction="10000"/>
          </a:bodyPr>
          <a:lstStyle/>
          <a:p>
            <a:r>
              <a:rPr lang="en-US" sz="2400" dirty="0"/>
              <a:t>Improve personal loan conversion rate</a:t>
            </a:r>
          </a:p>
          <a:p>
            <a:pPr lvl="1"/>
            <a:r>
              <a:rPr lang="en-US" sz="2200" dirty="0"/>
              <a:t>Make data driven recommendations</a:t>
            </a:r>
          </a:p>
          <a:p>
            <a:r>
              <a:rPr lang="en-US" sz="2400" dirty="0"/>
              <a:t>Model to predict customer conversion</a:t>
            </a:r>
          </a:p>
          <a:p>
            <a:pPr lvl="1"/>
            <a:r>
              <a:rPr lang="en-US" sz="2200" dirty="0"/>
              <a:t>Create a model that can predict c likelihood of a customer converting to personal loan customers using customer features</a:t>
            </a:r>
            <a:r>
              <a:rPr lang="en-US" sz="2200"/>
              <a:t>. </a:t>
            </a:r>
            <a:endParaRPr lang="en-US" sz="22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8D12-DBC0-477D-8BEC-EAF52D2DAD3D}"/>
              </a:ext>
            </a:extLst>
          </p:cNvPr>
          <p:cNvSpPr>
            <a:spLocks noGrp="1"/>
          </p:cNvSpPr>
          <p:nvPr>
            <p:ph type="title"/>
          </p:nvPr>
        </p:nvSpPr>
        <p:spPr>
          <a:xfrm>
            <a:off x="913795" y="609600"/>
            <a:ext cx="10353762" cy="1257300"/>
          </a:xfrm>
        </p:spPr>
        <p:txBody>
          <a:bodyPr>
            <a:normAutofit/>
          </a:bodyPr>
          <a:lstStyle/>
          <a:p>
            <a:r>
              <a:rPr lang="en-US" dirty="0"/>
              <a:t>Business Value</a:t>
            </a:r>
            <a:endParaRPr lang="en-GB" dirty="0"/>
          </a:p>
        </p:txBody>
      </p:sp>
      <p:graphicFrame>
        <p:nvGraphicFramePr>
          <p:cNvPr id="5" name="Content Placeholder 2">
            <a:extLst>
              <a:ext uri="{FF2B5EF4-FFF2-40B4-BE49-F238E27FC236}">
                <a16:creationId xmlns:a16="http://schemas.microsoft.com/office/drawing/2014/main" id="{DA757F6E-7F1D-49F5-BEA7-CB9B6AC148C5}"/>
              </a:ext>
            </a:extLst>
          </p:cNvPr>
          <p:cNvGraphicFramePr>
            <a:graphicFrameLocks noGrp="1"/>
          </p:cNvGraphicFramePr>
          <p:nvPr>
            <p:ph idx="1"/>
            <p:extLst>
              <p:ext uri="{D42A27DB-BD31-4B8C-83A1-F6EECF244321}">
                <p14:modId xmlns:p14="http://schemas.microsoft.com/office/powerpoint/2010/main" val="4021787862"/>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1825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4A71-D065-4222-8BF3-E8AF7DEA1B17}"/>
              </a:ext>
            </a:extLst>
          </p:cNvPr>
          <p:cNvSpPr>
            <a:spLocks noGrp="1"/>
          </p:cNvSpPr>
          <p:nvPr>
            <p:ph type="title"/>
          </p:nvPr>
        </p:nvSpPr>
        <p:spPr>
          <a:xfrm>
            <a:off x="913795" y="609600"/>
            <a:ext cx="10353762" cy="1257300"/>
          </a:xfrm>
        </p:spPr>
        <p:txBody>
          <a:bodyPr>
            <a:normAutofit/>
          </a:bodyPr>
          <a:lstStyle/>
          <a:p>
            <a:r>
              <a:rPr lang="en-US" dirty="0"/>
              <a:t>Methodology</a:t>
            </a:r>
            <a:endParaRPr lang="en-GB" dirty="0"/>
          </a:p>
        </p:txBody>
      </p:sp>
      <p:graphicFrame>
        <p:nvGraphicFramePr>
          <p:cNvPr id="5" name="Content Placeholder 2">
            <a:extLst>
              <a:ext uri="{FF2B5EF4-FFF2-40B4-BE49-F238E27FC236}">
                <a16:creationId xmlns:a16="http://schemas.microsoft.com/office/drawing/2014/main" id="{4AD99943-9053-41FD-A1C2-B0C55A45CE25}"/>
              </a:ext>
            </a:extLst>
          </p:cNvPr>
          <p:cNvGraphicFramePr>
            <a:graphicFrameLocks noGrp="1"/>
          </p:cNvGraphicFramePr>
          <p:nvPr>
            <p:ph idx="1"/>
            <p:extLst>
              <p:ext uri="{D42A27DB-BD31-4B8C-83A1-F6EECF244321}">
                <p14:modId xmlns:p14="http://schemas.microsoft.com/office/powerpoint/2010/main" val="2362221229"/>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809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40" name="Rectangle 146">
            <a:extLst>
              <a:ext uri="{FF2B5EF4-FFF2-40B4-BE49-F238E27FC236}">
                <a16:creationId xmlns:a16="http://schemas.microsoft.com/office/drawing/2014/main" id="{80FA978E-3433-4FB3-9C00-62D74DA6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796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FEE1F7E-8D93-4E25-B9F1-B5B19895E7D6}"/>
              </a:ext>
            </a:extLst>
          </p:cNvPr>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sz="4000" dirty="0"/>
              <a:t>Q1- Best time to buy a house</a:t>
            </a:r>
          </a:p>
        </p:txBody>
      </p:sp>
      <p:pic>
        <p:nvPicPr>
          <p:cNvPr id="7" name="Picture 12">
            <a:extLst>
              <a:ext uri="{FF2B5EF4-FFF2-40B4-BE49-F238E27FC236}">
                <a16:creationId xmlns:a16="http://schemas.microsoft.com/office/drawing/2014/main" id="{C8169FCE-93C4-499C-A159-C5F69D1E88D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70581" y="1847461"/>
            <a:ext cx="3276106" cy="3172186"/>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F5A59273-A50D-4256-8A93-774FB3FE936C}"/>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8365775" y="2006082"/>
            <a:ext cx="3728349" cy="262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22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0FA978E-3433-4FB3-9C00-62D74DA6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796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EB589E7-665F-4A7D-BD65-A30E0763E7DC}"/>
              </a:ext>
            </a:extLst>
          </p:cNvPr>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sz="4000"/>
              <a:t>Q2- How Does Location Affect Price?</a:t>
            </a:r>
          </a:p>
        </p:txBody>
      </p:sp>
      <p:pic>
        <p:nvPicPr>
          <p:cNvPr id="4" name="Picture 3">
            <a:extLst>
              <a:ext uri="{FF2B5EF4-FFF2-40B4-BE49-F238E27FC236}">
                <a16:creationId xmlns:a16="http://schemas.microsoft.com/office/drawing/2014/main" id="{44BA0BF0-ABE5-4E8E-9254-AF12C323FF73}"/>
              </a:ext>
            </a:extLst>
          </p:cNvPr>
          <p:cNvPicPr>
            <a:picLocks noChangeAspect="1"/>
          </p:cNvPicPr>
          <p:nvPr/>
        </p:nvPicPr>
        <p:blipFill>
          <a:blip r:embed="rId4"/>
          <a:stretch>
            <a:fillRect/>
          </a:stretch>
        </p:blipFill>
        <p:spPr>
          <a:xfrm>
            <a:off x="5037344" y="1453872"/>
            <a:ext cx="2578726" cy="3845916"/>
          </a:xfrm>
          <a:prstGeom prst="rect">
            <a:avLst/>
          </a:prstGeom>
        </p:spPr>
      </p:pic>
      <p:pic>
        <p:nvPicPr>
          <p:cNvPr id="2050" name="Picture 2">
            <a:extLst>
              <a:ext uri="{FF2B5EF4-FFF2-40B4-BE49-F238E27FC236}">
                <a16:creationId xmlns:a16="http://schemas.microsoft.com/office/drawing/2014/main" id="{057EDBA8-3A06-4150-A50D-E3F583CB6F01}"/>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7669773" y="1420484"/>
            <a:ext cx="4410616" cy="403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1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B056BA94-306A-4627-AEC5-F2292C8EA39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324315" y="1348140"/>
            <a:ext cx="6197668" cy="416171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56141F-4C54-40A7-A0D2-6569D536ADEA}"/>
              </a:ext>
            </a:extLst>
          </p:cNvPr>
          <p:cNvSpPr txBox="1">
            <a:spLocks/>
          </p:cNvSpPr>
          <p:nvPr/>
        </p:nvSpPr>
        <p:spPr>
          <a:xfrm>
            <a:off x="500581" y="1210889"/>
            <a:ext cx="3485073" cy="2420504"/>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t>Q3- Other features affecting price the most </a:t>
            </a:r>
          </a:p>
        </p:txBody>
      </p:sp>
    </p:spTree>
    <p:extLst>
      <p:ext uri="{BB962C8B-B14F-4D97-AF65-F5344CB8AC3E}">
        <p14:creationId xmlns:p14="http://schemas.microsoft.com/office/powerpoint/2010/main" val="415969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0FE9A7-4DAF-43C6-B6C7-AF2D46FAD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 name="Picture 4">
            <a:extLst>
              <a:ext uri="{FF2B5EF4-FFF2-40B4-BE49-F238E27FC236}">
                <a16:creationId xmlns:a16="http://schemas.microsoft.com/office/drawing/2014/main" id="{55A2FB25-2E05-4792-9D03-80A76B528C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66573" y="84351"/>
            <a:ext cx="3080113" cy="21038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3E1129CE-B819-48F6-8463-3C7E4024FF3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33774" y="4669789"/>
            <a:ext cx="3080117" cy="206829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E510BF04-DC7E-4680-AB97-AAAF92926A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9595" y="2452173"/>
            <a:ext cx="2874067" cy="196312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CB3FC259-8346-4E2A-AE6C-A5ACF1C63901}"/>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bwMode="auto">
          <a:xfrm>
            <a:off x="8468417" y="2399588"/>
            <a:ext cx="3243331" cy="20682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598B465B-A66A-4C1D-9389-D0AFA461EB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4706" y="147863"/>
            <a:ext cx="2975995" cy="2032744"/>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0605BF8C-3476-48A6-B7DC-7F315B084040}"/>
              </a:ext>
            </a:extLst>
          </p:cNvPr>
          <p:cNvSpPr>
            <a:spLocks noGrp="1"/>
          </p:cNvSpPr>
          <p:nvPr>
            <p:ph type="title"/>
          </p:nvPr>
        </p:nvSpPr>
        <p:spPr>
          <a:xfrm>
            <a:off x="951138" y="1780056"/>
            <a:ext cx="3485073" cy="2420504"/>
          </a:xfrm>
        </p:spPr>
        <p:txBody>
          <a:bodyPr vert="horz" lIns="91440" tIns="45720" rIns="91440" bIns="45720" rtlCol="0" anchor="b">
            <a:normAutofit/>
          </a:bodyPr>
          <a:lstStyle/>
          <a:p>
            <a:pPr algn="l"/>
            <a:r>
              <a:rPr lang="en-US" sz="4000" dirty="0"/>
              <a:t>Q3- Other features affecting price the most </a:t>
            </a:r>
          </a:p>
        </p:txBody>
      </p:sp>
    </p:spTree>
    <p:extLst>
      <p:ext uri="{BB962C8B-B14F-4D97-AF65-F5344CB8AC3E}">
        <p14:creationId xmlns:p14="http://schemas.microsoft.com/office/powerpoint/2010/main" val="379764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24DDB-AE9E-42ED-841B-861E348D3BC6}"/>
              </a:ext>
            </a:extLst>
          </p:cNvPr>
          <p:cNvSpPr>
            <a:spLocks noGrp="1"/>
          </p:cNvSpPr>
          <p:nvPr>
            <p:ph type="title"/>
          </p:nvPr>
        </p:nvSpPr>
        <p:spPr>
          <a:xfrm>
            <a:off x="913795" y="609600"/>
            <a:ext cx="10353762" cy="1257300"/>
          </a:xfrm>
        </p:spPr>
        <p:txBody>
          <a:bodyPr>
            <a:normAutofit/>
          </a:bodyPr>
          <a:lstStyle/>
          <a:p>
            <a:r>
              <a:rPr lang="en-US">
                <a:solidFill>
                  <a:srgbClr val="FFFFFF"/>
                </a:solidFill>
              </a:rPr>
              <a:t>Predicting House Prices</a:t>
            </a:r>
            <a:endParaRPr lang="en-GB">
              <a:solidFill>
                <a:srgbClr val="FFFFFF"/>
              </a:solidFill>
            </a:endParaRPr>
          </a:p>
        </p:txBody>
      </p:sp>
      <p:pic>
        <p:nvPicPr>
          <p:cNvPr id="15" name="Picture 14">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8" name="Table 8">
            <a:extLst>
              <a:ext uri="{FF2B5EF4-FFF2-40B4-BE49-F238E27FC236}">
                <a16:creationId xmlns:a16="http://schemas.microsoft.com/office/drawing/2014/main" id="{7D51DD1A-6CC1-4B6E-9D07-3F5653111D61}"/>
              </a:ext>
            </a:extLst>
          </p:cNvPr>
          <p:cNvGraphicFramePr>
            <a:graphicFrameLocks noGrp="1"/>
          </p:cNvGraphicFramePr>
          <p:nvPr>
            <p:ph idx="1"/>
            <p:extLst>
              <p:ext uri="{D42A27DB-BD31-4B8C-83A1-F6EECF244321}">
                <p14:modId xmlns:p14="http://schemas.microsoft.com/office/powerpoint/2010/main" val="3298415873"/>
              </p:ext>
            </p:extLst>
          </p:nvPr>
        </p:nvGraphicFramePr>
        <p:xfrm>
          <a:off x="973484" y="2647784"/>
          <a:ext cx="10235507" cy="3143418"/>
        </p:xfrm>
        <a:graphic>
          <a:graphicData uri="http://schemas.openxmlformats.org/drawingml/2006/table">
            <a:tbl>
              <a:tblPr firstRow="1" bandRow="1">
                <a:tableStyleId>{073A0DAA-6AF3-43AB-8588-CEC1D06C72B9}</a:tableStyleId>
              </a:tblPr>
              <a:tblGrid>
                <a:gridCol w="2911919">
                  <a:extLst>
                    <a:ext uri="{9D8B030D-6E8A-4147-A177-3AD203B41FA5}">
                      <a16:colId xmlns:a16="http://schemas.microsoft.com/office/drawing/2014/main" val="2191542807"/>
                    </a:ext>
                  </a:extLst>
                </a:gridCol>
                <a:gridCol w="3661794">
                  <a:extLst>
                    <a:ext uri="{9D8B030D-6E8A-4147-A177-3AD203B41FA5}">
                      <a16:colId xmlns:a16="http://schemas.microsoft.com/office/drawing/2014/main" val="1257739325"/>
                    </a:ext>
                  </a:extLst>
                </a:gridCol>
                <a:gridCol w="3661794">
                  <a:extLst>
                    <a:ext uri="{9D8B030D-6E8A-4147-A177-3AD203B41FA5}">
                      <a16:colId xmlns:a16="http://schemas.microsoft.com/office/drawing/2014/main" val="125145304"/>
                    </a:ext>
                  </a:extLst>
                </a:gridCol>
              </a:tblGrid>
              <a:tr h="426884">
                <a:tc>
                  <a:txBody>
                    <a:bodyPr/>
                    <a:lstStyle/>
                    <a:p>
                      <a:endParaRPr lang="en-GB" sz="1900"/>
                    </a:p>
                  </a:txBody>
                  <a:tcPr marL="97019" marR="97019" marT="48510" marB="48510"/>
                </a:tc>
                <a:tc>
                  <a:txBody>
                    <a:bodyPr/>
                    <a:lstStyle/>
                    <a:p>
                      <a:r>
                        <a:rPr lang="en-US" sz="1900"/>
                        <a:t>Model A</a:t>
                      </a:r>
                      <a:endParaRPr lang="en-GB" sz="1900"/>
                    </a:p>
                  </a:txBody>
                  <a:tcPr marL="97019" marR="97019" marT="48510" marB="48510"/>
                </a:tc>
                <a:tc>
                  <a:txBody>
                    <a:bodyPr/>
                    <a:lstStyle/>
                    <a:p>
                      <a:r>
                        <a:rPr lang="en-US" sz="1900"/>
                        <a:t>Model B</a:t>
                      </a:r>
                      <a:endParaRPr lang="en-GB" sz="1900"/>
                    </a:p>
                  </a:txBody>
                  <a:tcPr marL="97019" marR="97019" marT="48510" marB="48510"/>
                </a:tc>
                <a:extLst>
                  <a:ext uri="{0D108BD9-81ED-4DB2-BD59-A6C34878D82A}">
                    <a16:rowId xmlns:a16="http://schemas.microsoft.com/office/drawing/2014/main" val="294829508"/>
                  </a:ext>
                </a:extLst>
              </a:tr>
              <a:tr h="426884">
                <a:tc>
                  <a:txBody>
                    <a:bodyPr/>
                    <a:lstStyle/>
                    <a:p>
                      <a:r>
                        <a:rPr lang="en-US" sz="1900"/>
                        <a:t>House Features</a:t>
                      </a:r>
                      <a:endParaRPr lang="en-GB" sz="1900"/>
                    </a:p>
                  </a:txBody>
                  <a:tcPr marL="97019" marR="97019" marT="48510" marB="48510"/>
                </a:tc>
                <a:tc>
                  <a:txBody>
                    <a:bodyPr/>
                    <a:lstStyle/>
                    <a:p>
                      <a:r>
                        <a:rPr lang="en-US" sz="1900"/>
                        <a:t>72</a:t>
                      </a:r>
                      <a:endParaRPr lang="en-GB" sz="1900"/>
                    </a:p>
                  </a:txBody>
                  <a:tcPr marL="97019" marR="97019" marT="48510" marB="48510"/>
                </a:tc>
                <a:tc>
                  <a:txBody>
                    <a:bodyPr/>
                    <a:lstStyle/>
                    <a:p>
                      <a:r>
                        <a:rPr lang="en-US" sz="1900"/>
                        <a:t>63</a:t>
                      </a:r>
                      <a:endParaRPr lang="en-GB" sz="1900"/>
                    </a:p>
                  </a:txBody>
                  <a:tcPr marL="97019" marR="97019" marT="48510" marB="48510"/>
                </a:tc>
                <a:extLst>
                  <a:ext uri="{0D108BD9-81ED-4DB2-BD59-A6C34878D82A}">
                    <a16:rowId xmlns:a16="http://schemas.microsoft.com/office/drawing/2014/main" val="1843372982"/>
                  </a:ext>
                </a:extLst>
              </a:tr>
              <a:tr h="717941">
                <a:tc>
                  <a:txBody>
                    <a:bodyPr/>
                    <a:lstStyle/>
                    <a:p>
                      <a:r>
                        <a:rPr lang="en-US" sz="1900"/>
                        <a:t>Pros</a:t>
                      </a:r>
                      <a:endParaRPr lang="en-GB" sz="1900"/>
                    </a:p>
                  </a:txBody>
                  <a:tcPr marL="97019" marR="97019" marT="48510" marB="48510"/>
                </a:tc>
                <a:tc>
                  <a:txBody>
                    <a:bodyPr/>
                    <a:lstStyle/>
                    <a:p>
                      <a:r>
                        <a:rPr lang="en-US" sz="1900"/>
                        <a:t>Higher Accuracy</a:t>
                      </a:r>
                      <a:endParaRPr lang="en-GB" sz="1900"/>
                    </a:p>
                  </a:txBody>
                  <a:tcPr marL="97019" marR="97019" marT="48510" marB="48510"/>
                </a:tc>
                <a:tc>
                  <a:txBody>
                    <a:bodyPr/>
                    <a:lstStyle/>
                    <a:p>
                      <a:r>
                        <a:rPr lang="en-US" sz="1900"/>
                        <a:t>Less features, less mean error, Less Multicollinearity</a:t>
                      </a:r>
                      <a:endParaRPr lang="en-GB" sz="1900"/>
                    </a:p>
                  </a:txBody>
                  <a:tcPr marL="97019" marR="97019" marT="48510" marB="48510"/>
                </a:tc>
                <a:extLst>
                  <a:ext uri="{0D108BD9-81ED-4DB2-BD59-A6C34878D82A}">
                    <a16:rowId xmlns:a16="http://schemas.microsoft.com/office/drawing/2014/main" val="2086673628"/>
                  </a:ext>
                </a:extLst>
              </a:tr>
              <a:tr h="717941">
                <a:tc>
                  <a:txBody>
                    <a:bodyPr/>
                    <a:lstStyle/>
                    <a:p>
                      <a:r>
                        <a:rPr lang="en-US" sz="1900"/>
                        <a:t>Cons</a:t>
                      </a:r>
                      <a:endParaRPr lang="en-GB" sz="1900"/>
                    </a:p>
                  </a:txBody>
                  <a:tcPr marL="97019" marR="97019" marT="48510" marB="48510"/>
                </a:tc>
                <a:tc>
                  <a:txBody>
                    <a:bodyPr/>
                    <a:lstStyle/>
                    <a:p>
                      <a:r>
                        <a:rPr lang="en-US" sz="1900"/>
                        <a:t>Higher Multicollinearity, more features, higher mean error.</a:t>
                      </a:r>
                      <a:endParaRPr lang="en-GB" sz="1900"/>
                    </a:p>
                  </a:txBody>
                  <a:tcPr marL="97019" marR="97019" marT="48510" marB="48510"/>
                </a:tc>
                <a:tc>
                  <a:txBody>
                    <a:bodyPr/>
                    <a:lstStyle/>
                    <a:p>
                      <a:r>
                        <a:rPr lang="en-US" sz="1900"/>
                        <a:t>Slight less accuracy </a:t>
                      </a:r>
                      <a:endParaRPr lang="en-GB" sz="1900"/>
                    </a:p>
                  </a:txBody>
                  <a:tcPr marL="97019" marR="97019" marT="48510" marB="48510"/>
                </a:tc>
                <a:extLst>
                  <a:ext uri="{0D108BD9-81ED-4DB2-BD59-A6C34878D82A}">
                    <a16:rowId xmlns:a16="http://schemas.microsoft.com/office/drawing/2014/main" val="3926565446"/>
                  </a:ext>
                </a:extLst>
              </a:tr>
              <a:tr h="426884">
                <a:tc>
                  <a:txBody>
                    <a:bodyPr/>
                    <a:lstStyle/>
                    <a:p>
                      <a:r>
                        <a:rPr lang="en-US" sz="1900"/>
                        <a:t>Score</a:t>
                      </a:r>
                      <a:endParaRPr lang="en-GB" sz="1900"/>
                    </a:p>
                  </a:txBody>
                  <a:tcPr marL="97019" marR="97019" marT="48510" marB="48510"/>
                </a:tc>
                <a:tc>
                  <a:txBody>
                    <a:bodyPr/>
                    <a:lstStyle/>
                    <a:p>
                      <a:r>
                        <a:rPr lang="en-US" sz="1900"/>
                        <a:t>81.6%</a:t>
                      </a:r>
                      <a:endParaRPr lang="en-GB" sz="1900"/>
                    </a:p>
                  </a:txBody>
                  <a:tcPr marL="97019" marR="97019" marT="48510" marB="48510"/>
                </a:tc>
                <a:tc>
                  <a:txBody>
                    <a:bodyPr/>
                    <a:lstStyle/>
                    <a:p>
                      <a:r>
                        <a:rPr lang="en-US" sz="1900"/>
                        <a:t>81.1%</a:t>
                      </a:r>
                      <a:endParaRPr lang="en-GB" sz="1900"/>
                    </a:p>
                  </a:txBody>
                  <a:tcPr marL="97019" marR="97019" marT="48510" marB="48510"/>
                </a:tc>
                <a:extLst>
                  <a:ext uri="{0D108BD9-81ED-4DB2-BD59-A6C34878D82A}">
                    <a16:rowId xmlns:a16="http://schemas.microsoft.com/office/drawing/2014/main" val="828860001"/>
                  </a:ext>
                </a:extLst>
              </a:tr>
              <a:tr h="426884">
                <a:tc>
                  <a:txBody>
                    <a:bodyPr/>
                    <a:lstStyle/>
                    <a:p>
                      <a:r>
                        <a:rPr lang="en-US" sz="1900"/>
                        <a:t>Mean Error </a:t>
                      </a:r>
                      <a:endParaRPr lang="en-GB" sz="1900"/>
                    </a:p>
                  </a:txBody>
                  <a:tcPr marL="97019" marR="97019" marT="48510" marB="48510"/>
                </a:tc>
                <a:tc>
                  <a:txBody>
                    <a:bodyPr/>
                    <a:lstStyle/>
                    <a:p>
                      <a:r>
                        <a:rPr lang="en-US" sz="1900"/>
                        <a:t>USD 185,585</a:t>
                      </a:r>
                      <a:endParaRPr lang="en-GB" sz="1900"/>
                    </a:p>
                  </a:txBody>
                  <a:tcPr marL="97019" marR="97019" marT="48510" marB="48510"/>
                </a:tc>
                <a:tc>
                  <a:txBody>
                    <a:bodyPr/>
                    <a:lstStyle/>
                    <a:p>
                      <a:r>
                        <a:rPr lang="en-US" sz="1900"/>
                        <a:t>USD 103,191</a:t>
                      </a:r>
                      <a:endParaRPr lang="en-GB" sz="1900"/>
                    </a:p>
                  </a:txBody>
                  <a:tcPr marL="97019" marR="97019" marT="48510" marB="48510"/>
                </a:tc>
                <a:extLst>
                  <a:ext uri="{0D108BD9-81ED-4DB2-BD59-A6C34878D82A}">
                    <a16:rowId xmlns:a16="http://schemas.microsoft.com/office/drawing/2014/main" val="973890815"/>
                  </a:ext>
                </a:extLst>
              </a:tr>
            </a:tbl>
          </a:graphicData>
        </a:graphic>
      </p:graphicFrame>
    </p:spTree>
    <p:extLst>
      <p:ext uri="{BB962C8B-B14F-4D97-AF65-F5344CB8AC3E}">
        <p14:creationId xmlns:p14="http://schemas.microsoft.com/office/powerpoint/2010/main" val="42537802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documentManagement/typ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purl.org/dc/dcmitype/"/>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Widescreen</PresentationFormat>
  <Paragraphs>75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Goudy Old Style</vt:lpstr>
      <vt:lpstr>Wingdings 2</vt:lpstr>
      <vt:lpstr>SlateVTI</vt:lpstr>
      <vt:lpstr>XLS Bank Marketing Loan Model</vt:lpstr>
      <vt:lpstr>Problem Statement</vt:lpstr>
      <vt:lpstr>Business Value</vt:lpstr>
      <vt:lpstr>Methodology</vt:lpstr>
      <vt:lpstr>Q1- Best time to buy a house</vt:lpstr>
      <vt:lpstr>Q2- How Does Location Affect Price?</vt:lpstr>
      <vt:lpstr>PowerPoint Presentation</vt:lpstr>
      <vt:lpstr>Q3- Other features affecting price the most </vt:lpstr>
      <vt:lpstr>Predicting House Prices</vt:lpstr>
      <vt:lpstr>Future Work </vt:lpstr>
      <vt:lpstr>Thank you</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2020-06-22T12:57:56Z</dcterms:created>
  <dcterms:modified xsi:type="dcterms:W3CDTF">2021-01-14T10:07:45Z</dcterms:modified>
</cp:coreProperties>
</file>