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2"/>
  </p:normalViewPr>
  <p:slideViewPr>
    <p:cSldViewPr snapToGrid="0" snapToObjects="1" showGuides="1">
      <p:cViewPr varScale="1">
        <p:scale>
          <a:sx n="108" d="100"/>
          <a:sy n="108" d="100"/>
        </p:scale>
        <p:origin x="6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0D27-D466-1444-A06D-A8E722F3A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6B583-6CEF-7749-BFAC-E2D38C8F0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F7F3F-7C84-DD42-A79C-B8B1FAAD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DE9C-D15E-5142-A54E-E82DAE04A75D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9C6EA-584D-0F40-B121-D209103B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DF384-D282-5647-9437-ED793FB8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6611-B8AA-794C-8D25-3853BD54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02FD-DEC9-FE48-8F0E-7F348124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BABCA-E60B-2D43-BBA4-347CA34D0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D93E-0EC1-554F-B90D-BB77F778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DE9C-D15E-5142-A54E-E82DAE04A75D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8ACB8-F559-854F-88F1-6DCFCBAF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E211-F5C5-2541-AF92-5C5A18EC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6611-B8AA-794C-8D25-3853BD54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0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BD170-6639-484D-90F7-0C6A481BC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CEE5C-E74C-5541-A265-7CB45BBEC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0613-7BFC-8F44-8871-D6F4FCF3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DE9C-D15E-5142-A54E-E82DAE04A75D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3E403-0BB6-8A4C-93A0-91CC36EA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3327-7721-1444-84AB-01960386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6611-B8AA-794C-8D25-3853BD54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062D-F2A2-C440-8447-3E71E746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F041-7495-2940-A835-48944B358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E647F-A07F-0A4D-A349-E1F85516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DE9C-D15E-5142-A54E-E82DAE04A75D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5227-516C-D543-95C4-A8EF9170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42D6C-27F7-AC41-9619-AF333CC9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6611-B8AA-794C-8D25-3853BD54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9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B64D-8CDC-4349-8B5F-FC223F61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6F16-DF92-864C-8587-9DD8C9620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5CC61-D11C-3246-91C7-6E74B013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DE9C-D15E-5142-A54E-E82DAE04A75D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10512-DAD6-4E4E-B2A1-C9673532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8742A-BBD7-A94C-A009-6B5BA78E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6611-B8AA-794C-8D25-3853BD54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3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1D5A-B070-A74D-AD12-12C00441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E458-D109-4944-BED7-4293DE476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0A142-BBAD-4246-B78A-07656B10F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803DC-BE34-2543-86B1-2D6D5C0D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DE9C-D15E-5142-A54E-E82DAE04A75D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4608B-10BD-E945-BB90-231ACFB3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015D6-5B0B-CF4A-A2F5-939DFDA4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6611-B8AA-794C-8D25-3853BD54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9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AE0C-E3EA-6B4F-A536-885A8600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A18A3-84B3-D24E-AAF0-F61719FB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EEEB2-9555-DC49-A492-5A8F8553A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2B7E6-78D6-524F-9A33-5CA56CC4B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9CEA9-3577-254A-B454-2C65E8815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6A5F1-4D20-EA4C-BAB0-D9A9A1A4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DE9C-D15E-5142-A54E-E82DAE04A75D}" type="datetimeFigureOut">
              <a:rPr lang="en-US" smtClean="0"/>
              <a:t>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09FA6-D6A8-684F-8DD7-EA3EC182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C550F-B495-F044-9536-4BC75B52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6611-B8AA-794C-8D25-3853BD54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1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BA8F-D709-E948-AB36-96B02EE9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FFA6D-C942-6140-A8FA-23D507EB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DE9C-D15E-5142-A54E-E82DAE04A75D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53060-4B04-934A-9289-366E60B1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AF5F2-6991-7E49-B0EE-411B23F7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6611-B8AA-794C-8D25-3853BD54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3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18D16-4D8C-A247-B484-6659674B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DE9C-D15E-5142-A54E-E82DAE04A75D}" type="datetimeFigureOut">
              <a:rPr lang="en-US" smtClean="0"/>
              <a:t>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74611-EA4E-2448-B6E0-7F7D233C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887F8-220B-CA4D-AEA4-2638F19E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6611-B8AA-794C-8D25-3853BD54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87A8-5138-414D-AF53-0EF16AA9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052BC-5CB6-F24B-85E8-C00E9EF4F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E9297-758F-8641-ADD3-AF435B1C5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EB30C-03ED-ED40-A9E7-7BB3BCEB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DE9C-D15E-5142-A54E-E82DAE04A75D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4DCBD-3AF8-D241-BF15-5411C2FF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78A49-ECFD-FB4A-8197-5E57A206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6611-B8AA-794C-8D25-3853BD54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EC55-008D-4D49-9E56-54EB65D9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F5564-C167-6248-9EDC-879D64395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CA0AA-5795-D545-86DA-729344510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003D3-50F9-E440-8736-8E85C85A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DE9C-D15E-5142-A54E-E82DAE04A75D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05172-CDDF-AA40-8D68-DFBDAF69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2172A-B216-5344-8D7C-DE0C76B2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6611-B8AA-794C-8D25-3853BD54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F5708-C002-6140-A18F-BF99BFB3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1405C-5B99-564B-A021-7CE2D557F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C5ADF-C725-454C-BCBA-E45B02864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0DE9C-D15E-5142-A54E-E82DAE04A75D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976E1-CC35-FD45-8FDF-D70CDAB7A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7B200-6F2A-2143-BAF9-15A74D162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F6611-B8AA-794C-8D25-3853BD54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2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18783C-FB87-E243-8944-C969049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6" y="1630878"/>
            <a:ext cx="5943600" cy="445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A1C83F-32F2-8540-95DF-9C9F4AC5D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774" y="1630878"/>
            <a:ext cx="5943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1</cp:revision>
  <dcterms:created xsi:type="dcterms:W3CDTF">2020-02-02T23:33:14Z</dcterms:created>
  <dcterms:modified xsi:type="dcterms:W3CDTF">2020-02-02T23:35:14Z</dcterms:modified>
</cp:coreProperties>
</file>