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3152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77" d="100"/>
          <a:sy n="77" d="100"/>
        </p:scale>
        <p:origin x="35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95781"/>
            <a:ext cx="6217920" cy="382016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763261"/>
            <a:ext cx="5486400" cy="2649219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A7-A08C-2A47-A377-462461EEB0E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3A1E-8322-FC48-9A56-8AB8961F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4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A7-A08C-2A47-A377-462461EEB0E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3A1E-8322-FC48-9A56-8AB8961F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6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84200"/>
            <a:ext cx="157734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84200"/>
            <a:ext cx="464058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A7-A08C-2A47-A377-462461EEB0E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3A1E-8322-FC48-9A56-8AB8961F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9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A7-A08C-2A47-A377-462461EEB0E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3A1E-8322-FC48-9A56-8AB8961F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8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735583"/>
            <a:ext cx="6309360" cy="456437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7343143"/>
            <a:ext cx="6309360" cy="24002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A7-A08C-2A47-A377-462461EEB0E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3A1E-8322-FC48-9A56-8AB8961F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921000"/>
            <a:ext cx="310896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921000"/>
            <a:ext cx="310896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A7-A08C-2A47-A377-462461EEB0E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3A1E-8322-FC48-9A56-8AB8961F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0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84202"/>
            <a:ext cx="63093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689861"/>
            <a:ext cx="3094672" cy="131825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4008120"/>
            <a:ext cx="309467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689861"/>
            <a:ext cx="3109913" cy="131825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4008120"/>
            <a:ext cx="3109913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A7-A08C-2A47-A377-462461EEB0E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3A1E-8322-FC48-9A56-8AB8961F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4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A7-A08C-2A47-A377-462461EEB0E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3A1E-8322-FC48-9A56-8AB8961F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2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A7-A08C-2A47-A377-462461EEB0E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3A1E-8322-FC48-9A56-8AB8961F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0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31520"/>
            <a:ext cx="2359342" cy="25603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579882"/>
            <a:ext cx="3703320" cy="77978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291840"/>
            <a:ext cx="2359342" cy="609854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A7-A08C-2A47-A377-462461EEB0E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3A1E-8322-FC48-9A56-8AB8961F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3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31520"/>
            <a:ext cx="2359342" cy="25603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579882"/>
            <a:ext cx="3703320" cy="77978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291840"/>
            <a:ext cx="2359342" cy="609854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A7-A08C-2A47-A377-462461EEB0E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3A1E-8322-FC48-9A56-8AB8961F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6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84202"/>
            <a:ext cx="63093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921000"/>
            <a:ext cx="63093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0170162"/>
            <a:ext cx="16459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8EDA7-A08C-2A47-A377-462461EEB0E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0170162"/>
            <a:ext cx="16459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03A1E-8322-FC48-9A56-8AB8961F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0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24AE7F7-DDC4-EA43-AF74-F7E7CAAE1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079327"/>
            <a:ext cx="5486400" cy="38404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1E4E3F-21F6-A644-A143-7D7B0BFAC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66160"/>
            <a:ext cx="5486400" cy="3429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2D0A94-8E96-604E-B2F9-E4398133B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2993"/>
            <a:ext cx="5486400" cy="3429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711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2</cp:revision>
  <dcterms:created xsi:type="dcterms:W3CDTF">2020-01-29T22:40:28Z</dcterms:created>
  <dcterms:modified xsi:type="dcterms:W3CDTF">2020-01-29T22:46:22Z</dcterms:modified>
</cp:coreProperties>
</file>