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 showGuides="1">
      <p:cViewPr varScale="1">
        <p:scale>
          <a:sx n="110" d="100"/>
          <a:sy n="110" d="100"/>
        </p:scale>
        <p:origin x="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1F6F-1A7C-C145-939A-088E9A2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31368-442E-304E-80F5-8004EF6CF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563C-50F0-2D44-B0F3-D33C0DD0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AC10-2DB9-9D4F-92D1-5323DD29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6593-D060-5349-A8A5-9ABCE31D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4CBF-318C-754A-A3B2-0841941F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4281E-EA08-024A-8B3D-C24FE54D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E695-AFD1-A948-B3FA-74FCF270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B60C-AAEC-D341-A0C8-BEF1EC95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53E8-B8B7-D945-B532-2B519BB0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1A41-63CE-AF41-A9DB-AC1607D9C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B28CE-7B71-EC4C-BB15-F92E3B42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858E-9267-0C4C-BD26-384949EB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B6F-0848-4F49-AF69-02FC32A6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165E-CDCA-4B43-8922-C564D9C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6766-C58A-6148-BECE-BA4F47C3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C35B-187D-2D43-B8F6-2A31990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95CE-B58F-2B4D-9460-03BE7786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AB8A-7066-884E-A20B-89D7575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ECAA-86B7-5D41-A69C-7461162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BFDD-4A8A-7846-AD17-83F99D8B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5F874-2432-D44D-A19C-AF4344D1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16EB-AA37-9740-ACE9-8F365EBD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6494-EAC7-6046-B661-75EF7A28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55A1-E3BB-1B48-8D4D-5EA3DFE5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E3AC-AF93-2842-82AB-42377844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64E6-A8F6-E34B-A8AB-E5DE43454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3DC5-C56B-A54D-AE80-E24651F3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51CF-D081-1642-9FE0-D1E370B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ECFE-9DDC-4B43-A361-40BDCF88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6AAE-977F-9E40-B58C-A32FF9D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65F7-C044-9944-9E35-8A17E89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C85B-48C2-664A-B7DA-3AF5544A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FE32-6166-CE45-A2EE-E3B8250C5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305BB-192D-A341-B36D-CE5F866F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CCA8-9CA6-A646-9CCB-E5FEF8F9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05D8F-38D2-AC43-AAEF-EC50E693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E64B7-4637-AC48-B6C2-CA80A44F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BBC40-96FF-D741-9981-85A432A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D7DE-4C49-CF46-B2CF-05AFF89D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D1662-A4C5-B644-9B82-6970863B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9F6F6-198E-B748-A4D7-A9EF3107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54527-12A2-704F-BD88-D5AA0DB8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C9C4D-AFE1-3C48-BCE1-83F79F94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F77D7-F5D4-1B46-9816-DC36FD7D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F74F-484C-B944-A34A-E01E7D7D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17DF-A97E-B24C-A685-17DAB084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3B0B-A0A5-6F4A-965A-6D94BD48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2B2C-D8E2-DA4B-AD04-E57CB9D7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C924-2346-F34A-9E18-01222B6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B55B-6BDD-B041-A187-616D6CAE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61FC-7D2C-B046-9E8D-ADDC0D3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77AB-CCB5-CD4C-8427-AA343931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FB91-EAD2-8E41-9774-BFC193318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C2-5E9A-CC4A-9F53-A55F7993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1854-4440-5846-B094-09834484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E81F-5A73-2840-B7F0-4FC5B1FB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C214-AF41-7947-B78A-95558851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7AA7E-0912-7449-8009-184C78AB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CD30-1C99-C646-8F85-C9DA48F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7564-275B-C54E-BD5E-F1D97BDEC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2B3-C7A0-194C-935F-45BC427FDA6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097-914C-394C-95A6-41C54341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5200-5FAE-FD46-A687-DB3DFBE2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A9DF18-3907-1E4A-813A-72D7704C109B}"/>
              </a:ext>
            </a:extLst>
          </p:cNvPr>
          <p:cNvGrpSpPr/>
          <p:nvPr/>
        </p:nvGrpSpPr>
        <p:grpSpPr>
          <a:xfrm>
            <a:off x="813122" y="80193"/>
            <a:ext cx="10565757" cy="6697614"/>
            <a:chOff x="1196051" y="80193"/>
            <a:chExt cx="10565757" cy="66976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A8345-1F75-E046-A025-442E168F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051" y="80193"/>
              <a:ext cx="5943600" cy="37147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97A566-A50E-E64E-8990-A482489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208" y="2617287"/>
              <a:ext cx="5943600" cy="4160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87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</cp:revision>
  <dcterms:created xsi:type="dcterms:W3CDTF">2021-01-13T19:04:56Z</dcterms:created>
  <dcterms:modified xsi:type="dcterms:W3CDTF">2021-01-13T19:14:48Z</dcterms:modified>
</cp:coreProperties>
</file>