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0"/>
  </p:normalViewPr>
  <p:slideViewPr>
    <p:cSldViewPr snapToGrid="0" snapToObjects="1" showGuides="1">
      <p:cViewPr varScale="1">
        <p:scale>
          <a:sx n="109" d="100"/>
          <a:sy n="109" d="100"/>
        </p:scale>
        <p:origin x="5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AE13-A1D7-784B-943F-20317FFCA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7FFA2-24F9-7348-AEA8-CEC377DA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93418-9BF7-0741-9BD2-8AFD7A9D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9CAE-9B6D-9B42-9A3C-E99B05DA724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7A505-A053-624A-A76D-7EFE5C71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080E-76E1-B64E-95DC-E80657F0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4997-238D-B44F-B30A-62BDA654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7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D692-7E4B-6743-9C70-11222072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7A2F8-4610-D645-BCA8-35540A10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92225-1DD7-0044-A038-557C6A3B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9CAE-9B6D-9B42-9A3C-E99B05DA724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00C89-6FE3-2643-A2B5-67AE339D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9608A-358A-3749-97D1-4D165861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4997-238D-B44F-B30A-62BDA654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7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1A0F0-8CE2-D248-9B4F-C24DF2EB8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97341-6E65-584F-9AEE-FD172D871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1166-396C-4C42-9733-CFAF1F75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9CAE-9B6D-9B42-9A3C-E99B05DA724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6E931-CC25-BD4C-AD47-5DD028D0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2CAA-91CA-D944-A691-0E10D784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4997-238D-B44F-B30A-62BDA654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3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12EF-2B20-2F46-BBC1-4D1C5C2A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E1920-1589-694F-AB35-1A0557D5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56AEE-7559-B049-BA92-7392782D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9CAE-9B6D-9B42-9A3C-E99B05DA724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60821-984A-3847-B5EC-DD3B297A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004D-CD33-6246-88DB-FF957F7B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4997-238D-B44F-B30A-62BDA654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4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617C-BD72-424C-87DE-6F5DC400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C6F63-0BBC-0B41-A8AF-6D6009C9F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EA8B0-AFE9-9742-ADBE-2C15122F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9CAE-9B6D-9B42-9A3C-E99B05DA724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95A0-B030-C340-AF92-A44AFE20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FD070-87BE-0642-9513-FCAC65DE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4997-238D-B44F-B30A-62BDA654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1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E901-1B2C-DB42-BDF8-00F4B138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C30C-361F-9E42-9E95-2B4406792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02117-AF62-4C4C-B51C-CFFF7DFD6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7D817-A461-8444-9187-36B1B345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9CAE-9B6D-9B42-9A3C-E99B05DA724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C630D-EFAD-AF42-B89C-9E1D3D71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68DC4-B22F-DB4A-A84F-6BBC9BE3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4997-238D-B44F-B30A-62BDA654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9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B3F0-EAB3-E049-83FD-DE2D3592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6FE4F-089A-E249-B86D-9CF41E9AC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DFA35-C9D1-DA4D-BAB9-558771221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996AE-DAAE-C24B-86EF-0D4FF832F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C4C58-4904-BB4A-83D7-6612A5AAE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4225C-8C73-0A4D-9C3D-DADB557E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9CAE-9B6D-9B42-9A3C-E99B05DA724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E3289-4839-B249-A309-3459F74D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DD708-6097-E64C-8D09-D864DDE7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4997-238D-B44F-B30A-62BDA654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FA72-3BE9-564D-B4BE-5A1C39CC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E2DF6-A0E2-934B-BAFE-D129BEB2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9CAE-9B6D-9B42-9A3C-E99B05DA724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FC142-92D6-8F40-8E3E-CB5D6BFE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37952-CDCA-A64F-B9A0-F793DEA1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4997-238D-B44F-B30A-62BDA654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5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1E871-A503-AA4C-BE34-77C9597F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9CAE-9B6D-9B42-9A3C-E99B05DA724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B4303-C57A-0045-8AD8-F9A096BE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A5E51-1F97-7C45-A565-27FB356B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4997-238D-B44F-B30A-62BDA654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4FCD-080F-5440-B8F1-0F8082A5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9202A-6FEB-684C-BFEE-DD8D474D7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25C12-D1AF-A849-A508-0B07F552D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43D09-7D33-874C-A3A5-9257A26E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9CAE-9B6D-9B42-9A3C-E99B05DA724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898F2-BCB9-A242-B83A-F6F79425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40EA7-81E5-DE40-AE7C-599AFAF5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4997-238D-B44F-B30A-62BDA654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0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4ED8-0D00-9044-82E7-BB10718B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64FFF-C0EC-7E48-9EAC-5E416DC95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2F3DC-7636-CB44-BFBC-E51F5BFBB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BEB28-42EE-B048-8580-38F4CA19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9CAE-9B6D-9B42-9A3C-E99B05DA724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361B1-1BFA-3447-9C80-447D94A6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13D19-00BE-744C-AD7E-513839ED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4997-238D-B44F-B30A-62BDA654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9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802E3-D2B1-5D40-A9B1-AF325845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BB569-58D1-8442-A5BA-27FE198BB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9F4A-7795-F140-AC1B-8F437940F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49CAE-9B6D-9B42-9A3C-E99B05DA724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E0FCC-0F3A-C341-8F8A-94EE416F2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C74F-752A-AA43-9A29-7B9579B3D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04997-238D-B44F-B30A-62BDA654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4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013231-DF9A-FD41-82A5-01AFFD17B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76" b="2129"/>
          <a:stretch/>
        </p:blipFill>
        <p:spPr>
          <a:xfrm>
            <a:off x="41031" y="146862"/>
            <a:ext cx="12109938" cy="65352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044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2</cp:revision>
  <dcterms:created xsi:type="dcterms:W3CDTF">2020-07-23T23:04:47Z</dcterms:created>
  <dcterms:modified xsi:type="dcterms:W3CDTF">2020-07-23T23:06:55Z</dcterms:modified>
</cp:coreProperties>
</file>