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608"/>
    <a:srgbClr val="081376"/>
    <a:srgbClr val="156082"/>
    <a:srgbClr val="B4B8D5"/>
    <a:srgbClr val="E6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4666"/>
  </p:normalViewPr>
  <p:slideViewPr>
    <p:cSldViewPr snapToGrid="0" showGuides="1">
      <p:cViewPr varScale="1">
        <p:scale>
          <a:sx n="115" d="100"/>
          <a:sy n="115" d="100"/>
        </p:scale>
        <p:origin x="4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24B2-97BD-A548-F142-271D887C8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0C8C7-5F16-066D-D048-C802DE232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05EF6-21FA-D4B0-AE83-553B8E1F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8C59-1065-1D48-9307-E5E61C2F012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3C504-1543-79E8-1398-847C11F1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9323A-8385-4EC5-B76D-675E0664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F79E-0B85-2E4C-808D-2F13C4E3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CDCA-79F9-5405-1292-A33F294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EE164-76D2-594C-5BDB-BE6D9A80B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FCB3-CEBA-8610-84C7-9B22F2E3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8C59-1065-1D48-9307-E5E61C2F012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759C5-49E2-C3A0-DFBC-52F1AC05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B061-0D1B-3C7A-02F2-DFDFB220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F79E-0B85-2E4C-808D-2F13C4E3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6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54DCB-52FB-99A4-A53F-7F0D096E4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BB6DF-2F78-1029-A93A-55E3A6EB0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7219-619C-64DD-D35B-F1D2226F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8C59-1065-1D48-9307-E5E61C2F012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CFB86-F97E-4DDE-B9A8-7BD889BD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01B8-C1F9-3278-93A3-A17E7101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F79E-0B85-2E4C-808D-2F13C4E3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5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F255-9DE7-81E3-B2BE-C5959FB1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9A18-4F64-9E69-6015-44CAACAC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492E-F04C-C27D-2290-6CCBA4BD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8C59-1065-1D48-9307-E5E61C2F012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8CCD-5ADA-216D-478C-2E213E7A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82B6A-7899-5E29-F93F-9989E3CA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F79E-0B85-2E4C-808D-2F13C4E3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8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8542-92E0-F2B1-2FE5-4FA8598F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4C3FA-E757-08F9-35DC-534E1C25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7B9BE-2F27-DFC4-FC64-58DA3DF3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8C59-1065-1D48-9307-E5E61C2F012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B7AAD-86AC-DEC3-DA55-2EF31F88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7599D-E139-23C9-CF9F-8BDE05D2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F79E-0B85-2E4C-808D-2F13C4E3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1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D2CA-72C5-C2D0-A36A-8375DE26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4257-7052-51D2-A80F-D333C66FB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7C49A-6D5D-4F58-00E2-2F0338FE9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FCF99-F4D4-4B6A-F67F-29D91463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8C59-1065-1D48-9307-E5E61C2F012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3B876-1FDA-F052-FC98-7D319359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679AE-78DC-C6A3-0482-D5024414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F79E-0B85-2E4C-808D-2F13C4E3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256F-CBBD-75EC-4420-93CA35F3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ED429-C1E9-E1F6-1618-A4430B29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9B75C-3C33-137A-0B00-A014CBBD8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BB591-3720-5158-2C22-EAA404B18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EF129-7D88-F012-20AF-9C47F3844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BBEC9-8A9A-51D8-120E-34C39C9B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8C59-1065-1D48-9307-E5E61C2F012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44D67-CEF1-AD26-BB91-8E3DAFC6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EF8C-4B33-62DC-3441-D11C6142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F79E-0B85-2E4C-808D-2F13C4E3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9D56-3FD0-0778-906E-0699FCBB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98995-51AB-C65A-D6CC-DDB83BD2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8C59-1065-1D48-9307-E5E61C2F012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F38CD-FFCD-EBDE-51EB-A03B0D08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A6DD6-181E-B8C6-4A52-CFBDDFDC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F79E-0B85-2E4C-808D-2F13C4E3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A7814-4DF0-3431-BA2A-CF575360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8C59-1065-1D48-9307-E5E61C2F012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9B6C8-31BA-D31D-885A-A72518AC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E8B8-66AE-0B0C-707E-258BFF75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F79E-0B85-2E4C-808D-2F13C4E3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C60C-B388-4116-A168-E1FC9240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BD8A9-525D-5EA8-978C-B9A2E559F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FF1C3-CEA4-CF02-F838-EF5044992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633BB-C092-CA9F-0D08-121A1060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8C59-1065-1D48-9307-E5E61C2F012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A1B92-143E-098E-35F4-6D113FD1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3B3B8-A31B-0BEA-2E85-AFCF20A7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F79E-0B85-2E4C-808D-2F13C4E3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8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76F5-E0C3-72EF-E9C9-4DFD1BB8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BDE9D-A8E0-780C-DC64-ED70F6599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CF931-EBD4-80BB-4001-DC1B3686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4192F-C88C-5995-D462-0A4811B7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8C59-1065-1D48-9307-E5E61C2F012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A0A94-1533-0CA9-E53B-35841185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48E9A-11A4-8E09-F805-A8264E3B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F79E-0B85-2E4C-808D-2F13C4E3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65F6E-B99E-5ABF-901B-BA682960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EB807-3A77-FDA1-FD3C-64B5C6388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E81EC-516C-4715-0C72-5622D5D80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38C59-1065-1D48-9307-E5E61C2F012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0B15-38D2-65C1-0518-89F84E7E0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A311-2B1D-12F2-A78E-2784CE3D0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CF79E-0B85-2E4C-808D-2F13C4E3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9BBA617-DDF2-5C57-DFE1-1E710E35DCBF}"/>
              </a:ext>
            </a:extLst>
          </p:cNvPr>
          <p:cNvGrpSpPr/>
          <p:nvPr/>
        </p:nvGrpSpPr>
        <p:grpSpPr>
          <a:xfrm>
            <a:off x="3902927" y="800059"/>
            <a:ext cx="2401957" cy="3482009"/>
            <a:chOff x="3902927" y="800059"/>
            <a:chExt cx="2401957" cy="348200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FC8DC9-5C42-418C-53C8-E2FB8FA0FF3E}"/>
                </a:ext>
              </a:extLst>
            </p:cNvPr>
            <p:cNvGrpSpPr/>
            <p:nvPr/>
          </p:nvGrpSpPr>
          <p:grpSpPr>
            <a:xfrm>
              <a:off x="3902927" y="2453268"/>
              <a:ext cx="685800" cy="1828800"/>
              <a:chOff x="3902927" y="2453268"/>
              <a:chExt cx="685800" cy="18288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CCD4AE0-6AC7-EDEE-E89B-6C0725C52A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927" y="2453268"/>
                <a:ext cx="685800" cy="685800"/>
              </a:xfrm>
              <a:prstGeom prst="ellipse">
                <a:avLst/>
              </a:prstGeom>
              <a:solidFill>
                <a:srgbClr val="081376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4280346-F75B-EF75-7F84-48D2D317039C}"/>
                  </a:ext>
                </a:extLst>
              </p:cNvPr>
              <p:cNvSpPr/>
              <p:nvPr/>
            </p:nvSpPr>
            <p:spPr>
              <a:xfrm>
                <a:off x="3902927" y="3139068"/>
                <a:ext cx="685800" cy="1143000"/>
              </a:xfrm>
              <a:prstGeom prst="roundRect">
                <a:avLst>
                  <a:gd name="adj" fmla="val 31160"/>
                </a:avLst>
              </a:prstGeom>
              <a:solidFill>
                <a:srgbClr val="081376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2807464-1733-1071-D314-1AEEA35439E5}"/>
                </a:ext>
              </a:extLst>
            </p:cNvPr>
            <p:cNvGrpSpPr/>
            <p:nvPr/>
          </p:nvGrpSpPr>
          <p:grpSpPr>
            <a:xfrm>
              <a:off x="5619084" y="2453268"/>
              <a:ext cx="685800" cy="1828800"/>
              <a:chOff x="3902927" y="2453268"/>
              <a:chExt cx="685800" cy="18288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12F222F-75CC-090D-9C58-49D78B2769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927" y="2453268"/>
                <a:ext cx="685800" cy="685800"/>
              </a:xfrm>
              <a:prstGeom prst="ellipse">
                <a:avLst/>
              </a:prstGeom>
              <a:solidFill>
                <a:srgbClr val="137608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A045EE3-487A-6190-93D9-04A2BE8230A1}"/>
                  </a:ext>
                </a:extLst>
              </p:cNvPr>
              <p:cNvSpPr/>
              <p:nvPr/>
            </p:nvSpPr>
            <p:spPr>
              <a:xfrm>
                <a:off x="3902927" y="3139068"/>
                <a:ext cx="685800" cy="1143000"/>
              </a:xfrm>
              <a:prstGeom prst="roundRect">
                <a:avLst>
                  <a:gd name="adj" fmla="val 31160"/>
                </a:avLst>
              </a:prstGeom>
              <a:solidFill>
                <a:srgbClr val="137608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C6F11A7-DD47-187F-107E-BD9E009DB8E6}"/>
                </a:ext>
              </a:extLst>
            </p:cNvPr>
            <p:cNvGrpSpPr/>
            <p:nvPr/>
          </p:nvGrpSpPr>
          <p:grpSpPr>
            <a:xfrm>
              <a:off x="3902927" y="800059"/>
              <a:ext cx="2401957" cy="1020418"/>
              <a:chOff x="3902927" y="800059"/>
              <a:chExt cx="2401957" cy="1020418"/>
            </a:xfrm>
          </p:grpSpPr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648CD6B2-0C2C-B1DC-5F88-A2335ABC8512}"/>
                  </a:ext>
                </a:extLst>
              </p:cNvPr>
              <p:cNvSpPr/>
              <p:nvPr/>
            </p:nvSpPr>
            <p:spPr>
              <a:xfrm>
                <a:off x="3902927" y="800059"/>
                <a:ext cx="2401957" cy="1020418"/>
              </a:xfrm>
              <a:prstGeom prst="wedgeRoundRectCallout">
                <a:avLst>
                  <a:gd name="adj1" fmla="val -33651"/>
                  <a:gd name="adj2" fmla="val 97565"/>
                  <a:gd name="adj3" fmla="val 16667"/>
                </a:avLst>
              </a:prstGeom>
              <a:solidFill>
                <a:srgbClr val="B4B8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A6EEDD-8ACA-2E6B-C0D8-D00E4996800C}"/>
                  </a:ext>
                </a:extLst>
              </p:cNvPr>
              <p:cNvSpPr txBox="1"/>
              <p:nvPr/>
            </p:nvSpPr>
            <p:spPr>
              <a:xfrm>
                <a:off x="4134631" y="894769"/>
                <a:ext cx="19613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What do you do for work?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517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6FFDB-0504-8633-863D-D30A1A510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51D43F3-1EF0-CBD3-CB98-8D11ADE8FB5B}"/>
              </a:ext>
            </a:extLst>
          </p:cNvPr>
          <p:cNvGrpSpPr/>
          <p:nvPr/>
        </p:nvGrpSpPr>
        <p:grpSpPr>
          <a:xfrm>
            <a:off x="3596586" y="800059"/>
            <a:ext cx="2989745" cy="5376368"/>
            <a:chOff x="3596586" y="800059"/>
            <a:chExt cx="2989745" cy="53763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0F4010-A1CC-7366-01E9-06CF87CC9295}"/>
                </a:ext>
              </a:extLst>
            </p:cNvPr>
            <p:cNvGrpSpPr/>
            <p:nvPr/>
          </p:nvGrpSpPr>
          <p:grpSpPr>
            <a:xfrm>
              <a:off x="3902927" y="800059"/>
              <a:ext cx="2401957" cy="3482009"/>
              <a:chOff x="3902927" y="800059"/>
              <a:chExt cx="2401957" cy="348200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14FDBC7-C5C8-4388-5C57-D6C1E4AEBF6F}"/>
                  </a:ext>
                </a:extLst>
              </p:cNvPr>
              <p:cNvGrpSpPr/>
              <p:nvPr/>
            </p:nvGrpSpPr>
            <p:grpSpPr>
              <a:xfrm>
                <a:off x="3902927" y="2453268"/>
                <a:ext cx="685800" cy="1828800"/>
                <a:chOff x="3902927" y="2453268"/>
                <a:chExt cx="685800" cy="1828800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47983C2D-4F4C-1318-BE70-DBBD1DC029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02927" y="2453268"/>
                  <a:ext cx="685800" cy="685800"/>
                </a:xfrm>
                <a:prstGeom prst="ellipse">
                  <a:avLst/>
                </a:prstGeom>
                <a:solidFill>
                  <a:srgbClr val="081376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089CA84D-EF6B-D230-2BEC-748E5FF9E25B}"/>
                    </a:ext>
                  </a:extLst>
                </p:cNvPr>
                <p:cNvSpPr/>
                <p:nvPr/>
              </p:nvSpPr>
              <p:spPr>
                <a:xfrm>
                  <a:off x="3902927" y="3139068"/>
                  <a:ext cx="685800" cy="1143000"/>
                </a:xfrm>
                <a:prstGeom prst="roundRect">
                  <a:avLst>
                    <a:gd name="adj" fmla="val 31160"/>
                  </a:avLst>
                </a:prstGeom>
                <a:solidFill>
                  <a:srgbClr val="081376">
                    <a:alpha val="7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8752DFD-D7AF-B2AC-ABB6-60C148238650}"/>
                  </a:ext>
                </a:extLst>
              </p:cNvPr>
              <p:cNvGrpSpPr/>
              <p:nvPr/>
            </p:nvGrpSpPr>
            <p:grpSpPr>
              <a:xfrm>
                <a:off x="5619084" y="2453268"/>
                <a:ext cx="685800" cy="1828800"/>
                <a:chOff x="3902927" y="2453268"/>
                <a:chExt cx="685800" cy="182880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099901A-E486-606D-C069-DC472D8547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02927" y="2453268"/>
                  <a:ext cx="685800" cy="685800"/>
                </a:xfrm>
                <a:prstGeom prst="ellipse">
                  <a:avLst/>
                </a:prstGeom>
                <a:solidFill>
                  <a:srgbClr val="137608">
                    <a:alpha val="7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27F74A05-6D0F-B613-04ED-7FFB658C851E}"/>
                    </a:ext>
                  </a:extLst>
                </p:cNvPr>
                <p:cNvSpPr/>
                <p:nvPr/>
              </p:nvSpPr>
              <p:spPr>
                <a:xfrm>
                  <a:off x="3902927" y="3139068"/>
                  <a:ext cx="685800" cy="1143000"/>
                </a:xfrm>
                <a:prstGeom prst="roundRect">
                  <a:avLst>
                    <a:gd name="adj" fmla="val 31160"/>
                  </a:avLst>
                </a:prstGeom>
                <a:solidFill>
                  <a:srgbClr val="137608">
                    <a:alpha val="7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280BA9E-B4B3-4F46-F8C3-9A1005383600}"/>
                  </a:ext>
                </a:extLst>
              </p:cNvPr>
              <p:cNvGrpSpPr/>
              <p:nvPr/>
            </p:nvGrpSpPr>
            <p:grpSpPr>
              <a:xfrm>
                <a:off x="3902927" y="800059"/>
                <a:ext cx="2401957" cy="1020418"/>
                <a:chOff x="3902927" y="800059"/>
                <a:chExt cx="2401957" cy="1020418"/>
              </a:xfrm>
            </p:grpSpPr>
            <p:sp>
              <p:nvSpPr>
                <p:cNvPr id="10" name="Rounded Rectangular Callout 9">
                  <a:extLst>
                    <a:ext uri="{FF2B5EF4-FFF2-40B4-BE49-F238E27FC236}">
                      <a16:creationId xmlns:a16="http://schemas.microsoft.com/office/drawing/2014/main" id="{86B6FE55-A6AF-6A58-F2AC-414357919B93}"/>
                    </a:ext>
                  </a:extLst>
                </p:cNvPr>
                <p:cNvSpPr/>
                <p:nvPr/>
              </p:nvSpPr>
              <p:spPr>
                <a:xfrm>
                  <a:off x="3902927" y="800059"/>
                  <a:ext cx="2401957" cy="1020418"/>
                </a:xfrm>
                <a:prstGeom prst="wedgeRoundRectCallout">
                  <a:avLst>
                    <a:gd name="adj1" fmla="val -33651"/>
                    <a:gd name="adj2" fmla="val 97565"/>
                    <a:gd name="adj3" fmla="val 16667"/>
                  </a:avLst>
                </a:prstGeom>
                <a:solidFill>
                  <a:srgbClr val="B4B8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34F1CC-AE1A-6CAD-7099-ACA7B6C55E5B}"/>
                    </a:ext>
                  </a:extLst>
                </p:cNvPr>
                <p:cNvSpPr txBox="1"/>
                <p:nvPr/>
              </p:nvSpPr>
              <p:spPr>
                <a:xfrm>
                  <a:off x="4134631" y="894769"/>
                  <a:ext cx="196136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i="1" dirty="0"/>
                    <a:t>What do you do for work?</a:t>
                  </a: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EB93DCA-32B2-3974-C520-153BFFFA7467}"/>
                </a:ext>
              </a:extLst>
            </p:cNvPr>
            <p:cNvGrpSpPr/>
            <p:nvPr/>
          </p:nvGrpSpPr>
          <p:grpSpPr>
            <a:xfrm>
              <a:off x="3596586" y="4622025"/>
              <a:ext cx="2989745" cy="1554402"/>
              <a:chOff x="3596586" y="4622025"/>
              <a:chExt cx="2989745" cy="155440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D2D7B4-85B9-6A7F-1014-FCA2E3E2C953}"/>
                  </a:ext>
                </a:extLst>
              </p:cNvPr>
              <p:cNvSpPr txBox="1"/>
              <p:nvPr/>
            </p:nvSpPr>
            <p:spPr>
              <a:xfrm>
                <a:off x="3902926" y="4622025"/>
                <a:ext cx="24019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How </a:t>
                </a:r>
                <a:r>
                  <a:rPr lang="en-US" b="1" i="1" dirty="0"/>
                  <a:t>PERSONAL</a:t>
                </a:r>
                <a:r>
                  <a:rPr lang="en-US" dirty="0"/>
                  <a:t> is this question?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17AA3B-CABF-6765-5651-B6A5FCEFDC1E}"/>
                  </a:ext>
                </a:extLst>
              </p:cNvPr>
              <p:cNvGrpSpPr/>
              <p:nvPr/>
            </p:nvGrpSpPr>
            <p:grpSpPr>
              <a:xfrm>
                <a:off x="3596586" y="5433390"/>
                <a:ext cx="2989745" cy="743037"/>
                <a:chOff x="3596586" y="5433390"/>
                <a:chExt cx="2989745" cy="743037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3486664-3730-7248-2F8F-DFAD4430D8EA}"/>
                    </a:ext>
                  </a:extLst>
                </p:cNvPr>
                <p:cNvSpPr txBox="1"/>
                <p:nvPr/>
              </p:nvSpPr>
              <p:spPr>
                <a:xfrm>
                  <a:off x="6066847" y="5625790"/>
                  <a:ext cx="519484" cy="3171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Very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7C598AE-596C-EAD8-C701-92855363AD4A}"/>
                    </a:ext>
                  </a:extLst>
                </p:cNvPr>
                <p:cNvSpPr txBox="1"/>
                <p:nvPr/>
              </p:nvSpPr>
              <p:spPr>
                <a:xfrm>
                  <a:off x="3596586" y="5653207"/>
                  <a:ext cx="63596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Not at all</a:t>
                  </a:r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B2C1E602-BA38-8D92-5029-0E7F97B96058}"/>
                    </a:ext>
                  </a:extLst>
                </p:cNvPr>
                <p:cNvGrpSpPr/>
                <p:nvPr/>
              </p:nvGrpSpPr>
              <p:grpSpPr>
                <a:xfrm>
                  <a:off x="3902926" y="5433390"/>
                  <a:ext cx="2418522" cy="245159"/>
                  <a:chOff x="3902926" y="5433390"/>
                  <a:chExt cx="2418522" cy="245159"/>
                </a:xfrm>
              </p:grpSpPr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72AE1E6E-CA54-A906-6307-BB604A21C5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02926" y="5539368"/>
                    <a:ext cx="2401958" cy="26542"/>
                  </a:xfrm>
                  <a:prstGeom prst="line">
                    <a:avLst/>
                  </a:prstGeom>
                  <a:ln w="38100">
                    <a:solidFill>
                      <a:srgbClr val="081376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5BF192CB-A24F-F4E7-EB76-D9300C6AE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21448" y="5433390"/>
                    <a:ext cx="0" cy="225322"/>
                  </a:xfrm>
                  <a:prstGeom prst="line">
                    <a:avLst/>
                  </a:prstGeom>
                  <a:ln w="38100">
                    <a:solidFill>
                      <a:srgbClr val="081376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91488856-9E8E-AEC2-AB52-2FE16192EF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16176" y="5453227"/>
                    <a:ext cx="0" cy="225322"/>
                  </a:xfrm>
                  <a:prstGeom prst="line">
                    <a:avLst/>
                  </a:prstGeom>
                  <a:ln w="38100">
                    <a:solidFill>
                      <a:srgbClr val="081376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42F42DCB-59D8-A19E-7153-FF3E671FC41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96230" y="5444906"/>
                    <a:ext cx="228600" cy="2286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rgbClr val="08137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53983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B999D-13D2-5364-E004-4FF2AB8FD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DD9C5F1-6A94-11C2-555E-5063D1068A62}"/>
              </a:ext>
            </a:extLst>
          </p:cNvPr>
          <p:cNvGrpSpPr/>
          <p:nvPr/>
        </p:nvGrpSpPr>
        <p:grpSpPr>
          <a:xfrm>
            <a:off x="3596586" y="800059"/>
            <a:ext cx="2989745" cy="5376368"/>
            <a:chOff x="3596586" y="800059"/>
            <a:chExt cx="2989745" cy="53763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7BF271F-55C8-BEF7-68F8-CA3C14F282FF}"/>
                </a:ext>
              </a:extLst>
            </p:cNvPr>
            <p:cNvGrpSpPr/>
            <p:nvPr/>
          </p:nvGrpSpPr>
          <p:grpSpPr>
            <a:xfrm>
              <a:off x="3902927" y="800059"/>
              <a:ext cx="2401957" cy="3482009"/>
              <a:chOff x="3902927" y="800059"/>
              <a:chExt cx="2401957" cy="348200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444A9AA-2A77-AADF-9249-7C83787EA658}"/>
                  </a:ext>
                </a:extLst>
              </p:cNvPr>
              <p:cNvGrpSpPr/>
              <p:nvPr/>
            </p:nvGrpSpPr>
            <p:grpSpPr>
              <a:xfrm>
                <a:off x="3902927" y="2453268"/>
                <a:ext cx="685800" cy="1828800"/>
                <a:chOff x="3902927" y="2453268"/>
                <a:chExt cx="685800" cy="1828800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269062AC-298D-1621-CD6B-3B1AF7A6A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02927" y="2453268"/>
                  <a:ext cx="685800" cy="685800"/>
                </a:xfrm>
                <a:prstGeom prst="ellipse">
                  <a:avLst/>
                </a:prstGeom>
                <a:solidFill>
                  <a:srgbClr val="081376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A24CD6FB-3F54-98AB-5D14-57FFFE6E1C85}"/>
                    </a:ext>
                  </a:extLst>
                </p:cNvPr>
                <p:cNvSpPr/>
                <p:nvPr/>
              </p:nvSpPr>
              <p:spPr>
                <a:xfrm>
                  <a:off x="3902927" y="3139068"/>
                  <a:ext cx="685800" cy="1143000"/>
                </a:xfrm>
                <a:prstGeom prst="roundRect">
                  <a:avLst>
                    <a:gd name="adj" fmla="val 31160"/>
                  </a:avLst>
                </a:prstGeom>
                <a:solidFill>
                  <a:srgbClr val="081376">
                    <a:alpha val="7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2DFE608-B29B-F14F-ED19-A35A7E22081E}"/>
                  </a:ext>
                </a:extLst>
              </p:cNvPr>
              <p:cNvGrpSpPr/>
              <p:nvPr/>
            </p:nvGrpSpPr>
            <p:grpSpPr>
              <a:xfrm>
                <a:off x="5619084" y="2453268"/>
                <a:ext cx="685800" cy="1828800"/>
                <a:chOff x="3902927" y="2453268"/>
                <a:chExt cx="685800" cy="182880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A35A6D4-A6B0-30E9-81D6-FCD87F6EB4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02927" y="2453268"/>
                  <a:ext cx="685800" cy="685800"/>
                </a:xfrm>
                <a:prstGeom prst="ellipse">
                  <a:avLst/>
                </a:prstGeom>
                <a:solidFill>
                  <a:srgbClr val="137608">
                    <a:alpha val="7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A9249CE-9D90-0F5F-F302-3C8154151664}"/>
                    </a:ext>
                  </a:extLst>
                </p:cNvPr>
                <p:cNvSpPr/>
                <p:nvPr/>
              </p:nvSpPr>
              <p:spPr>
                <a:xfrm>
                  <a:off x="3902927" y="3139068"/>
                  <a:ext cx="685800" cy="1143000"/>
                </a:xfrm>
                <a:prstGeom prst="roundRect">
                  <a:avLst>
                    <a:gd name="adj" fmla="val 31160"/>
                  </a:avLst>
                </a:prstGeom>
                <a:solidFill>
                  <a:srgbClr val="137608">
                    <a:alpha val="7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65DEB2-91FB-02F0-8D21-B7732E1E5399}"/>
                  </a:ext>
                </a:extLst>
              </p:cNvPr>
              <p:cNvGrpSpPr/>
              <p:nvPr/>
            </p:nvGrpSpPr>
            <p:grpSpPr>
              <a:xfrm>
                <a:off x="3902927" y="800059"/>
                <a:ext cx="2401957" cy="1020418"/>
                <a:chOff x="3902927" y="800059"/>
                <a:chExt cx="2401957" cy="1020418"/>
              </a:xfrm>
            </p:grpSpPr>
            <p:sp>
              <p:nvSpPr>
                <p:cNvPr id="10" name="Rounded Rectangular Callout 9">
                  <a:extLst>
                    <a:ext uri="{FF2B5EF4-FFF2-40B4-BE49-F238E27FC236}">
                      <a16:creationId xmlns:a16="http://schemas.microsoft.com/office/drawing/2014/main" id="{C72AC944-177A-0D1E-B027-10BA0FC25340}"/>
                    </a:ext>
                  </a:extLst>
                </p:cNvPr>
                <p:cNvSpPr/>
                <p:nvPr/>
              </p:nvSpPr>
              <p:spPr>
                <a:xfrm>
                  <a:off x="3902927" y="800059"/>
                  <a:ext cx="2401957" cy="1020418"/>
                </a:xfrm>
                <a:prstGeom prst="wedgeRoundRectCallout">
                  <a:avLst>
                    <a:gd name="adj1" fmla="val -33651"/>
                    <a:gd name="adj2" fmla="val 97565"/>
                    <a:gd name="adj3" fmla="val 16667"/>
                  </a:avLst>
                </a:prstGeom>
                <a:solidFill>
                  <a:srgbClr val="B4B8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8815AB8-285C-A0FB-99FC-F783A0CF7359}"/>
                    </a:ext>
                  </a:extLst>
                </p:cNvPr>
                <p:cNvSpPr txBox="1"/>
                <p:nvPr/>
              </p:nvSpPr>
              <p:spPr>
                <a:xfrm>
                  <a:off x="4134631" y="894769"/>
                  <a:ext cx="196136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i="1" dirty="0"/>
                    <a:t>What do you do for work?</a:t>
                  </a: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CA2E978-172E-933A-67F3-DBC6241BFC37}"/>
                </a:ext>
              </a:extLst>
            </p:cNvPr>
            <p:cNvGrpSpPr/>
            <p:nvPr/>
          </p:nvGrpSpPr>
          <p:grpSpPr>
            <a:xfrm>
              <a:off x="3596586" y="4622025"/>
              <a:ext cx="2989745" cy="1554402"/>
              <a:chOff x="3596586" y="4622025"/>
              <a:chExt cx="2989745" cy="155440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3387D5-7E4B-082F-99FD-7A36E4C9D331}"/>
                  </a:ext>
                </a:extLst>
              </p:cNvPr>
              <p:cNvSpPr txBox="1"/>
              <p:nvPr/>
            </p:nvSpPr>
            <p:spPr>
              <a:xfrm>
                <a:off x="3902926" y="4622025"/>
                <a:ext cx="24019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How </a:t>
                </a:r>
                <a:r>
                  <a:rPr lang="en-US" b="1" i="1" dirty="0"/>
                  <a:t>DEEP</a:t>
                </a:r>
                <a:r>
                  <a:rPr lang="en-US" dirty="0"/>
                  <a:t> is this question?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974D5FC-B587-FF79-A6FF-F1E5CABEA99F}"/>
                  </a:ext>
                </a:extLst>
              </p:cNvPr>
              <p:cNvGrpSpPr/>
              <p:nvPr/>
            </p:nvGrpSpPr>
            <p:grpSpPr>
              <a:xfrm>
                <a:off x="3596586" y="5433390"/>
                <a:ext cx="2989745" cy="743037"/>
                <a:chOff x="3596586" y="5433390"/>
                <a:chExt cx="2989745" cy="743037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C3ED60A-5F87-F680-57B7-4674B3ED794A}"/>
                    </a:ext>
                  </a:extLst>
                </p:cNvPr>
                <p:cNvSpPr txBox="1"/>
                <p:nvPr/>
              </p:nvSpPr>
              <p:spPr>
                <a:xfrm>
                  <a:off x="6066847" y="5625790"/>
                  <a:ext cx="519484" cy="3171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Very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C095C2-FFCC-7CFC-2941-9525089EEA65}"/>
                    </a:ext>
                  </a:extLst>
                </p:cNvPr>
                <p:cNvSpPr txBox="1"/>
                <p:nvPr/>
              </p:nvSpPr>
              <p:spPr>
                <a:xfrm>
                  <a:off x="3596586" y="5653207"/>
                  <a:ext cx="63596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Not at all</a:t>
                  </a:r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6ED957BC-6128-4533-34DA-459BB1352A07}"/>
                    </a:ext>
                  </a:extLst>
                </p:cNvPr>
                <p:cNvGrpSpPr/>
                <p:nvPr/>
              </p:nvGrpSpPr>
              <p:grpSpPr>
                <a:xfrm>
                  <a:off x="3902926" y="5433390"/>
                  <a:ext cx="2418522" cy="245159"/>
                  <a:chOff x="3902926" y="5433390"/>
                  <a:chExt cx="2418522" cy="245159"/>
                </a:xfrm>
              </p:grpSpPr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1355FBF3-7DAF-E880-F68A-90D5E452A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02926" y="5539368"/>
                    <a:ext cx="2401958" cy="26542"/>
                  </a:xfrm>
                  <a:prstGeom prst="line">
                    <a:avLst/>
                  </a:prstGeom>
                  <a:ln w="38100">
                    <a:solidFill>
                      <a:srgbClr val="081376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EDF6CAEB-7E4A-F8D4-A996-2D5F4265D0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21448" y="5433390"/>
                    <a:ext cx="0" cy="225322"/>
                  </a:xfrm>
                  <a:prstGeom prst="line">
                    <a:avLst/>
                  </a:prstGeom>
                  <a:ln w="38100">
                    <a:solidFill>
                      <a:srgbClr val="081376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82A17F62-33A4-C5E0-4469-6A998BF89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16176" y="5453227"/>
                    <a:ext cx="0" cy="225322"/>
                  </a:xfrm>
                  <a:prstGeom prst="line">
                    <a:avLst/>
                  </a:prstGeom>
                  <a:ln w="38100">
                    <a:solidFill>
                      <a:srgbClr val="081376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8B27DF76-5453-B096-46C3-47491184A2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95083" y="5444906"/>
                    <a:ext cx="228600" cy="2286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rgbClr val="08137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9235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41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Brockbank</dc:creator>
  <cp:lastModifiedBy>Erik Brockbank</cp:lastModifiedBy>
  <cp:revision>6</cp:revision>
  <dcterms:created xsi:type="dcterms:W3CDTF">2024-11-27T17:54:14Z</dcterms:created>
  <dcterms:modified xsi:type="dcterms:W3CDTF">2024-12-16T21:19:17Z</dcterms:modified>
</cp:coreProperties>
</file>