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 snapToObjects="1">
      <p:cViewPr varScale="1">
        <p:scale>
          <a:sx n="100" d="100"/>
          <a:sy n="100" d="100"/>
        </p:scale>
        <p:origin x="9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16516-6B77-9141-B95E-D8D2A87AE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AD8E65-B2EC-0142-B47C-8A9DD4D5B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A78B3-963F-324E-8919-40DBC2BBD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09C7-8AC0-564C-AC33-D3A3ECE70316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CA2F6-FB3D-2940-AAED-6E3CC2D90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A8FEE-A78E-F643-A306-A5AF76E21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EC8E-C3E3-0C46-BB6E-CF1CF5F0D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92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78FEC-DFC1-C548-A53A-C5561525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8A9DD-008B-684F-888F-026E8877D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90EEA-1271-C94A-AB2B-43B9E5983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09C7-8AC0-564C-AC33-D3A3ECE70316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0F9C6-5FD0-374F-A881-BEC37C94E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3A69F-5D76-9745-98E7-BCD0BE496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EC8E-C3E3-0C46-BB6E-CF1CF5F0D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4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790274-EF36-D941-9B23-4342E1E96B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7E45B3-18F2-B543-B7B2-5696B81B2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16D69-8994-3748-ABD1-D611A4D6B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09C7-8AC0-564C-AC33-D3A3ECE70316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749FC-BA02-FF41-AC22-D65C4ADD3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E7FC9-9921-CF42-B829-7F6F868D5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EC8E-C3E3-0C46-BB6E-CF1CF5F0D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1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B13C9-F09A-2745-AD24-1D2A0577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BE998-66DD-2F4F-8BF6-BA627A5A6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86B8E-874E-3D44-A771-320AE1DA1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09C7-8AC0-564C-AC33-D3A3ECE70316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7E9CB-4F62-6E41-BC10-406E00CA1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B57B0-26FC-1A43-A64B-E4C36190D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EC8E-C3E3-0C46-BB6E-CF1CF5F0D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3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E1BA8-0BA1-3A4B-BC4F-AA674A2CE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0989A-FA7C-E140-B5EF-9834422AC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8EFDD-CD2F-1448-A887-16C0E27EE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09C7-8AC0-564C-AC33-D3A3ECE70316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4203A-8DA8-9A4C-84ED-AE3DAF76E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338E7-8D20-B44E-8867-061D23A84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EC8E-C3E3-0C46-BB6E-CF1CF5F0D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63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1F1E9-0EF2-ED47-909F-C886AD31E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2B400-5B86-524B-A0DD-A3E609CA5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C9AEA-6C13-B24A-9779-3186E7726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39DD6-A79A-B241-8311-1131ED19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09C7-8AC0-564C-AC33-D3A3ECE70316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82DCA-15D2-4D46-AD06-CFF8DED70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EC47A-6215-9F40-9551-A370564A5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EC8E-C3E3-0C46-BB6E-CF1CF5F0D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322C-AA37-AE4A-BE53-17A1DBB4F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63D58-9234-0946-924B-CCE9CD7C5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A8905-7564-9348-BA82-98A874A7B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01B3E5-806F-224F-AAB0-54D85D49E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E55A62-8869-CC46-8071-91EB7E9492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89E770-9AA1-6B40-884F-70D16E5AF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09C7-8AC0-564C-AC33-D3A3ECE70316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DD7B6F-84A6-6445-983E-B85D4507D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5B2628-E708-E944-9490-C7A62808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EC8E-C3E3-0C46-BB6E-CF1CF5F0D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5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23438-B4A4-2146-B1AD-BBC2E77FE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9B8991-3DF0-1749-88EA-5F282E548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09C7-8AC0-564C-AC33-D3A3ECE70316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C7D18F-92C3-CF46-B883-81A2807F4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EA96C-F00B-CF42-990E-5A922C3D6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EC8E-C3E3-0C46-BB6E-CF1CF5F0D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05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61DE55-8104-154A-A371-05D09BED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09C7-8AC0-564C-AC33-D3A3ECE70316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20D52F-C43F-3D41-B1DE-0516BC4C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3976B4-A871-E34D-B071-A1BB52AA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EC8E-C3E3-0C46-BB6E-CF1CF5F0D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6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ED8AE-DBE0-8D44-8CC7-EA6B2C9D9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1FBCF-83F6-7B47-8515-900C9B081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9B9FF-4FAB-FD48-8BE4-31DD54D5B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C568D-2319-8744-9E56-951210A1E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09C7-8AC0-564C-AC33-D3A3ECE70316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A78A8-9FE2-0A4B-B005-F5F2FFD02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A01B8-2847-1A4E-829B-A55F9951C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EC8E-C3E3-0C46-BB6E-CF1CF5F0D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10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03F93-0B71-8344-AED1-B96017D99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788D85-4B27-8947-B5BE-037E5DAAC3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4F181-40BD-F041-BAD7-0AF531D97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40FCB-C83B-054C-B27C-0D413F28F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09C7-8AC0-564C-AC33-D3A3ECE70316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B18C4-56E3-4B4F-A043-C259971D8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D6CA3-B40C-5345-9923-D0C4AED38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EC8E-C3E3-0C46-BB6E-CF1CF5F0D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13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6CB1A0-89C2-AA49-84A6-BE1EDB982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0938A-98E7-0C47-85B7-A52F6F885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42D52-2265-154D-AA4F-C87F4FDC8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809C7-8AC0-564C-AC33-D3A3ECE70316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13A90-B92A-8B43-ABF0-50CAF3230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A405D-2E38-E542-AFE6-D3CD81955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2EC8E-C3E3-0C46-BB6E-CF1CF5F0D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4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DFFD7D4-1438-5E4F-9C67-94B8211A2536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5831249" y="911225"/>
            <a:ext cx="6530252" cy="5035550"/>
            <a:chOff x="3060700" y="0"/>
            <a:chExt cx="5715000" cy="44069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8F08D4D-812D-B14B-9AC9-C4AA61A46C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99" t="3459" r="8527" b="6052"/>
            <a:stretch/>
          </p:blipFill>
          <p:spPr>
            <a:xfrm>
              <a:off x="3327400" y="190500"/>
              <a:ext cx="5168900" cy="3987800"/>
            </a:xfrm>
            <a:prstGeom prst="rect">
              <a:avLst/>
            </a:prstGeom>
          </p:spPr>
        </p:pic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2E14DBF7-5B50-6846-92CB-EAFD6A8AA01B}"/>
                </a:ext>
              </a:extLst>
            </p:cNvPr>
            <p:cNvSpPr/>
            <p:nvPr/>
          </p:nvSpPr>
          <p:spPr>
            <a:xfrm>
              <a:off x="3060700" y="0"/>
              <a:ext cx="5715000" cy="44069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A9C656A-FA94-AF45-9DD8-460042511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46050" y="85725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311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Brockbank</dc:creator>
  <cp:lastModifiedBy>Erik Brockbank</cp:lastModifiedBy>
  <cp:revision>3</cp:revision>
  <dcterms:created xsi:type="dcterms:W3CDTF">2019-06-18T16:49:57Z</dcterms:created>
  <dcterms:modified xsi:type="dcterms:W3CDTF">2019-11-29T22:54:56Z</dcterms:modified>
</cp:coreProperties>
</file>