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630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96" d="100"/>
          <a:sy n="96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7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A282ED-3447-2F42-850E-CB4BDB3A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246165" y="914400"/>
            <a:ext cx="6858001" cy="548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C6DCD-60EA-8744-8A54-65902605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22982" y="1943099"/>
            <a:ext cx="6858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12FEF-5182-7743-A059-897D3D9DF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143000" y="1371599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1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5</cp:revision>
  <dcterms:created xsi:type="dcterms:W3CDTF">2019-06-18T16:49:57Z</dcterms:created>
  <dcterms:modified xsi:type="dcterms:W3CDTF">2022-01-07T15:38:47Z</dcterms:modified>
</cp:coreProperties>
</file>