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8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3"/>
    <p:restoredTop sz="94649"/>
  </p:normalViewPr>
  <p:slideViewPr>
    <p:cSldViewPr snapToGrid="0" snapToObjects="1">
      <p:cViewPr>
        <p:scale>
          <a:sx n="147" d="100"/>
          <a:sy n="147" d="100"/>
        </p:scale>
        <p:origin x="144" y="-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CA3E1-CB97-5743-8676-B0714AB12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108E9-36C0-784C-944F-055E0D914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1BBA1-1442-8445-A18D-79EA075C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B4C2-BF31-CE45-8190-5BE1D3E347A6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1EBE4-FF6F-C140-AF3D-BBD63F40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077BD-5F22-E840-AFBF-E156C7FE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6520-AE9D-5E45-BA32-8CB416F85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0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71DF-BE37-FB4B-8EEF-DD3B3B02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1530D-49F8-E64D-90D3-DC35CD02D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57E23-4DC8-F14A-AE59-A3344685B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B4C2-BF31-CE45-8190-5BE1D3E347A6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FB50F-4A05-DB4D-847A-BB74D2B0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6FCE0-6667-CE4F-92A9-8ADC7E04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6520-AE9D-5E45-BA32-8CB416F85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7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DE44B7-BAC7-714A-B309-13FBED476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905EA-604B-8E46-8739-AA37AA4D6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623DF-0BAF-7C45-A16A-C045C151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B4C2-BF31-CE45-8190-5BE1D3E347A6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DBFC0-AC91-6F49-8FBB-A34FD1E09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57CA4-08CA-6A48-B26D-03B07A99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6520-AE9D-5E45-BA32-8CB416F85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4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AE20-2FC6-D347-BDBE-87BE5E32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833C2-B8C5-DE40-B54F-716B0B509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F4783-CEA6-E541-94E0-279C6C73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B4C2-BF31-CE45-8190-5BE1D3E347A6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AF4BD-B7AE-8F4B-8534-3DC133BCC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926C1-4AD0-4F42-8B4C-947EC3B8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6520-AE9D-5E45-BA32-8CB416F85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1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7A87-7470-1448-8323-51382FB4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BBF39-7D5F-5D48-BB37-D275D299B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9CFD3-95A5-E14C-B354-7193C0FA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B4C2-BF31-CE45-8190-5BE1D3E347A6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FF9DB-2120-A843-A0B8-54F7481D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35201-6533-0340-98F8-7AF56FEF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6520-AE9D-5E45-BA32-8CB416F85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8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CC86-887C-7F4A-A135-76016656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8615E-59EA-4D47-80BC-653E4396A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C9306-DEF1-D644-9A00-A2074B787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DB905-693D-E64D-B77C-AB358197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B4C2-BF31-CE45-8190-5BE1D3E347A6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A96E1-F356-5F4C-9D91-F2751523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4FBD3-19B9-1D44-AB4F-2CAADA1B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6520-AE9D-5E45-BA32-8CB416F85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1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363C-9A1B-104E-9CD7-5629D5985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6D5F1-5081-D748-94EE-9A366D176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6CD7D-AE93-4C48-83CE-FC96579E0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CD72B-F33E-F94A-8721-6C19AD57A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59046-8C3A-8048-8BE7-CA9851904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BF4B1-CAD1-5548-870E-3BD937BA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B4C2-BF31-CE45-8190-5BE1D3E347A6}" type="datetimeFigureOut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100621-BF03-DA4A-90A9-6FA84E6AB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DF62D1-AA9F-ED40-8ADD-77DEEAF0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6520-AE9D-5E45-BA32-8CB416F85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0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04E5-BE6C-884F-95E9-E2997B48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FC3B9-D6F1-3046-AC83-A4A1CB80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B4C2-BF31-CE45-8190-5BE1D3E347A6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71B56-3AD3-294E-BE90-63E154F1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CE4BB-299A-1F46-AF9D-BC5959321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6520-AE9D-5E45-BA32-8CB416F85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2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5904FD-E08E-D74A-A076-692904893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B4C2-BF31-CE45-8190-5BE1D3E347A6}" type="datetimeFigureOut">
              <a:rPr lang="en-US" smtClean="0"/>
              <a:t>1/18/22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70A89-DE37-B64C-B407-01C9C6AFE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41F4A-7624-E94A-B5CD-A78AA8E9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6520-AE9D-5E45-BA32-8CB416F85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4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31FA-9660-3542-B006-05300F05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87A22-63FF-484F-8BBB-982817E40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537F0-558A-A146-970F-35CDB20B5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089C1-46EF-E343-9A6C-DE6EAE5F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B4C2-BF31-CE45-8190-5BE1D3E347A6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DF39D-CB7C-AE4E-9BA8-642999CD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32F78-6203-AA4F-B011-2DD72496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6520-AE9D-5E45-BA32-8CB416F85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0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5A8C-97BF-8748-BB0A-B377F51A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C6BC47-283F-2A40-9E3A-F9E724107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68138-09C5-E048-9C2E-580B349F5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FFB50-7A82-F840-8D9B-14D7FE74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B4C2-BF31-CE45-8190-5BE1D3E347A6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5B45B-6700-4047-9546-D3B01E36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6FDEB-723E-9E4E-8EBC-E533341C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6520-AE9D-5E45-BA32-8CB416F85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9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C6673-CC40-7C47-A2D5-1149DEA2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3AA3C-B680-394F-9189-D87677D0E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06B94-35EF-F743-9B94-C87CC526F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6B4C2-BF31-CE45-8190-5BE1D3E347A6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3B846-6DAE-5744-87BC-F845048FF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9416F-0AAB-4A4B-B1CA-1E0CF8F30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16520-AE9D-5E45-BA32-8CB416F85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5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F758520-921F-7F44-9072-0EEAA7D27994}"/>
              </a:ext>
            </a:extLst>
          </p:cNvPr>
          <p:cNvSpPr>
            <a:spLocks/>
          </p:cNvSpPr>
          <p:nvPr/>
        </p:nvSpPr>
        <p:spPr>
          <a:xfrm>
            <a:off x="2338390" y="2677842"/>
            <a:ext cx="1114422" cy="2594473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6443023-7271-D24B-99AC-92F5E941363E}"/>
              </a:ext>
            </a:extLst>
          </p:cNvPr>
          <p:cNvCxnSpPr>
            <a:cxnSpLocks/>
          </p:cNvCxnSpPr>
          <p:nvPr/>
        </p:nvCxnSpPr>
        <p:spPr>
          <a:xfrm flipV="1">
            <a:off x="9310013" y="2676368"/>
            <a:ext cx="0" cy="246137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C5159EF-3FB9-834B-B73C-F774FDEB5033}"/>
              </a:ext>
            </a:extLst>
          </p:cNvPr>
          <p:cNvCxnSpPr>
            <a:cxnSpLocks/>
          </p:cNvCxnSpPr>
          <p:nvPr/>
        </p:nvCxnSpPr>
        <p:spPr>
          <a:xfrm>
            <a:off x="3567113" y="2674885"/>
            <a:ext cx="574290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8B07E9E-49F0-F042-B948-AA5E398A42AC}"/>
              </a:ext>
            </a:extLst>
          </p:cNvPr>
          <p:cNvSpPr>
            <a:spLocks/>
          </p:cNvSpPr>
          <p:nvPr/>
        </p:nvSpPr>
        <p:spPr>
          <a:xfrm>
            <a:off x="3046933" y="1594740"/>
            <a:ext cx="391365" cy="109945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BABAF0-F26F-FB4A-93AE-C3D604C2E738}"/>
              </a:ext>
            </a:extLst>
          </p:cNvPr>
          <p:cNvCxnSpPr>
            <a:cxnSpLocks/>
          </p:cNvCxnSpPr>
          <p:nvPr/>
        </p:nvCxnSpPr>
        <p:spPr>
          <a:xfrm flipV="1">
            <a:off x="3567113" y="5270232"/>
            <a:ext cx="70386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CC4F9DE-BB93-3D41-A25B-28DD67265E29}"/>
              </a:ext>
            </a:extLst>
          </p:cNvPr>
          <p:cNvGrpSpPr>
            <a:grpSpLocks/>
          </p:cNvGrpSpPr>
          <p:nvPr/>
        </p:nvGrpSpPr>
        <p:grpSpPr>
          <a:xfrm>
            <a:off x="6376421" y="5277102"/>
            <a:ext cx="2084956" cy="1122764"/>
            <a:chOff x="4509521" y="3705226"/>
            <a:chExt cx="2084956" cy="112276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378B268-6A03-5D41-B149-2F7DE3136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4509521" y="3705226"/>
              <a:ext cx="2084956" cy="80383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38A4F0E-CA5E-F247-A056-3F9F6CB5B1C5}"/>
                    </a:ext>
                  </a:extLst>
                </p:cNvPr>
                <p:cNvSpPr txBox="1"/>
                <p:nvPr/>
              </p:nvSpPr>
              <p:spPr>
                <a:xfrm>
                  <a:off x="4627355" y="4520213"/>
                  <a:ext cx="1849288" cy="30777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𝒎𝒂𝒈𝒏𝒊𝒕𝒖𝒅𝒆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38A4F0E-CA5E-F247-A056-3F9F6CB5B1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7355" y="4520213"/>
                  <a:ext cx="1849288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4054" t="-8000" b="-32000"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173C0E0-6C26-4D4F-A859-1499FC840DC5}"/>
              </a:ext>
            </a:extLst>
          </p:cNvPr>
          <p:cNvGrpSpPr>
            <a:grpSpLocks/>
          </p:cNvGrpSpPr>
          <p:nvPr/>
        </p:nvGrpSpPr>
        <p:grpSpPr>
          <a:xfrm>
            <a:off x="8267536" y="5084629"/>
            <a:ext cx="2497964" cy="1300658"/>
            <a:chOff x="6400636" y="3512753"/>
            <a:chExt cx="2497964" cy="130065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6361764-7FB7-5D49-82C1-760B3DF6A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6400636" y="3705227"/>
              <a:ext cx="2084956" cy="80383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44C1C16-56D6-2A4B-B956-F94C9B9C9EAA}"/>
                    </a:ext>
                  </a:extLst>
                </p:cNvPr>
                <p:cNvSpPr txBox="1"/>
                <p:nvPr/>
              </p:nvSpPr>
              <p:spPr>
                <a:xfrm>
                  <a:off x="6800846" y="4505634"/>
                  <a:ext cx="20977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𝒎𝒂𝒈𝒏𝒊𝒕𝒖𝒅𝒆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44C1C16-56D6-2A4B-B956-F94C9B9C9E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0846" y="4505634"/>
                  <a:ext cx="209775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994" t="-8000" r="-599"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19C167-F28B-5B4F-B980-9C195F7268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3113" y="3512753"/>
              <a:ext cx="0" cy="3657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497F06F-400B-A642-B84A-036FA430BFE9}"/>
              </a:ext>
            </a:extLst>
          </p:cNvPr>
          <p:cNvGrpSpPr>
            <a:grpSpLocks/>
          </p:cNvGrpSpPr>
          <p:nvPr/>
        </p:nvGrpSpPr>
        <p:grpSpPr>
          <a:xfrm>
            <a:off x="3713408" y="5286625"/>
            <a:ext cx="2132171" cy="1113241"/>
            <a:chOff x="4462306" y="3705226"/>
            <a:chExt cx="2132171" cy="111324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2B3F3C7-3999-404B-B2E7-00EE911FA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4509521" y="3705226"/>
              <a:ext cx="2084956" cy="80383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270BF49-D9FD-324D-A587-8209A5D61909}"/>
                    </a:ext>
                  </a:extLst>
                </p:cNvPr>
                <p:cNvSpPr txBox="1"/>
                <p:nvPr/>
              </p:nvSpPr>
              <p:spPr>
                <a:xfrm>
                  <a:off x="4462306" y="4510690"/>
                  <a:ext cx="20977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𝒎𝒂𝒈𝒏𝒊𝒕𝒖𝒅𝒆</m:t>
                        </m:r>
                        <m: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2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270BF49-D9FD-324D-A587-8209A5D61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306" y="4510690"/>
                  <a:ext cx="2097754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994" t="-8333" b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8B97C7-ABDC-DD4C-AE83-79D33BA0BF51}"/>
              </a:ext>
            </a:extLst>
          </p:cNvPr>
          <p:cNvCxnSpPr>
            <a:cxnSpLocks/>
          </p:cNvCxnSpPr>
          <p:nvPr/>
        </p:nvCxnSpPr>
        <p:spPr>
          <a:xfrm flipV="1">
            <a:off x="3567113" y="1308100"/>
            <a:ext cx="0" cy="39624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16D4622-D505-754B-932B-7FD94B7EAF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39706" y="2237415"/>
                <a:ext cx="16088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𝒏𝒖𝒎𝒃𝒆𝒓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16D4622-D505-754B-932B-7FD94B7EA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706" y="2237415"/>
                <a:ext cx="1608838" cy="307777"/>
              </a:xfrm>
              <a:prstGeom prst="rect">
                <a:avLst/>
              </a:prstGeom>
              <a:blipFill>
                <a:blip r:embed="rId6"/>
                <a:stretch>
                  <a:fillRect l="-3125" t="-4000" r="-781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BA4134-C06A-DD43-8DE5-30240A5D5888}"/>
              </a:ext>
            </a:extLst>
          </p:cNvPr>
          <p:cNvCxnSpPr>
            <a:cxnSpLocks/>
          </p:cNvCxnSpPr>
          <p:nvPr/>
        </p:nvCxnSpPr>
        <p:spPr>
          <a:xfrm>
            <a:off x="2338390" y="2666993"/>
            <a:ext cx="0" cy="2830148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36549D-35DA-F049-A08C-2377B93890A7}"/>
              </a:ext>
            </a:extLst>
          </p:cNvPr>
          <p:cNvCxnSpPr>
            <a:cxnSpLocks/>
          </p:cNvCxnSpPr>
          <p:nvPr/>
        </p:nvCxnSpPr>
        <p:spPr>
          <a:xfrm flipV="1">
            <a:off x="3046933" y="1342512"/>
            <a:ext cx="0" cy="1333863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D3803E5-2681-BA49-8F67-BBE671E4948F}"/>
              </a:ext>
            </a:extLst>
          </p:cNvPr>
          <p:cNvCxnSpPr>
            <a:cxnSpLocks/>
          </p:cNvCxnSpPr>
          <p:nvPr/>
        </p:nvCxnSpPr>
        <p:spPr>
          <a:xfrm flipV="1">
            <a:off x="2338390" y="2658084"/>
            <a:ext cx="708543" cy="178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3388FB-DFEA-F344-952F-1AD9636476D6}"/>
              </a:ext>
            </a:extLst>
          </p:cNvPr>
          <p:cNvSpPr txBox="1">
            <a:spLocks/>
          </p:cNvSpPr>
          <p:nvPr/>
        </p:nvSpPr>
        <p:spPr>
          <a:xfrm rot="16200000">
            <a:off x="2955320" y="446491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number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D98408-CC07-2A49-897D-6A9614654013}"/>
              </a:ext>
            </a:extLst>
          </p:cNvPr>
          <p:cNvSpPr txBox="1">
            <a:spLocks/>
          </p:cNvSpPr>
          <p:nvPr/>
        </p:nvSpPr>
        <p:spPr>
          <a:xfrm>
            <a:off x="10605806" y="4984891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magnitude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13EEC78-26D9-5840-A0D6-B00C1D3D3316}"/>
              </a:ext>
            </a:extLst>
          </p:cNvPr>
          <p:cNvCxnSpPr>
            <a:cxnSpLocks/>
          </p:cNvCxnSpPr>
          <p:nvPr/>
        </p:nvCxnSpPr>
        <p:spPr>
          <a:xfrm>
            <a:off x="3567113" y="4435195"/>
            <a:ext cx="1195172" cy="0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3D4AFB9-76F5-6644-830C-98F2B2F60B88}"/>
              </a:ext>
            </a:extLst>
          </p:cNvPr>
          <p:cNvSpPr/>
          <p:nvPr/>
        </p:nvSpPr>
        <p:spPr>
          <a:xfrm>
            <a:off x="2944324" y="4454557"/>
            <a:ext cx="512064" cy="82296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072E0E-2404-A043-A58E-43E17BCEE9E3}"/>
                  </a:ext>
                </a:extLst>
              </p:cNvPr>
              <p:cNvSpPr txBox="1"/>
              <p:nvPr/>
            </p:nvSpPr>
            <p:spPr>
              <a:xfrm>
                <a:off x="3762795" y="3983857"/>
                <a:ext cx="16088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𝒏𝒖𝒎𝒃𝒆𝒓</m:t>
                      </m:r>
                      <m:r>
                        <a:rPr lang="en-U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072E0E-2404-A043-A58E-43E17BCEE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795" y="3983857"/>
                <a:ext cx="1608838" cy="307777"/>
              </a:xfrm>
              <a:prstGeom prst="rect">
                <a:avLst/>
              </a:prstGeom>
              <a:blipFill>
                <a:blip r:embed="rId7"/>
                <a:stretch>
                  <a:fillRect l="-3125" t="-4000" r="-781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CC3D0E4-D8AD-DD46-87C4-B92BF4FAE831}"/>
              </a:ext>
            </a:extLst>
          </p:cNvPr>
          <p:cNvCxnSpPr>
            <a:cxnSpLocks/>
          </p:cNvCxnSpPr>
          <p:nvPr/>
        </p:nvCxnSpPr>
        <p:spPr>
          <a:xfrm flipH="1" flipV="1">
            <a:off x="2217269" y="1342512"/>
            <a:ext cx="7966" cy="3118104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A46B896-1D6E-A846-A249-91EC2D66AB58}"/>
              </a:ext>
            </a:extLst>
          </p:cNvPr>
          <p:cNvCxnSpPr>
            <a:cxnSpLocks/>
          </p:cNvCxnSpPr>
          <p:nvPr/>
        </p:nvCxnSpPr>
        <p:spPr>
          <a:xfrm flipH="1">
            <a:off x="2928506" y="4470079"/>
            <a:ext cx="9021" cy="1064967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A7AE61F-198F-9544-BB6D-962405547B0A}"/>
              </a:ext>
            </a:extLst>
          </p:cNvPr>
          <p:cNvCxnSpPr>
            <a:cxnSpLocks/>
          </p:cNvCxnSpPr>
          <p:nvPr/>
        </p:nvCxnSpPr>
        <p:spPr>
          <a:xfrm flipV="1">
            <a:off x="4774985" y="4435195"/>
            <a:ext cx="0" cy="798817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A20DACF8-18D9-7A46-8C7E-D6A76E81CA64}"/>
              </a:ext>
            </a:extLst>
          </p:cNvPr>
          <p:cNvSpPr>
            <a:spLocks noChangeAspect="1"/>
          </p:cNvSpPr>
          <p:nvPr/>
        </p:nvSpPr>
        <p:spPr>
          <a:xfrm>
            <a:off x="71302" y="2681491"/>
            <a:ext cx="1706185" cy="1788588"/>
          </a:xfrm>
          <a:custGeom>
            <a:avLst/>
            <a:gdLst>
              <a:gd name="connsiteX0" fmla="*/ 0 w 365760"/>
              <a:gd name="connsiteY0" fmla="*/ 987552 h 987552"/>
              <a:gd name="connsiteX1" fmla="*/ 256032 w 365760"/>
              <a:gd name="connsiteY1" fmla="*/ 786384 h 987552"/>
              <a:gd name="connsiteX2" fmla="*/ 365760 w 365760"/>
              <a:gd name="connsiteY2" fmla="*/ 0 h 987552"/>
              <a:gd name="connsiteX3" fmla="*/ 365760 w 365760"/>
              <a:gd name="connsiteY3" fmla="*/ 0 h 987552"/>
              <a:gd name="connsiteX4" fmla="*/ 365760 w 365760"/>
              <a:gd name="connsiteY4" fmla="*/ 0 h 98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" h="987552">
                <a:moveTo>
                  <a:pt x="0" y="987552"/>
                </a:moveTo>
                <a:cubicBezTo>
                  <a:pt x="97536" y="969264"/>
                  <a:pt x="195072" y="950976"/>
                  <a:pt x="256032" y="786384"/>
                </a:cubicBezTo>
                <a:cubicBezTo>
                  <a:pt x="316992" y="621792"/>
                  <a:pt x="365760" y="0"/>
                  <a:pt x="365760" y="0"/>
                </a:cubicBezTo>
                <a:lnTo>
                  <a:pt x="365760" y="0"/>
                </a:lnTo>
                <a:lnTo>
                  <a:pt x="365760" y="0"/>
                </a:lnTo>
              </a:path>
            </a:pathLst>
          </a:custGeom>
          <a:noFill/>
          <a:ln w="762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4D7867D4-0842-3949-92F0-2A2E1495423C}"/>
              </a:ext>
            </a:extLst>
          </p:cNvPr>
          <p:cNvSpPr>
            <a:spLocks noChangeAspect="1"/>
          </p:cNvSpPr>
          <p:nvPr/>
        </p:nvSpPr>
        <p:spPr>
          <a:xfrm>
            <a:off x="990565" y="4452107"/>
            <a:ext cx="756958" cy="823829"/>
          </a:xfrm>
          <a:custGeom>
            <a:avLst/>
            <a:gdLst>
              <a:gd name="connsiteX0" fmla="*/ 0 w 365760"/>
              <a:gd name="connsiteY0" fmla="*/ 987552 h 987552"/>
              <a:gd name="connsiteX1" fmla="*/ 256032 w 365760"/>
              <a:gd name="connsiteY1" fmla="*/ 786384 h 987552"/>
              <a:gd name="connsiteX2" fmla="*/ 365760 w 365760"/>
              <a:gd name="connsiteY2" fmla="*/ 0 h 987552"/>
              <a:gd name="connsiteX3" fmla="*/ 365760 w 365760"/>
              <a:gd name="connsiteY3" fmla="*/ 0 h 987552"/>
              <a:gd name="connsiteX4" fmla="*/ 365760 w 365760"/>
              <a:gd name="connsiteY4" fmla="*/ 0 h 98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" h="987552">
                <a:moveTo>
                  <a:pt x="0" y="987552"/>
                </a:moveTo>
                <a:cubicBezTo>
                  <a:pt x="97536" y="969264"/>
                  <a:pt x="195072" y="950976"/>
                  <a:pt x="256032" y="786384"/>
                </a:cubicBezTo>
                <a:cubicBezTo>
                  <a:pt x="316992" y="621792"/>
                  <a:pt x="365760" y="0"/>
                  <a:pt x="365760" y="0"/>
                </a:cubicBezTo>
                <a:lnTo>
                  <a:pt x="365760" y="0"/>
                </a:lnTo>
                <a:lnTo>
                  <a:pt x="365760" y="0"/>
                </a:lnTo>
              </a:path>
            </a:pathLst>
          </a:custGeom>
          <a:noFill/>
          <a:ln w="762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F2E41AD1-6159-5945-A94E-818A88D06CF6}"/>
              </a:ext>
            </a:extLst>
          </p:cNvPr>
          <p:cNvSpPr>
            <a:spLocks noChangeAspect="1"/>
          </p:cNvSpPr>
          <p:nvPr/>
        </p:nvSpPr>
        <p:spPr>
          <a:xfrm>
            <a:off x="1033388" y="1581911"/>
            <a:ext cx="756958" cy="1081761"/>
          </a:xfrm>
          <a:custGeom>
            <a:avLst/>
            <a:gdLst>
              <a:gd name="connsiteX0" fmla="*/ 0 w 365760"/>
              <a:gd name="connsiteY0" fmla="*/ 987552 h 987552"/>
              <a:gd name="connsiteX1" fmla="*/ 256032 w 365760"/>
              <a:gd name="connsiteY1" fmla="*/ 786384 h 987552"/>
              <a:gd name="connsiteX2" fmla="*/ 365760 w 365760"/>
              <a:gd name="connsiteY2" fmla="*/ 0 h 987552"/>
              <a:gd name="connsiteX3" fmla="*/ 365760 w 365760"/>
              <a:gd name="connsiteY3" fmla="*/ 0 h 987552"/>
              <a:gd name="connsiteX4" fmla="*/ 365760 w 365760"/>
              <a:gd name="connsiteY4" fmla="*/ 0 h 98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" h="987552">
                <a:moveTo>
                  <a:pt x="0" y="987552"/>
                </a:moveTo>
                <a:cubicBezTo>
                  <a:pt x="97536" y="969264"/>
                  <a:pt x="195072" y="950976"/>
                  <a:pt x="256032" y="786384"/>
                </a:cubicBezTo>
                <a:cubicBezTo>
                  <a:pt x="316992" y="621792"/>
                  <a:pt x="365760" y="0"/>
                  <a:pt x="365760" y="0"/>
                </a:cubicBezTo>
                <a:lnTo>
                  <a:pt x="365760" y="0"/>
                </a:lnTo>
                <a:lnTo>
                  <a:pt x="365760" y="0"/>
                </a:lnTo>
              </a:path>
            </a:pathLst>
          </a:custGeom>
          <a:noFill/>
          <a:ln w="762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8D41A0-BA3B-7A4E-B23B-D31851F971EA}"/>
              </a:ext>
            </a:extLst>
          </p:cNvPr>
          <p:cNvCxnSpPr>
            <a:cxnSpLocks/>
          </p:cNvCxnSpPr>
          <p:nvPr/>
        </p:nvCxnSpPr>
        <p:spPr>
          <a:xfrm flipH="1">
            <a:off x="972278" y="5279288"/>
            <a:ext cx="781976" cy="1"/>
          </a:xfrm>
          <a:prstGeom prst="line">
            <a:avLst/>
          </a:prstGeom>
          <a:ln w="762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083C3ED-9A50-7341-9E7F-ADBEEF83CE5F}"/>
              </a:ext>
            </a:extLst>
          </p:cNvPr>
          <p:cNvCxnSpPr>
            <a:cxnSpLocks/>
            <a:stCxn id="49" idx="2"/>
            <a:endCxn id="28" idx="0"/>
          </p:cNvCxnSpPr>
          <p:nvPr/>
        </p:nvCxnSpPr>
        <p:spPr>
          <a:xfrm flipH="1">
            <a:off x="71302" y="4452107"/>
            <a:ext cx="1676221" cy="17972"/>
          </a:xfrm>
          <a:prstGeom prst="line">
            <a:avLst/>
          </a:prstGeom>
          <a:ln w="762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F037865-5C89-3247-9969-63426E4385F5}"/>
              </a:ext>
            </a:extLst>
          </p:cNvPr>
          <p:cNvCxnSpPr>
            <a:cxnSpLocks/>
          </p:cNvCxnSpPr>
          <p:nvPr/>
        </p:nvCxnSpPr>
        <p:spPr>
          <a:xfrm flipH="1">
            <a:off x="1033388" y="2694190"/>
            <a:ext cx="741608" cy="0"/>
          </a:xfrm>
          <a:prstGeom prst="line">
            <a:avLst/>
          </a:prstGeom>
          <a:ln w="762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00378D8-1EF7-6548-8D5C-690EB61225AB}"/>
              </a:ext>
            </a:extLst>
          </p:cNvPr>
          <p:cNvCxnSpPr>
            <a:cxnSpLocks/>
          </p:cNvCxnSpPr>
          <p:nvPr/>
        </p:nvCxnSpPr>
        <p:spPr>
          <a:xfrm flipV="1">
            <a:off x="1828446" y="1342512"/>
            <a:ext cx="0" cy="39624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B63B084-EA45-C34E-A553-187349030C7C}"/>
              </a:ext>
            </a:extLst>
          </p:cNvPr>
          <p:cNvCxnSpPr>
            <a:cxnSpLocks/>
          </p:cNvCxnSpPr>
          <p:nvPr/>
        </p:nvCxnSpPr>
        <p:spPr>
          <a:xfrm flipH="1">
            <a:off x="7418899" y="5090369"/>
            <a:ext cx="0" cy="3657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385457E-DE34-4A40-A732-B78914385BED}"/>
              </a:ext>
            </a:extLst>
          </p:cNvPr>
          <p:cNvCxnSpPr>
            <a:cxnSpLocks/>
          </p:cNvCxnSpPr>
          <p:nvPr/>
        </p:nvCxnSpPr>
        <p:spPr>
          <a:xfrm flipH="1">
            <a:off x="4777960" y="5079926"/>
            <a:ext cx="0" cy="3657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C05BACF-F391-FB45-B915-12261D66F0D4}"/>
              </a:ext>
            </a:extLst>
          </p:cNvPr>
          <p:cNvCxnSpPr>
            <a:cxnSpLocks/>
          </p:cNvCxnSpPr>
          <p:nvPr/>
        </p:nvCxnSpPr>
        <p:spPr>
          <a:xfrm>
            <a:off x="2217269" y="4449370"/>
            <a:ext cx="723737" cy="27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473575BC-88A1-8044-AD2E-044F7AB3D978}"/>
              </a:ext>
            </a:extLst>
          </p:cNvPr>
          <p:cNvSpPr>
            <a:spLocks noChangeAspect="1"/>
          </p:cNvSpPr>
          <p:nvPr/>
        </p:nvSpPr>
        <p:spPr>
          <a:xfrm>
            <a:off x="7144285" y="498382"/>
            <a:ext cx="549228" cy="548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97BB040-798B-B747-B4F5-104879B07ABA}"/>
              </a:ext>
            </a:extLst>
          </p:cNvPr>
          <p:cNvSpPr>
            <a:spLocks noChangeAspect="1"/>
          </p:cNvSpPr>
          <p:nvPr/>
        </p:nvSpPr>
        <p:spPr>
          <a:xfrm>
            <a:off x="2395096" y="498382"/>
            <a:ext cx="549228" cy="548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2.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FAF7FC0-898F-1941-8869-3CE47B47AA0C}"/>
              </a:ext>
            </a:extLst>
          </p:cNvPr>
          <p:cNvSpPr>
            <a:spLocks noChangeAspect="1"/>
          </p:cNvSpPr>
          <p:nvPr/>
        </p:nvSpPr>
        <p:spPr>
          <a:xfrm>
            <a:off x="634798" y="498382"/>
            <a:ext cx="549228" cy="548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776CB72E-4C11-B041-817E-683CAA0EEE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9792613" y="340746"/>
            <a:ext cx="2979103" cy="2230687"/>
          </a:xfrm>
          <a:prstGeom prst="rect">
            <a:avLst/>
          </a:prstGeom>
          <a:ln w="28575" cmpd="sng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perspectiveFront">
              <a:rot lat="0" lon="180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E5E1123-F2D4-8548-BB27-F59EEB69C722}"/>
                  </a:ext>
                </a:extLst>
              </p:cNvPr>
              <p:cNvSpPr txBox="1"/>
              <p:nvPr/>
            </p:nvSpPr>
            <p:spPr>
              <a:xfrm>
                <a:off x="10605806" y="2623944"/>
                <a:ext cx="758221" cy="307777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𝑡𝑟𝑖𝑎𝑙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E5E1123-F2D4-8548-BB27-F59EEB69C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5806" y="2623944"/>
                <a:ext cx="758221" cy="307777"/>
              </a:xfrm>
              <a:prstGeom prst="rect">
                <a:avLst/>
              </a:prstGeom>
              <a:blipFill>
                <a:blip r:embed="rId9"/>
                <a:stretch>
                  <a:fillRect l="-6557" t="-8000" r="-4918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B23DD9C7-64C2-7445-A411-03919DB4B021}"/>
              </a:ext>
            </a:extLst>
          </p:cNvPr>
          <p:cNvSpPr/>
          <p:nvPr/>
        </p:nvSpPr>
        <p:spPr>
          <a:xfrm>
            <a:off x="2223248" y="1585685"/>
            <a:ext cx="1235984" cy="287121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3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20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29</cp:revision>
  <dcterms:created xsi:type="dcterms:W3CDTF">2019-05-16T20:01:22Z</dcterms:created>
  <dcterms:modified xsi:type="dcterms:W3CDTF">2022-01-18T22:52:47Z</dcterms:modified>
</cp:coreProperties>
</file>