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5120" userDrawn="1">
          <p15:clr>
            <a:srgbClr val="A4A3A4"/>
          </p15:clr>
        </p15:guide>
        <p15:guide id="3" pos="584" userDrawn="1">
          <p15:clr>
            <a:srgbClr val="A4A3A4"/>
          </p15:clr>
        </p15:guide>
        <p15:guide id="4" pos="9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 showGuides="1">
      <p:cViewPr varScale="1">
        <p:scale>
          <a:sx n="61" d="100"/>
          <a:sy n="61" d="100"/>
        </p:scale>
        <p:origin x="1688" y="224"/>
      </p:cViewPr>
      <p:guideLst>
        <p:guide orient="horz" pos="3840"/>
        <p:guide pos="5120"/>
        <p:guide pos="584"/>
        <p:guide pos="9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3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2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3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8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4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1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4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C33F-D2B0-4D4A-8E7C-165AB81C62D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2C33F-D2B0-4D4A-8E7C-165AB81C62D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C372B-279D-0C4A-85F5-AC745E0D7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1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944F8A-A29E-BB45-873D-F1AB80F5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01" y="85062"/>
            <a:ext cx="11006589" cy="120183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4C9215-D45D-CE4E-BBB7-20D574420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07" y="88564"/>
            <a:ext cx="9490437" cy="53340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664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7</cp:revision>
  <dcterms:created xsi:type="dcterms:W3CDTF">2021-12-03T21:02:22Z</dcterms:created>
  <dcterms:modified xsi:type="dcterms:W3CDTF">2021-12-10T23:11:45Z</dcterms:modified>
</cp:coreProperties>
</file>