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20" userDrawn="1">
          <p15:clr>
            <a:srgbClr val="A4A3A4"/>
          </p15:clr>
        </p15:guide>
        <p15:guide id="4" pos="5760" userDrawn="1">
          <p15:clr>
            <a:srgbClr val="A4A3A4"/>
          </p15:clr>
        </p15:guide>
        <p15:guide id="5" pos="936" userDrawn="1">
          <p15:clr>
            <a:srgbClr val="A4A3A4"/>
          </p15:clr>
        </p15:guide>
        <p15:guide id="6" pos="2880" userDrawn="1">
          <p15:clr>
            <a:srgbClr val="A4A3A4"/>
          </p15:clr>
        </p15:guide>
        <p15:guide id="7" orient="horz" pos="432" userDrawn="1">
          <p15:clr>
            <a:srgbClr val="A4A3A4"/>
          </p15:clr>
        </p15:guide>
        <p15:guide id="8" orient="horz" pos="2784" userDrawn="1">
          <p15:clr>
            <a:srgbClr val="A4A3A4"/>
          </p15:clr>
        </p15:guide>
        <p15:guide id="9" pos="4800" userDrawn="1">
          <p15:clr>
            <a:srgbClr val="A4A3A4"/>
          </p15:clr>
        </p15:guide>
        <p15:guide id="10" pos="6720" userDrawn="1">
          <p15:clr>
            <a:srgbClr val="A4A3A4"/>
          </p15:clr>
        </p15:guide>
        <p15:guide id="11" orient="horz" pos="768" userDrawn="1">
          <p15:clr>
            <a:srgbClr val="A4A3A4"/>
          </p15:clr>
        </p15:guide>
        <p15:guide id="13" orient="horz" pos="3888" userDrawn="1">
          <p15:clr>
            <a:srgbClr val="A4A3A4"/>
          </p15:clr>
        </p15:guide>
        <p15:guide id="14" orient="horz" pos="2880" userDrawn="1">
          <p15:clr>
            <a:srgbClr val="A4A3A4"/>
          </p15:clr>
        </p15:guide>
        <p15:guide id="15" orient="horz" pos="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 showGuides="1">
      <p:cViewPr varScale="1">
        <p:scale>
          <a:sx n="102" d="100"/>
          <a:sy n="102" d="100"/>
        </p:scale>
        <p:origin x="856" y="176"/>
      </p:cViewPr>
      <p:guideLst>
        <p:guide orient="horz" pos="2160"/>
        <p:guide pos="3840"/>
        <p:guide pos="1920"/>
        <p:guide pos="5760"/>
        <p:guide pos="936"/>
        <p:guide pos="2880"/>
        <p:guide orient="horz" pos="432"/>
        <p:guide orient="horz" pos="2784"/>
        <p:guide pos="4800"/>
        <p:guide pos="6720"/>
        <p:guide orient="horz" pos="768"/>
        <p:guide orient="horz" pos="3888"/>
        <p:guide orient="horz" pos="2880"/>
        <p:guide orient="horz" pos="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BEE5C-4929-C942-9F21-670BAE67D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E78AE-8EC5-8B45-BC7D-4A7A7BF48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3C30C-42B5-E846-971C-4DF994DF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E661-4FBE-AF4F-8852-1B5F5A17FDC0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E9DD4-77AF-7147-847D-DF3D0D38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062F1-6F01-1A4F-81E4-A72FFE2C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7E2E-AEC7-514F-91EA-C497F4DE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6547B-A72B-A443-B15F-C84054F6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1509B-BBBF-C844-AF44-917036F5C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4E486-720B-764C-A205-9B42E37D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E661-4FBE-AF4F-8852-1B5F5A17FDC0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4F861-6844-A743-BC7F-E3097DA6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1A3F4-F7A8-DF4F-8959-482C96B9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7E2E-AEC7-514F-91EA-C497F4DE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E8E580-7213-8D47-BE86-A19858F81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2E45E-1524-E943-93F7-7938DFC99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44C78-9949-464B-9B31-D0E8D26E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E661-4FBE-AF4F-8852-1B5F5A17FDC0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0730E-D29F-C847-9BD9-715209CB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46148-156D-DA49-9F93-10AD0134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7E2E-AEC7-514F-91EA-C497F4DE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0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E1AE-3FD1-4642-8187-4FB01E938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464B1-350A-7641-8340-D7ED9267C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CF831-0287-4746-9BC5-F67FF340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E661-4FBE-AF4F-8852-1B5F5A17FDC0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25F6F-4EFC-ED46-8CA7-88BEBD42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14408-2DC3-7847-81BA-A0CB6B61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7E2E-AEC7-514F-91EA-C497F4DE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3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EB4E-7945-6F48-AF1E-B077AC79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E8236-A101-F94A-BB41-96D53BD22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90D3D-55C2-7443-BDAD-A83378026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E661-4FBE-AF4F-8852-1B5F5A17FDC0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20474-7F15-E74C-93A1-8C0CF192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6FAC4-E650-DF48-B10C-169A5EF0C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7E2E-AEC7-514F-91EA-C497F4DE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6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8E01-94C2-3240-AC6A-00724DD0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85A5E-F815-854E-ABA3-C7C507C1C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4995E-9412-9C41-A5FE-26355A75A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9947B-B4A5-3849-A1BD-EA4BCA5BF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E661-4FBE-AF4F-8852-1B5F5A17FDC0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6BF18-F2B7-5641-86EA-7FB05BCE9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A75D0-55F4-2446-85CB-3AE05C107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7E2E-AEC7-514F-91EA-C497F4DE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9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0A87-4348-0843-8DEC-97CBB6D5B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0E451-0A85-8D4F-AE12-A6330F4BA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BA255-6737-6A4D-B41E-DFA7C10B5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C619A-D1F7-6647-B9E7-5A4A6D3C5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DF150-4590-DB41-8060-3CC8C43D3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5307A6-BFF9-0048-BA92-7A3CF55B1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E661-4FBE-AF4F-8852-1B5F5A17FDC0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9D671-A1BD-094F-938C-C43BCA86D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835BF6-53BB-BF41-9123-098DC027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7E2E-AEC7-514F-91EA-C497F4DE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5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D495-FFAB-7F48-AAC1-F3AD666F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05356D-A511-9242-9231-14FA2643C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E661-4FBE-AF4F-8852-1B5F5A17FDC0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FE6A1-ECA8-D543-9789-C5D7ECA75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E344F-1733-6445-98F7-65B84525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7E2E-AEC7-514F-91EA-C497F4DE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0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258EA2-8D4B-5E46-87C4-8DF0B63C6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E661-4FBE-AF4F-8852-1B5F5A17FDC0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7EB15C-794F-5E4E-9FA4-B36B321D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64083-5EA7-7F48-A58C-807BF1B60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7E2E-AEC7-514F-91EA-C497F4DE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F713-4D1D-8747-859D-97C052A6B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1517D-6AF8-F648-B11C-655165DDB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11DA0-21F1-7446-8158-4795C17DB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F35F8-0FF2-9F43-A9CC-5E829D9A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E661-4FBE-AF4F-8852-1B5F5A17FDC0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7FCCE-AE66-0045-A0B6-8D6CEB6C3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DBEEE-AF98-6946-9B24-29852870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7E2E-AEC7-514F-91EA-C497F4DE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0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21BF0-E614-3044-8A8A-BBFFB4F9A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CAE5A-4CA9-8746-96D1-F2A750A1C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5C6DB-D251-F542-8853-1345904EA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CA028-651C-0445-9FDE-09607FB30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E661-4FBE-AF4F-8852-1B5F5A17FDC0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D5481-C48A-684E-8048-27F0C2C3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182F6-0324-7447-8A3B-022C9705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7E2E-AEC7-514F-91EA-C497F4DE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76A889-2F85-FA4D-84F3-D79457CAD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6C3C8-3F4B-B64D-827E-EF2B52784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00F33-FFB6-EC49-B21F-14D0720F8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EE661-4FBE-AF4F-8852-1B5F5A17FDC0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E80D8-14B7-1D49-8447-D62B3F4A3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8C9AE-B5B4-0E49-93B7-1F01C6B41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67E2E-AEC7-514F-91EA-C497F4DE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6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B78129-21E7-F045-8572-3DE3C5523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25" y="1122446"/>
            <a:ext cx="1905000" cy="229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1F699A-5793-954C-9888-06958437B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0" y="694648"/>
            <a:ext cx="1905000" cy="2298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0F04E1-E95B-5D48-893E-2ECE2B0EE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893" y="701351"/>
            <a:ext cx="1905000" cy="2298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4739CD-CE70-8841-B7A2-E99B56B403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8549" y="868891"/>
            <a:ext cx="1905000" cy="2298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1391E2-0D7C-8D43-95AB-6AAA06CFC7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925" y="3898156"/>
            <a:ext cx="1905000" cy="2298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5A960D-87EE-F44D-A734-B1335E347E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3149" y="4110615"/>
            <a:ext cx="1905000" cy="2298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6EC5716-7B40-AB4B-8449-37A37768A5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7500" y="4060027"/>
            <a:ext cx="1905000" cy="2298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A472501-7137-A549-9FFF-801389457E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28023" y="3907667"/>
            <a:ext cx="1905000" cy="2298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65CBFEB-98A7-5C4F-89BC-3A10A2DCF79E}"/>
                  </a:ext>
                </a:extLst>
              </p:cNvPr>
              <p:cNvSpPr txBox="1"/>
              <p:nvPr/>
            </p:nvSpPr>
            <p:spPr>
              <a:xfrm>
                <a:off x="863540" y="705650"/>
                <a:ext cx="12697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𝑡𝑟𝑖𝑎𝑙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65CBFEB-98A7-5C4F-89BC-3A10A2DCF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40" y="705650"/>
                <a:ext cx="1269771" cy="492443"/>
              </a:xfrm>
              <a:prstGeom prst="rect">
                <a:avLst/>
              </a:prstGeom>
              <a:blipFill>
                <a:blip r:embed="rId10"/>
                <a:stretch>
                  <a:fillRect l="-8000" t="-7500" r="-800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636DAF-A54C-1847-AF72-E7C68DBF4E47}"/>
                  </a:ext>
                </a:extLst>
              </p:cNvPr>
              <p:cNvSpPr txBox="1"/>
              <p:nvPr/>
            </p:nvSpPr>
            <p:spPr>
              <a:xfrm>
                <a:off x="3949033" y="705159"/>
                <a:ext cx="12697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𝑡𝑟𝑖𝑎𝑙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636DAF-A54C-1847-AF72-E7C68DBF4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033" y="705159"/>
                <a:ext cx="1269771" cy="492443"/>
              </a:xfrm>
              <a:prstGeom prst="rect">
                <a:avLst/>
              </a:prstGeom>
              <a:blipFill>
                <a:blip r:embed="rId11"/>
                <a:stretch>
                  <a:fillRect l="-8000" t="-7500" r="-800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8754B3-C2B3-8A41-837B-95F5976388F1}"/>
                  </a:ext>
                </a:extLst>
              </p:cNvPr>
              <p:cNvSpPr txBox="1"/>
              <p:nvPr/>
            </p:nvSpPr>
            <p:spPr>
              <a:xfrm>
                <a:off x="6985114" y="705650"/>
                <a:ext cx="126977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𝑡𝑟𝑖𝑎𝑙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3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8754B3-C2B3-8A41-837B-95F597638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114" y="705650"/>
                <a:ext cx="1269771" cy="492443"/>
              </a:xfrm>
              <a:prstGeom prst="rect">
                <a:avLst/>
              </a:prstGeom>
              <a:blipFill>
                <a:blip r:embed="rId12"/>
                <a:stretch>
                  <a:fillRect l="-8000" t="-7500" r="-800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7C1C70-FD3C-2A40-95A9-2537FD54AFDD}"/>
                  </a:ext>
                </a:extLst>
              </p:cNvPr>
              <p:cNvSpPr txBox="1"/>
              <p:nvPr/>
            </p:nvSpPr>
            <p:spPr>
              <a:xfrm>
                <a:off x="10046452" y="700978"/>
                <a:ext cx="12697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𝑡𝑟𝑖𝑎𝑙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7C1C70-FD3C-2A40-95A9-2537FD54A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452" y="700978"/>
                <a:ext cx="1269771" cy="492443"/>
              </a:xfrm>
              <a:prstGeom prst="rect">
                <a:avLst/>
              </a:prstGeom>
              <a:blipFill>
                <a:blip r:embed="rId13"/>
                <a:stretch>
                  <a:fillRect l="-8000" t="-10000" r="-700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8E6EA6-70C6-A34B-824A-4E846DF5FDAA}"/>
                  </a:ext>
                </a:extLst>
              </p:cNvPr>
              <p:cNvSpPr txBox="1"/>
              <p:nvPr/>
            </p:nvSpPr>
            <p:spPr>
              <a:xfrm>
                <a:off x="863540" y="3926539"/>
                <a:ext cx="12697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𝑡𝑟𝑖𝑎𝑙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5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8E6EA6-70C6-A34B-824A-4E846DF5F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40" y="3926539"/>
                <a:ext cx="1269771" cy="492443"/>
              </a:xfrm>
              <a:prstGeom prst="rect">
                <a:avLst/>
              </a:prstGeom>
              <a:blipFill>
                <a:blip r:embed="rId14"/>
                <a:stretch>
                  <a:fillRect l="-8000" t="-7692" r="-8000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DCC6A66-6A0F-2340-8163-3DA57C59E25E}"/>
                  </a:ext>
                </a:extLst>
              </p:cNvPr>
              <p:cNvSpPr txBox="1"/>
              <p:nvPr/>
            </p:nvSpPr>
            <p:spPr>
              <a:xfrm>
                <a:off x="3949033" y="3932718"/>
                <a:ext cx="12697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𝑡𝑟𝑖𝑎𝑙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6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DCC6A66-6A0F-2340-8163-3DA57C59E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033" y="3932718"/>
                <a:ext cx="1269771" cy="492443"/>
              </a:xfrm>
              <a:prstGeom prst="rect">
                <a:avLst/>
              </a:prstGeom>
              <a:blipFill>
                <a:blip r:embed="rId15"/>
                <a:stretch>
                  <a:fillRect l="-8000" t="-7500" r="-800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5D94723-CBBE-3B4B-8AD3-68D21D121D80}"/>
                  </a:ext>
                </a:extLst>
              </p:cNvPr>
              <p:cNvSpPr txBox="1"/>
              <p:nvPr/>
            </p:nvSpPr>
            <p:spPr>
              <a:xfrm>
                <a:off x="10046163" y="3932719"/>
                <a:ext cx="12697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𝑡𝑟𝑖𝑎𝑙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5D94723-CBBE-3B4B-8AD3-68D21D121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163" y="3932719"/>
                <a:ext cx="1269771" cy="492443"/>
              </a:xfrm>
              <a:prstGeom prst="rect">
                <a:avLst/>
              </a:prstGeom>
              <a:blipFill>
                <a:blip r:embed="rId16"/>
                <a:stretch>
                  <a:fillRect l="-8000" t="-7500" r="-800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85E3BCA-4578-B549-9C5A-DF0D1302F5B5}"/>
                  </a:ext>
                </a:extLst>
              </p:cNvPr>
              <p:cNvSpPr txBox="1"/>
              <p:nvPr/>
            </p:nvSpPr>
            <p:spPr>
              <a:xfrm>
                <a:off x="6993200" y="3932719"/>
                <a:ext cx="12697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𝑡𝑟𝑖𝑎𝑙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7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85E3BCA-4578-B549-9C5A-DF0D1302F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200" y="3932719"/>
                <a:ext cx="1269771" cy="492443"/>
              </a:xfrm>
              <a:prstGeom prst="rect">
                <a:avLst/>
              </a:prstGeom>
              <a:blipFill>
                <a:blip r:embed="rId17"/>
                <a:stretch>
                  <a:fillRect l="-6931" t="-7500" r="-6931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341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16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Brockbank</dc:creator>
  <cp:lastModifiedBy>Erik Brockbank</cp:lastModifiedBy>
  <cp:revision>5</cp:revision>
  <dcterms:created xsi:type="dcterms:W3CDTF">2021-11-30T22:58:50Z</dcterms:created>
  <dcterms:modified xsi:type="dcterms:W3CDTF">2021-12-10T23:01:26Z</dcterms:modified>
</cp:coreProperties>
</file>