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 showGuides="1">
      <p:cViewPr>
        <p:scale>
          <a:sx n="168" d="100"/>
          <a:sy n="168" d="100"/>
        </p:scale>
        <p:origin x="-16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7F7D-D9CC-774C-B892-1B9F284C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B1D3-E7CF-DA40-BB7C-CE1CCAF08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9C04-AED5-6645-A64A-6C5D5D56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9B51-A424-0248-B1DC-F51BAAB8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6228-D4E3-1647-9C77-CD04A83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4A8C-6C0C-324B-9C3B-81E0DB1F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003A0-EDF3-984E-9CA6-1E4AE8F2B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C40E-78ED-FB42-BC9F-54931201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DD84-2E65-CF47-AAEC-DA3C98D1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0844-70C7-2541-A475-359D6109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F2469-931A-314D-87B5-4F637F435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F0AE5-224B-6F4F-9170-9796B15B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9771-E084-5645-88DA-45BD36B8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530D-2F9D-1A4F-B661-F2921B62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50D9-D43C-C640-A99C-D03381EB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C005-9DBC-1A4B-ABEC-3177A7C9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8BA5-0166-094F-B1E6-34EB61AB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F8F7-F3EA-BE43-8441-93F96CA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C54E-FBAB-3341-9D84-522D2D0F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63EB-FFED-AD46-B73F-D2197887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C0CB-4E84-2441-90E1-A5D24F8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A4C6-52F4-E843-8046-9610F1A1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07EB-011D-934F-9882-8D7DDF04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C31F-0058-1249-958B-B0BCC924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8EB0-D345-A34E-B7C3-B3A58542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4851-7651-594D-8B03-022E51E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00A8-BAB9-F744-8D2B-9FE1AA7F5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FCE7-6BE2-C44B-BDA2-CDB8E0F4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18B4-EEAF-A543-B154-4A641AF4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3E69-8977-EB40-9B54-07070D66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AB9E-45C6-294D-A46F-73132E2C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9075-7763-1847-B3DF-3275B4C1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DC3F3-4D7B-A94A-9169-CE3810C8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38C08-6E3C-1049-BAA2-5649690B5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2B7B9-FDBB-C340-A638-1E92C66C5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F7B0-E0D5-1F44-BA5D-DC8794F7A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D4104-E8D7-D740-B392-69A7B2BC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B409F-F2A9-A847-825E-189C1267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91048-D762-7B4D-912B-1FF24DED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64FB-CDCA-C34D-9F20-A77D54C0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C721D-2398-2942-BA46-9C148D91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51967-9A1E-8F46-89D2-CB34D4A8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D0833-1CEA-E84A-BCDC-D205BE98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5812B-2808-C64B-9316-2166D28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5649C-1812-FB48-9D8F-845ECDF3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1CD9-1169-2543-BE66-503BCA9B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BAA1-3858-3D4D-86EA-20F12875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03BC-4807-834C-BD6C-5B6229DD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9FEC-000B-944C-86DF-8148F0F2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CBDE-CFA1-D64C-8CAB-D8EA224B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52CA-51BB-D04E-A843-A819165B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873F1-0869-C042-9361-C529A127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293-AA31-CE49-9A6F-974D2D1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54802-D7C0-ED47-B5FE-94890D32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400A0-8EED-6E4E-AB1B-D53645BC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1108F-8FE6-2742-9D2C-329A8A91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F50B-7574-3747-9344-BCFA4911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C8C4-D6B7-E044-AE40-3C23C4C7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8308A-E86A-4C47-90D8-C3DE7E72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F41D-5246-D448-8C45-C018F41F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4C43-5AEA-E84B-ACDB-3B6444F9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C33F-D2B0-4D4A-8E7C-165AB81C62D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C5BE-571D-0049-AEB7-FD5C745D7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C65A-EF0C-1742-8753-49006724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944F8A-A29E-BB45-873D-F1AB80F5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" y="27681"/>
            <a:ext cx="6222671" cy="6794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48368-B128-CE47-9037-995BA372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76" y="28466"/>
            <a:ext cx="5743699" cy="3389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64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2021-12-03T21:02:22Z</dcterms:created>
  <dcterms:modified xsi:type="dcterms:W3CDTF">2021-12-03T21:04:19Z</dcterms:modified>
</cp:coreProperties>
</file>