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 showGuides="1">
      <p:cViewPr varScale="1">
        <p:scale>
          <a:sx n="107" d="100"/>
          <a:sy n="107" d="100"/>
        </p:scale>
        <p:origin x="640" y="176"/>
      </p:cViewPr>
      <p:guideLst>
        <p:guide orient="horz" pos="2160"/>
        <p:guide pos="96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3154-65E1-1147-B686-7ABE3C0B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73FA-BB76-DD4D-96D9-BB83AEA78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E6FEF-6153-2844-BA57-A338F766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ADCB-BA31-5047-B705-6D46C97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61E4-251E-4441-8711-755F6316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C2-E4F7-0A41-BDB8-FF9D835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C484B-362E-3F41-A4D3-E71EED9A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42D7-8B7D-454A-B9B7-BC3F6976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DEEA-B4B1-7F4A-8E68-442BDF19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2470-50FD-9249-B47B-7EAD8BEF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27B0E-B01B-E146-BA3F-FF0CBDA24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F462-C60E-BA4C-BAC5-33103832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A60B-74BA-EF46-8CAD-EAD0757D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004F-AC85-2F43-8AAE-C9333E76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E1E8-68F1-7843-B48C-F6FBF4A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6BCE-A87F-9F4C-B5E9-4A479A25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5304-E431-FE4F-B282-1D95C2C8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3B7C-2F96-A54B-BD8D-B1F953FF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2EF4-877B-1946-8702-1EDBE276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D6B8-7D3B-B243-A896-7DAA30B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513A-1F4D-E74D-A8F9-67EB28FB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50CEB-61AD-624D-8431-88C5C72B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E512-1E18-E14D-9166-77A554A8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FDE2-AA87-F34E-9D83-89E3437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F604-341E-2747-A453-4B762B28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FE15-D8F3-1C44-938C-AB59A3B2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F93B-9829-A340-92D8-EC5B35CE3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DC5D-E424-A34E-9CED-36B5E236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BF4F-2D59-D340-BE42-D3E72015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F4AF-AA25-5340-98C7-C15764F1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BCC1C-908F-9A45-AF49-8885477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4D4E-FB55-AD4A-B586-DD8820BD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DA98-E3C8-9C4E-8A28-09B05113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17547-7AC8-ED4B-BABC-79814590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4481-65BD-834C-9565-04CFF0C5B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7DC1-1D42-2B4B-9B67-A6E75458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E35BB-CC6D-0049-9262-07B0AE4A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A66F9-9C05-CC4C-BC4A-384E22A9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68E8-63B7-2446-929B-C7C2E7E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E49D-38FF-7B44-9459-3CDB7647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1FAFC-2B94-9B43-93FA-C1CE1B84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1CDD-2C9C-544E-B45A-CF63DC77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35E9-2202-FD44-9336-D2C67943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754FD-16D5-3949-9C17-46D4BE1D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E5278-5D71-2D46-8CD1-48D8087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AB8B-9E9A-224E-B0BA-3C77BC70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9F07-5B05-D942-AF97-A65B137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4B6B-5924-5349-897D-396D0408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F9072-AB93-F341-AD34-E90CB10EC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37AC-344E-304D-A928-BA1007CD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13F7-D6E0-5A44-9222-DF140DDC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3BAE-D13B-4249-A99D-A32D56A2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25FA-F4A0-D748-8150-285453F5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95AD-2440-D14D-B17B-49F2AC17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C23A-9A90-C746-8473-DC8804DA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97AC-0C17-E84E-9FAD-3B9D0EAE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96BB-AFF9-A24C-9EED-9A2C381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E0DC-C12F-E242-9E12-F8B242C2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DFC02-9E60-4544-BD7F-882C691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5CB9-46BF-9546-88A6-C9C929AC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9EFC-935A-EB49-B70A-8B1E42326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27BB-68E7-CF4F-AEAD-8EF487D1A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F065-203A-BC4D-B1E0-363BFE03C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BA82E5-3210-F24E-90C3-811D9028D190}"/>
              </a:ext>
            </a:extLst>
          </p:cNvPr>
          <p:cNvGrpSpPr/>
          <p:nvPr/>
        </p:nvGrpSpPr>
        <p:grpSpPr>
          <a:xfrm>
            <a:off x="8363368" y="1973939"/>
            <a:ext cx="2286000" cy="2910121"/>
            <a:chOff x="8517744" y="2903551"/>
            <a:chExt cx="2286000" cy="29101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6C41EC-2E1F-8741-9B53-9FC34975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1792" y="2903551"/>
              <a:ext cx="1897905" cy="2910121"/>
            </a:xfrm>
            <a:prstGeom prst="rect">
              <a:avLst/>
            </a:prstGeom>
          </p:spPr>
        </p:pic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66867653-FF41-394F-BD3C-7277758E4DEF}"/>
                </a:ext>
              </a:extLst>
            </p:cNvPr>
            <p:cNvSpPr/>
            <p:nvPr/>
          </p:nvSpPr>
          <p:spPr>
            <a:xfrm>
              <a:off x="8517744" y="2980705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AFB91-CD53-6644-8AB2-B102F6DD79A8}"/>
              </a:ext>
            </a:extLst>
          </p:cNvPr>
          <p:cNvGrpSpPr/>
          <p:nvPr/>
        </p:nvGrpSpPr>
        <p:grpSpPr>
          <a:xfrm>
            <a:off x="4949085" y="2051093"/>
            <a:ext cx="2286000" cy="2743200"/>
            <a:chOff x="6368474" y="733018"/>
            <a:chExt cx="2286000" cy="2743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2BF12-7408-C240-B630-7FD430912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7704" y="868465"/>
              <a:ext cx="2107540" cy="2472307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D93665A-56F3-E447-8A69-00737B28FD07}"/>
                </a:ext>
              </a:extLst>
            </p:cNvPr>
            <p:cNvSpPr/>
            <p:nvPr/>
          </p:nvSpPr>
          <p:spPr>
            <a:xfrm>
              <a:off x="6368474" y="733018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D83454-D8F4-1B44-A5BE-3DFAB1F8561D}"/>
              </a:ext>
            </a:extLst>
          </p:cNvPr>
          <p:cNvGrpSpPr/>
          <p:nvPr/>
        </p:nvGrpSpPr>
        <p:grpSpPr>
          <a:xfrm>
            <a:off x="1534803" y="2057400"/>
            <a:ext cx="2286000" cy="2743200"/>
            <a:chOff x="2394528" y="1200641"/>
            <a:chExt cx="2286000" cy="2743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CD8149-07CE-244D-B714-9E1F72D8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361" y="1268756"/>
              <a:ext cx="2222335" cy="2606970"/>
            </a:xfrm>
            <a:prstGeom prst="rect">
              <a:avLst/>
            </a:prstGeom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3AFA194B-9BC7-D541-92BA-61615D926272}"/>
                </a:ext>
              </a:extLst>
            </p:cNvPr>
            <p:cNvSpPr/>
            <p:nvPr/>
          </p:nvSpPr>
          <p:spPr>
            <a:xfrm>
              <a:off x="2394528" y="1200641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4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2019-08-11T04:41:53Z</dcterms:created>
  <dcterms:modified xsi:type="dcterms:W3CDTF">2019-08-11T13:33:47Z</dcterms:modified>
</cp:coreProperties>
</file>