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8"/>
  </p:normalViewPr>
  <p:slideViewPr>
    <p:cSldViewPr snapToGrid="0" snapToObjects="1" showGuides="1">
      <p:cViewPr varScale="1">
        <p:scale>
          <a:sx n="107" d="100"/>
          <a:sy n="107" d="100"/>
        </p:scale>
        <p:origin x="6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08C5-8174-7740-9687-31753EDED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706C5-316C-5242-9E9B-A370B1ED6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7B5BC-8B2F-A44D-8844-93EA4B1E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FA58-EB10-B44D-9E53-E25D39348133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DBD7-262F-514E-ABE9-A6ACBE73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555C0-8211-FB44-A153-43CEBE14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D15-D28B-7246-8812-253FA269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7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6023-AFD0-C84A-AA56-4C592513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AF090-93D0-D548-A042-CB4FF6071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0E857-08CB-AA41-A508-7E51422D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FA58-EB10-B44D-9E53-E25D39348133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95FD-D278-7E49-B0C3-1DEC6E17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FE4AB-12C4-244E-A319-55A1CD66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D15-D28B-7246-8812-253FA269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DF96F-74F6-C44A-9EF7-9FA83E6DB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D6258-A42F-7143-8BF2-86560725B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4D5C6-F352-4F43-A4C6-A022F94F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FA58-EB10-B44D-9E53-E25D39348133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34729-0170-2249-BFD3-7AF09401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9EEC-B9B7-4C4F-A862-C04FA4DC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D15-D28B-7246-8812-253FA269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324B-5078-354F-94B2-9C45F180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9B532-6C69-A441-919E-E02EB820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E789-E040-D145-8B79-96543EEB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FA58-EB10-B44D-9E53-E25D39348133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D4516-7836-C749-B52B-2E9F386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37D5-96A6-5C41-A624-3C12D8FA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D15-D28B-7246-8812-253FA269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9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6B9D-9D48-9E4C-B6F4-36549E4B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D265F-E534-3646-9987-CD52147CC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367BB-CCA8-B243-9DE0-8DC0E2D3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FA58-EB10-B44D-9E53-E25D39348133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16EEC-E7F9-EB4B-AB9C-64D65474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2309D-1C5E-DA4E-BCAA-5BB070A3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D15-D28B-7246-8812-253FA269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8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F531-300A-094B-AAD0-C9184966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6245-AFAB-884F-8272-B3904DB3F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88AB0-4FF3-5941-8FF1-98911A204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662BD-090C-8F43-9667-E34E4DB9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FA58-EB10-B44D-9E53-E25D39348133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53D07-AD45-3E43-9B02-B4C91D71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2F34B-B52A-3B4D-B6E9-CCC65700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D15-D28B-7246-8812-253FA269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0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52C1-4860-4247-952B-218CDB61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A4AFD-B96A-6140-ABAE-D982D10D1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79037-509B-EA4E-8B34-1DB346C68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8ECA0-4D59-844E-9E37-5B00A3498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DAA3E-46F4-1545-8731-A8EDDAE52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74CF7-E389-2441-A138-EED9BA65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FA58-EB10-B44D-9E53-E25D39348133}" type="datetimeFigureOut">
              <a:rPr lang="en-US" smtClean="0"/>
              <a:t>8/11/19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88351-293B-1C4F-BE21-EF3578BA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027F1-1528-E94C-A6E4-F5A7DAFB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D15-D28B-7246-8812-253FA269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5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0178-B28C-EC49-948E-76C70B91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3DF3C-C68A-D544-B802-D076AC7C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FA58-EB10-B44D-9E53-E25D39348133}" type="datetimeFigureOut">
              <a:rPr lang="en-US" smtClean="0"/>
              <a:t>8/11/19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F7496-6BDF-F940-ACE9-5FA4C742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228A0-3438-244F-AE62-977F2281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D15-D28B-7246-8812-253FA269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2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1DF7A-6D83-7F48-8C21-78C2425D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FA58-EB10-B44D-9E53-E25D39348133}" type="datetimeFigureOut">
              <a:rPr lang="en-US" smtClean="0"/>
              <a:t>8/11/19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8882D-2D5D-1640-BBD1-B2646345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4BA8-B0AF-3741-A1FE-63D13F15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D15-D28B-7246-8812-253FA269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EA51-B5A2-6848-B427-7E627C4B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B29A-9F8B-0447-B656-5F3AAA75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AE7E5-E17C-4742-8801-46E2C25B2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04B0C-7A76-3B42-9A0B-2A707DAE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FA58-EB10-B44D-9E53-E25D39348133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B56CE-BD3B-484D-8F6C-FCEA9798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F662E-F82A-7F41-86F6-6CF3E85C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D15-D28B-7246-8812-253FA269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7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751F-6DD6-FF45-AE77-9993BA75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E64E9-155C-8D46-95A1-40D6CEE26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B48D-BFDA-014C-BD6D-1609125DF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4B041-86E8-6543-B75C-1282CA98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FA58-EB10-B44D-9E53-E25D39348133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D06B1-1EC3-0943-834D-3D031348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63890-5ED7-D14A-B4AA-89431B9A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D15-D28B-7246-8812-253FA269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0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E6CB1-B7B2-5C40-B816-F68D10A0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6D07F-A9A4-F845-8DAD-841A26DE4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37A93-8835-9B45-8893-84126A0C0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CFA58-EB10-B44D-9E53-E25D39348133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0BB71-0F5B-3B43-A1F4-74EC54E97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1B96F-B556-C142-8195-D02CF98B0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3D15-D28B-7246-8812-253FA269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A7E54B-C781-B04E-9AE5-0C6C67CCC6B7}"/>
              </a:ext>
            </a:extLst>
          </p:cNvPr>
          <p:cNvGrpSpPr/>
          <p:nvPr/>
        </p:nvGrpSpPr>
        <p:grpSpPr>
          <a:xfrm>
            <a:off x="5553160" y="685800"/>
            <a:ext cx="2286000" cy="2743200"/>
            <a:chOff x="6368474" y="733018"/>
            <a:chExt cx="2286000" cy="2743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80577F-B717-C74A-A3FC-3C439041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7704" y="868465"/>
              <a:ext cx="2107540" cy="2472307"/>
            </a:xfrm>
            <a:prstGeom prst="rect">
              <a:avLst/>
            </a:prstGeom>
          </p:spPr>
        </p:pic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04E139B0-977C-EE4C-9C7D-72A68F14827C}"/>
                </a:ext>
              </a:extLst>
            </p:cNvPr>
            <p:cNvSpPr/>
            <p:nvPr/>
          </p:nvSpPr>
          <p:spPr>
            <a:xfrm>
              <a:off x="6368474" y="733018"/>
              <a:ext cx="2286000" cy="2743200"/>
            </a:xfrm>
            <a:prstGeom prst="frame">
              <a:avLst>
                <a:gd name="adj1" fmla="val 210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32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1</cp:revision>
  <dcterms:created xsi:type="dcterms:W3CDTF">2019-08-11T04:46:02Z</dcterms:created>
  <dcterms:modified xsi:type="dcterms:W3CDTF">2019-08-11T04:46:20Z</dcterms:modified>
</cp:coreProperties>
</file>