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8"/>
  </p:normalViewPr>
  <p:slideViewPr>
    <p:cSldViewPr snapToGrid="0" snapToObjects="1" showGuides="1">
      <p:cViewPr varScale="1">
        <p:scale>
          <a:sx n="107" d="100"/>
          <a:sy n="107" d="100"/>
        </p:scale>
        <p:origin x="6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5392-B3D7-BA4D-9F7D-36B5946C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920FA-F072-184F-B856-6CE8BEB97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7826-A6BB-9F44-A121-743E5D5B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5605-A1EA-0D41-83D2-BFE2F1E55F1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8781-9CA0-B24B-8617-9FDA148A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AA009-3A5F-B54B-B853-954E56E4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034E-A33D-E24E-9173-2E1C7513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D842-A506-654E-B4F8-5F47F961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AA0C7-B9A4-AC4A-8F4D-921D2B00C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0C8C5-4015-FD49-ACF6-7D774ED2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5605-A1EA-0D41-83D2-BFE2F1E55F1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DDEB1-EFDA-754E-B600-C04C46DB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1AF4-3B0E-DE46-B76B-DA36E64F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034E-A33D-E24E-9173-2E1C7513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4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631CC-F822-D748-B6F8-E38288788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02DA3-0B40-FA4C-8DA5-31412DF06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BD756-BDBD-244D-AFEC-64B8C765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5605-A1EA-0D41-83D2-BFE2F1E55F1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7F70-332D-9246-B723-DB247434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53094-E14A-E248-80AB-685A1826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034E-A33D-E24E-9173-2E1C7513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8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4F75-2C35-AE46-A718-178DFC65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B7F7-3ED7-7042-B7C3-402B35EA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161E9-6A55-954E-9C37-B5713B05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5605-A1EA-0D41-83D2-BFE2F1E55F1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B0B33-5A70-CF41-A236-41154BED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CC534-B4CF-DD47-AC5D-CE170A7C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034E-A33D-E24E-9173-2E1C7513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3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D4D0-0277-1E4A-89D3-37C81461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1B692-13F7-5046-B863-E5A037D42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7DB56-5634-074F-9D77-9BF8F8AA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5605-A1EA-0D41-83D2-BFE2F1E55F1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2593-FF13-DE41-8D7D-9D3CDF85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C2E92-A03D-2241-88AF-9978DD75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034E-A33D-E24E-9173-2E1C7513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1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42D2-82F2-6A46-9ED6-6D2AC43A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8D1A-F3D9-D64F-BF48-0B1E72D65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115EF-52D2-C14A-8C27-8B9FD7A4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50663-C4D1-7744-A1B8-6ECBBC72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5605-A1EA-0D41-83D2-BFE2F1E55F1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FBAA4-03A3-434F-9EC1-8C0D7E1D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592B0-D153-C144-A6AB-2BA408C8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034E-A33D-E24E-9173-2E1C7513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9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D308-31B7-A34A-935F-98A40748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29473-023B-B54D-8D1A-EA156AD8B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339E3-6379-5443-AAB7-497005D90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B09D0-8550-9D41-AAB4-E7DC19091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A1EE7-DA76-5C45-AC13-6F1C55BD0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BB0C3-9A78-184F-9CC3-BE231168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5605-A1EA-0D41-83D2-BFE2F1E55F1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FD419-76A8-3440-96A5-979F5BF3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91C3A-AA15-7440-8146-965BCD6F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034E-A33D-E24E-9173-2E1C7513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9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08BD-BA30-5A4E-830D-23F5DD0A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D69F5-0CFB-A24B-8895-64925277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5605-A1EA-0D41-83D2-BFE2F1E55F1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190D2-4CB1-4D4D-B02B-1F5549A7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D5FD1-B1B4-0042-BC89-A6FA72EE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034E-A33D-E24E-9173-2E1C7513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AF438-468E-D54C-9392-8BE9596C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5605-A1EA-0D41-83D2-BFE2F1E55F1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6B27A-635C-C544-8495-79E45F59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5B922-1DB9-4645-95DC-279FFE73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034E-A33D-E24E-9173-2E1C7513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91D8-3AE2-F44F-BF51-0300509B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0179B-8FE4-4A4D-BE80-438F0E25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5BA77-E7DF-7447-AB7D-6CC4500AD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12211-8D68-3846-B639-30D195F4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5605-A1EA-0D41-83D2-BFE2F1E55F1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D0CB4-9386-EE42-B33B-15561CC2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631F5-EFB4-AE4C-8B11-33D6CF0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034E-A33D-E24E-9173-2E1C7513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8F7B-3C5A-9046-B11B-D140B41D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EBC7E-1B03-F64F-BD48-2CE419644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26447-9ECA-C54C-8DAE-C35E0406B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05963-143B-DD4B-8E33-F8329945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5605-A1EA-0D41-83D2-BFE2F1E55F1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F304B-EF7D-834C-9B50-EDAEA6B8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8B7A3-35F7-A848-86DE-169119CE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034E-A33D-E24E-9173-2E1C7513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CE528-3826-554B-983F-ABCA7129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10B0-6ED1-C04C-A263-464FBDC44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C3914-1CF2-4D45-9F52-C503B6DC1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5605-A1EA-0D41-83D2-BFE2F1E55F1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2E0FF-6A1A-AF40-AADD-D022F74D3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1626-BE43-5447-BBA9-D7717BC08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034E-A33D-E24E-9173-2E1C7513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4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64B9528-C030-CF4D-B646-897C5EAEA2F1}"/>
              </a:ext>
            </a:extLst>
          </p:cNvPr>
          <p:cNvGrpSpPr/>
          <p:nvPr/>
        </p:nvGrpSpPr>
        <p:grpSpPr>
          <a:xfrm>
            <a:off x="2394528" y="1200641"/>
            <a:ext cx="2286000" cy="2743200"/>
            <a:chOff x="2394528" y="1200641"/>
            <a:chExt cx="2286000" cy="2743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95E4E4-41E5-8944-89D9-08929F8CA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6361" y="1268756"/>
              <a:ext cx="2222335" cy="2606970"/>
            </a:xfrm>
            <a:prstGeom prst="rect">
              <a:avLst/>
            </a:prstGeom>
          </p:spPr>
        </p:pic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498AF49A-F3F8-5440-99AC-C65409A9FA54}"/>
                </a:ext>
              </a:extLst>
            </p:cNvPr>
            <p:cNvSpPr/>
            <p:nvPr/>
          </p:nvSpPr>
          <p:spPr>
            <a:xfrm>
              <a:off x="2394528" y="1200641"/>
              <a:ext cx="2286000" cy="2743200"/>
            </a:xfrm>
            <a:prstGeom prst="frame">
              <a:avLst>
                <a:gd name="adj1" fmla="val 210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97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1</cp:revision>
  <dcterms:created xsi:type="dcterms:W3CDTF">2019-08-11T04:45:27Z</dcterms:created>
  <dcterms:modified xsi:type="dcterms:W3CDTF">2019-08-11T04:45:49Z</dcterms:modified>
</cp:coreProperties>
</file>