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 showGuide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289A-8A27-2541-B662-94BE442BB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5502-0B8F-CD49-8EE1-BDD8A006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6BE2-04B2-904B-9BAB-420D14F2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9E5-60B8-7D46-A5C3-B411D11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40C5-DA34-B045-8532-D83518D9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C040-50D0-B148-858E-E8C12D06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D4110-2DA5-3A4C-BD78-95AEF01B2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44B3-E1F0-C64D-989A-3F2CC70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5244-689F-BC49-B3F9-5B58D419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1B15-10C2-DC48-AB44-DBC5F20C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1F890-DA0E-3B4F-8C6A-4248E4A5B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C1FB9-2D6E-C646-A083-BC557E2BF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0E47-404F-C743-8C2B-5B63A08D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E28E-8DAE-1F4B-9F2C-15B5BF87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04BA-17E9-D94B-9C8F-2F0952BD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8CEA-DCAC-9E4C-A3BF-AB4FB5FF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4E67-F8FB-9544-B09A-78D56C6E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C5E2-D15A-5740-AA0D-9EE78E1C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93D2-ED05-6D4B-9B77-9167188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2BF8-602D-CA48-B213-61F1FA38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CE33-92F1-5F4B-B8FA-4407503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048E-FD43-7941-A1DD-C05204B7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73E3-FFD7-6D40-9D3F-A0054E57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F3-748D-1B41-BD02-D80225C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BD9C-07B7-F64B-89E1-7EE59C9A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617-8EE8-884E-8C76-363B37F0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F31A-F3F0-E84A-8D8C-5F8B80ACF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CA07A-6AA0-9748-848C-5BB33DC32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5061-6E05-0142-A11E-BF0AAC62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8180-7531-2042-AAFE-8050A411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08568-FE7B-2F46-BAB0-594D4C7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9A49-FBF3-A243-941B-7D19A609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B7A4F-090A-C84D-9D83-478B57A3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4332-5CF5-F74F-8956-0CF6E65B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BCC11-21B8-914B-A4B7-C3EC4B44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74DBB-4CF2-1048-89F9-2E0193DEA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E0CED-B9A8-8143-A07A-F659A9E9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BD0EA-565D-5542-87DC-41C9B41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5D7C7-4963-5145-B167-3C1F713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3B6E-9F84-4642-8860-B5B96F43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BA291-8BF7-4C42-A6EA-FA1CD189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6945A-6B5F-934A-9B53-196F4518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A06A0-F9E3-0141-AFAC-3A3C764C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B76D-A84C-434A-839C-835F7B0D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7BB0A-6E1D-6342-A0F6-E304CBCB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0F372-0E92-0542-A2E6-944023C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1B5A-297B-6349-BDB0-32F1EE2F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3DAF-32B3-6D47-A63D-3A8CBA41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777D-D6A8-C449-AE97-9C95DCE2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547D3-FBC7-8249-874E-A5793BF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4BE4-944F-9643-9777-BFB7D2B5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CCBA-FBEB-6C4C-AC6D-A1241590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642D-3103-164C-83C3-DBD41D08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2D073-5349-1349-81B1-347F76433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40BA-4250-294A-A890-56F8EC120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83373-E552-BF43-B632-067E00AB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66F8-06EC-3A40-8A92-ECA7D2C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E6FB-2411-6F4F-8060-05CC9D74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22EF-3B28-4743-9F49-CA4976FD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1D07-4438-F042-9231-EF7670EF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76F-5F01-C345-B6AB-4D88C874C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8518-3808-EB48-BE80-24169FFC5406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A213-D6A6-AA45-B880-FB920FE33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1770-4D88-524D-A566-65305CBAE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4C2D-4D88-7841-8812-2F26FF30A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1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5118B4-D605-7544-9771-7D7171E1381B}"/>
              </a:ext>
            </a:extLst>
          </p:cNvPr>
          <p:cNvGrpSpPr/>
          <p:nvPr/>
        </p:nvGrpSpPr>
        <p:grpSpPr>
          <a:xfrm>
            <a:off x="6096000" y="1585391"/>
            <a:ext cx="2286000" cy="2910121"/>
            <a:chOff x="8517744" y="2903551"/>
            <a:chExt cx="2286000" cy="2910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CF3A1A-111E-C248-805F-CB266F4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792" y="2903551"/>
              <a:ext cx="1897905" cy="2910121"/>
            </a:xfrm>
            <a:prstGeom prst="rect">
              <a:avLst/>
            </a:prstGeom>
          </p:spPr>
        </p:pic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8C3A16E3-58E9-FE4F-9378-67E0837CB6B1}"/>
                </a:ext>
              </a:extLst>
            </p:cNvPr>
            <p:cNvSpPr/>
            <p:nvPr/>
          </p:nvSpPr>
          <p:spPr>
            <a:xfrm>
              <a:off x="8517744" y="2980705"/>
              <a:ext cx="2286000" cy="2743200"/>
            </a:xfrm>
            <a:prstGeom prst="frame">
              <a:avLst>
                <a:gd name="adj1" fmla="val 210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7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2019-08-11T13:25:48Z</dcterms:created>
  <dcterms:modified xsi:type="dcterms:W3CDTF">2019-08-11T13:26:34Z</dcterms:modified>
</cp:coreProperties>
</file>