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 showGuides="1">
      <p:cViewPr varScale="1">
        <p:scale>
          <a:sx n="114" d="100"/>
          <a:sy n="114" d="100"/>
        </p:scale>
        <p:origin x="904" y="168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A9DF18-3907-1E4A-813A-72D7704C109B}"/>
              </a:ext>
            </a:extLst>
          </p:cNvPr>
          <p:cNvGrpSpPr/>
          <p:nvPr/>
        </p:nvGrpSpPr>
        <p:grpSpPr>
          <a:xfrm>
            <a:off x="203523" y="80193"/>
            <a:ext cx="10565757" cy="6697614"/>
            <a:chOff x="1196051" y="80193"/>
            <a:chExt cx="10565757" cy="66976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A8345-1F75-E046-A025-442E168FF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051" y="80193"/>
              <a:ext cx="5943600" cy="371475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97A566-A50E-E64E-8990-A482489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208" y="2617287"/>
              <a:ext cx="5943600" cy="41605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871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4</cp:revision>
  <dcterms:created xsi:type="dcterms:W3CDTF">2021-01-13T19:04:56Z</dcterms:created>
  <dcterms:modified xsi:type="dcterms:W3CDTF">2023-05-16T21:42:46Z</dcterms:modified>
</cp:coreProperties>
</file>