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09728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97"/>
  </p:normalViewPr>
  <p:slideViewPr>
    <p:cSldViewPr snapToGrid="0" snapToObjects="1" showGuides="1">
      <p:cViewPr varScale="1">
        <p:scale>
          <a:sx n="114" d="100"/>
          <a:sy n="114" d="100"/>
        </p:scale>
        <p:origin x="904" y="168"/>
      </p:cViewPr>
      <p:guideLst>
        <p:guide orient="horz" pos="2160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122363"/>
            <a:ext cx="82296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02038"/>
            <a:ext cx="8229600" cy="1655762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A2B3-C7A0-194C-935F-45BC427FDA6F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B91E-4E68-0C49-9C96-7EFF4CF2D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0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A2B3-C7A0-194C-935F-45BC427FDA6F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B91E-4E68-0C49-9C96-7EFF4CF2D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3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365125"/>
            <a:ext cx="236601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365125"/>
            <a:ext cx="696087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A2B3-C7A0-194C-935F-45BC427FDA6F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B91E-4E68-0C49-9C96-7EFF4CF2D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42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A2B3-C7A0-194C-935F-45BC427FDA6F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B91E-4E68-0C49-9C96-7EFF4CF2D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20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1709739"/>
            <a:ext cx="946404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4589464"/>
            <a:ext cx="9464040" cy="1500187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A2B3-C7A0-194C-935F-45BC427FDA6F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B91E-4E68-0C49-9C96-7EFF4CF2D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28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825625"/>
            <a:ext cx="46634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825625"/>
            <a:ext cx="46634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A2B3-C7A0-194C-935F-45BC427FDA6F}" type="datetimeFigureOut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B91E-4E68-0C49-9C96-7EFF4CF2D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8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365126"/>
            <a:ext cx="946404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681163"/>
            <a:ext cx="4642008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2505075"/>
            <a:ext cx="46420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1681163"/>
            <a:ext cx="4664869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2505075"/>
            <a:ext cx="466486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A2B3-C7A0-194C-935F-45BC427FDA6F}" type="datetimeFigureOut">
              <a:rPr lang="en-US" smtClean="0"/>
              <a:t>5/16/23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B91E-4E68-0C49-9C96-7EFF4CF2D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8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A2B3-C7A0-194C-935F-45BC427FDA6F}" type="datetimeFigureOut">
              <a:rPr lang="en-US" smtClean="0"/>
              <a:t>5/16/23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B91E-4E68-0C49-9C96-7EFF4CF2D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8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A2B3-C7A0-194C-935F-45BC427FDA6F}" type="datetimeFigureOut">
              <a:rPr lang="en-US" smtClean="0"/>
              <a:t>5/16/23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B91E-4E68-0C49-9C96-7EFF4CF2D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00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457200"/>
            <a:ext cx="3539013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987426"/>
            <a:ext cx="5554980" cy="4873625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2057400"/>
            <a:ext cx="3539013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A2B3-C7A0-194C-935F-45BC427FDA6F}" type="datetimeFigureOut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B91E-4E68-0C49-9C96-7EFF4CF2D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65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457200"/>
            <a:ext cx="3539013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987426"/>
            <a:ext cx="5554980" cy="4873625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2057400"/>
            <a:ext cx="3539013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A2B3-C7A0-194C-935F-45BC427FDA6F}" type="datetimeFigureOut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B91E-4E68-0C49-9C96-7EFF4CF2D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2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365126"/>
            <a:ext cx="94640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825625"/>
            <a:ext cx="94640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6356351"/>
            <a:ext cx="2468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2A2B3-C7A0-194C-935F-45BC427FDA6F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6356351"/>
            <a:ext cx="3703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6356351"/>
            <a:ext cx="2468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9B91E-4E68-0C49-9C96-7EFF4CF2D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5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8A9DF18-3907-1E4A-813A-72D7704C109B}"/>
              </a:ext>
            </a:extLst>
          </p:cNvPr>
          <p:cNvGrpSpPr/>
          <p:nvPr/>
        </p:nvGrpSpPr>
        <p:grpSpPr>
          <a:xfrm>
            <a:off x="203523" y="80192"/>
            <a:ext cx="10565757" cy="6702553"/>
            <a:chOff x="1196051" y="80192"/>
            <a:chExt cx="10565757" cy="669761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FCA8345-1F75-E046-A025-442E168FF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6051" y="80192"/>
              <a:ext cx="5950186" cy="3718866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D97A566-A50E-E64E-8990-A482489D7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18208" y="2617287"/>
              <a:ext cx="5943600" cy="416052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538719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Brockbank</dc:creator>
  <cp:lastModifiedBy>Erik Brockbank</cp:lastModifiedBy>
  <cp:revision>5</cp:revision>
  <dcterms:created xsi:type="dcterms:W3CDTF">2021-01-13T19:04:56Z</dcterms:created>
  <dcterms:modified xsi:type="dcterms:W3CDTF">2023-05-16T23:08:35Z</dcterms:modified>
</cp:coreProperties>
</file>