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" userDrawn="1">
          <p15:clr>
            <a:srgbClr val="A4A3A4"/>
          </p15:clr>
        </p15:guide>
        <p15:guide id="2" pos="960" userDrawn="1">
          <p15:clr>
            <a:srgbClr val="A4A3A4"/>
          </p15:clr>
        </p15:guide>
        <p15:guide id="3" pos="6720" userDrawn="1">
          <p15:clr>
            <a:srgbClr val="A4A3A4"/>
          </p15:clr>
        </p15:guide>
        <p15:guide id="4" orient="horz" pos="3888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orient="horz" pos="1008" userDrawn="1">
          <p15:clr>
            <a:srgbClr val="A4A3A4"/>
          </p15:clr>
        </p15:guide>
        <p15:guide id="7" orient="horz" pos="2016" userDrawn="1">
          <p15:clr>
            <a:srgbClr val="A4A3A4"/>
          </p15:clr>
        </p15:guide>
        <p15:guide id="8" pos="3120" userDrawn="1">
          <p15:clr>
            <a:srgbClr val="A4A3A4"/>
          </p15:clr>
        </p15:guide>
        <p15:guide id="9" pos="4560" userDrawn="1">
          <p15:clr>
            <a:srgbClr val="A4A3A4"/>
          </p15:clr>
        </p15:guide>
        <p15:guide id="10" pos="4704" userDrawn="1">
          <p15:clr>
            <a:srgbClr val="A4A3A4"/>
          </p15:clr>
        </p15:guide>
        <p15:guide id="11" pos="2976" userDrawn="1">
          <p15:clr>
            <a:srgbClr val="A4A3A4"/>
          </p15:clr>
        </p15:guide>
        <p15:guide id="12" orient="horz" pos="1152" userDrawn="1">
          <p15:clr>
            <a:srgbClr val="A4A3A4"/>
          </p15:clr>
        </p15:guide>
        <p15:guide id="13" pos="2688" userDrawn="1">
          <p15:clr>
            <a:srgbClr val="A4A3A4"/>
          </p15:clr>
        </p15:guide>
        <p15:guide id="14" pos="4992" userDrawn="1">
          <p15:clr>
            <a:srgbClr val="A4A3A4"/>
          </p15:clr>
        </p15:guide>
        <p15:guide id="15" pos="5280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pos="2544" userDrawn="1">
          <p15:clr>
            <a:srgbClr val="A4A3A4"/>
          </p15:clr>
        </p15:guide>
        <p15:guide id="18" pos="1680" userDrawn="1">
          <p15:clr>
            <a:srgbClr val="A4A3A4"/>
          </p15:clr>
        </p15:guide>
        <p15:guide id="19" pos="6000" userDrawn="1">
          <p15:clr>
            <a:srgbClr val="A4A3A4"/>
          </p15:clr>
        </p15:guide>
        <p15:guide id="20" orient="horz" pos="3024" userDrawn="1">
          <p15:clr>
            <a:srgbClr val="A4A3A4"/>
          </p15:clr>
        </p15:guide>
        <p15:guide id="21" orient="horz" pos="3168" userDrawn="1">
          <p15:clr>
            <a:srgbClr val="A4A3A4"/>
          </p15:clr>
        </p15:guide>
        <p15:guide id="2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8"/>
  </p:normalViewPr>
  <p:slideViewPr>
    <p:cSldViewPr snapToGrid="0" snapToObjects="1" showGuides="1">
      <p:cViewPr varScale="1">
        <p:scale>
          <a:sx n="107" d="100"/>
          <a:sy n="107" d="100"/>
        </p:scale>
        <p:origin x="640" y="168"/>
      </p:cViewPr>
      <p:guideLst>
        <p:guide orient="horz" pos="432"/>
        <p:guide pos="960"/>
        <p:guide pos="6720"/>
        <p:guide orient="horz" pos="3888"/>
        <p:guide pos="3840"/>
        <p:guide orient="horz" pos="1008"/>
        <p:guide orient="horz" pos="2016"/>
        <p:guide pos="3120"/>
        <p:guide pos="4560"/>
        <p:guide pos="4704"/>
        <p:guide pos="2976"/>
        <p:guide orient="horz" pos="1152"/>
        <p:guide pos="2688"/>
        <p:guide pos="4992"/>
        <p:guide pos="5280"/>
        <p:guide pos="5136"/>
        <p:guide pos="2544"/>
        <p:guide pos="1680"/>
        <p:guide pos="6000"/>
        <p:guide orient="horz" pos="3024"/>
        <p:guide orient="horz" pos="3168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63154-65E1-1147-B686-7ABE3C0B5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573FA-BB76-DD4D-96D9-BB83AEA78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E6FEF-6153-2844-BA57-A338F766B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FE34-4D7E-D046-9D0C-58108319F6CE}" type="datetimeFigureOut">
              <a:rPr lang="en-US" smtClean="0"/>
              <a:t>8/13/19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8ADCB-BA31-5047-B705-6D46C9799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F61E4-251E-4441-8711-755F63169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96F9E-8F63-ED4F-8822-5484A276D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01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E24C2-E4F7-0A41-BDB8-FF9D835D1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4C484B-362E-3F41-A4D3-E71EED9A5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742D7-8B7D-454A-B9B7-BC3F69760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FE34-4D7E-D046-9D0C-58108319F6CE}" type="datetimeFigureOut">
              <a:rPr lang="en-US" smtClean="0"/>
              <a:t>8/13/19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DDEEA-B4B1-7F4A-8E68-442BDF190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72470-50FD-9249-B47B-7EAD8BEF0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96F9E-8F63-ED4F-8822-5484A276D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11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827B0E-B01B-E146-BA3F-FF0CBDA24A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49F462-C60E-BA4C-BAC5-331038323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7A60B-74BA-EF46-8CAD-EAD0757DE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FE34-4D7E-D046-9D0C-58108319F6CE}" type="datetimeFigureOut">
              <a:rPr lang="en-US" smtClean="0"/>
              <a:t>8/13/19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6004F-AC85-2F43-8AAE-C9333E769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CE1E8-68F1-7843-B48C-F6FBF4ABB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96F9E-8F63-ED4F-8822-5484A276D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9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E6BCE-A87F-9F4C-B5E9-4A479A253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45304-E431-FE4F-B282-1D95C2C87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03B7C-2F96-A54B-BD8D-B1F953FF5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FE34-4D7E-D046-9D0C-58108319F6CE}" type="datetimeFigureOut">
              <a:rPr lang="en-US" smtClean="0"/>
              <a:t>8/13/19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C2EF4-877B-1946-8702-1EDBE276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DD6B8-7D3B-B243-A896-7DAA30B26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96F9E-8F63-ED4F-8822-5484A276D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3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A513A-1F4D-E74D-A8F9-67EB28FB7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50CEB-61AD-624D-8431-88C5C72B7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9E512-1E18-E14D-9166-77A554A87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FE34-4D7E-D046-9D0C-58108319F6CE}" type="datetimeFigureOut">
              <a:rPr lang="en-US" smtClean="0"/>
              <a:t>8/13/19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1FDE2-AA87-F34E-9D83-89E34378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F604-341E-2747-A453-4B762B288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96F9E-8F63-ED4F-8822-5484A276D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5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DFE15-D8F3-1C44-938C-AB59A3B26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4F93B-9829-A340-92D8-EC5B35CE3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B5DC5D-E424-A34E-9CED-36B5E236C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BBF4F-2D59-D340-BE42-D3E720159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FE34-4D7E-D046-9D0C-58108319F6CE}" type="datetimeFigureOut">
              <a:rPr lang="en-US" smtClean="0"/>
              <a:t>8/13/19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7F4AF-AA25-5340-98C7-C15764F13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BCC1C-908F-9A45-AF49-8885477E6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96F9E-8F63-ED4F-8822-5484A276D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17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E4D4E-FB55-AD4A-B586-DD8820BDF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2DA98-E3C8-9C4E-8A28-09B051133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417547-7AC8-ED4B-BABC-79814590C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474481-65BD-834C-9565-04CFF0C5B9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C27DC1-1D42-2B4B-9B67-A6E7545861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6E35BB-CC6D-0049-9262-07B0AE4AC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FE34-4D7E-D046-9D0C-58108319F6CE}" type="datetimeFigureOut">
              <a:rPr lang="en-US" smtClean="0"/>
              <a:t>8/13/19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9A66F9-9C05-CC4C-BC4A-384E22A99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9968E8-63B7-2446-929B-C7C2E7E9A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96F9E-8F63-ED4F-8822-5484A276D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98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9E49D-38FF-7B44-9459-3CDB76471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E1FAFC-2B94-9B43-93FA-C1CE1B849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FE34-4D7E-D046-9D0C-58108319F6CE}" type="datetimeFigureOut">
              <a:rPr lang="en-US" smtClean="0"/>
              <a:t>8/13/19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1CDD-2C9C-544E-B45A-CF63DC77C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5135E9-2202-FD44-9336-D2C67943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96F9E-8F63-ED4F-8822-5484A276D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64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4754FD-16D5-3949-9C17-46D4BE1D5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FE34-4D7E-D046-9D0C-58108319F6CE}" type="datetimeFigureOut">
              <a:rPr lang="en-US" smtClean="0"/>
              <a:t>8/13/19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E5278-5D71-2D46-8CD1-48D808735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DAB8B-9E9A-224E-B0BA-3C77BC701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96F9E-8F63-ED4F-8822-5484A276D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2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69F07-5B05-D942-AF97-A65B1372A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44B6B-5924-5349-897D-396D04088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1F9072-AB93-F341-AD34-E90CB10EC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D337AC-344E-304D-A928-BA1007CD5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FE34-4D7E-D046-9D0C-58108319F6CE}" type="datetimeFigureOut">
              <a:rPr lang="en-US" smtClean="0"/>
              <a:t>8/13/19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513F7-D6E0-5A44-9222-DF140DDCD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13BAE-D13B-4249-A99D-A32D56A2A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96F9E-8F63-ED4F-8822-5484A276D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A25FA-F4A0-D748-8150-285453F55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A95AD-2440-D14D-B17B-49F2AC178A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0C23A-9A90-C746-8473-DC8804DA4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E97AC-0C17-E84E-9FAD-3B9D0EAE5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FE34-4D7E-D046-9D0C-58108319F6CE}" type="datetimeFigureOut">
              <a:rPr lang="en-US" smtClean="0"/>
              <a:t>8/13/19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896BB-AFF9-A24C-9EED-9A2C381EA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CE0DC-C12F-E242-9E12-F8B242C2C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96F9E-8F63-ED4F-8822-5484A276D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49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4DFC02-9E60-4544-BD7F-882C691C6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55CB9-46BF-9546-88A6-C9C929AC6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E9EFC-935A-EB49-B70A-8B1E423262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5FE34-4D7E-D046-9D0C-58108319F6CE}" type="datetimeFigureOut">
              <a:rPr lang="en-US" smtClean="0"/>
              <a:t>8/13/19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527BB-68E7-CF4F-AEAD-8EF487D1A4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4F065-203A-BC4D-B1E0-363BFE03C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96F9E-8F63-ED4F-8822-5484A276D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2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6BA82E5-3210-F24E-90C3-811D9028D190}"/>
              </a:ext>
            </a:extLst>
          </p:cNvPr>
          <p:cNvGrpSpPr/>
          <p:nvPr/>
        </p:nvGrpSpPr>
        <p:grpSpPr>
          <a:xfrm>
            <a:off x="8370125" y="3352593"/>
            <a:ext cx="2286000" cy="2910121"/>
            <a:chOff x="8517744" y="2903551"/>
            <a:chExt cx="2286000" cy="291012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26C41EC-2E1F-8741-9B53-9FC349756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11792" y="2903551"/>
              <a:ext cx="1897905" cy="2910121"/>
            </a:xfrm>
            <a:prstGeom prst="rect">
              <a:avLst/>
            </a:prstGeom>
          </p:spPr>
        </p:pic>
        <p:sp>
          <p:nvSpPr>
            <p:cNvPr id="10" name="Frame 9">
              <a:extLst>
                <a:ext uri="{FF2B5EF4-FFF2-40B4-BE49-F238E27FC236}">
                  <a16:creationId xmlns:a16="http://schemas.microsoft.com/office/drawing/2014/main" id="{66867653-FF41-394F-BD3C-7277758E4DEF}"/>
                </a:ext>
              </a:extLst>
            </p:cNvPr>
            <p:cNvSpPr/>
            <p:nvPr/>
          </p:nvSpPr>
          <p:spPr>
            <a:xfrm>
              <a:off x="8517744" y="2980705"/>
              <a:ext cx="2286000" cy="2743200"/>
            </a:xfrm>
            <a:prstGeom prst="frame">
              <a:avLst>
                <a:gd name="adj1" fmla="val 210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2AFB91-CD53-6644-8AB2-B102F6DD79A8}"/>
              </a:ext>
            </a:extLst>
          </p:cNvPr>
          <p:cNvGrpSpPr/>
          <p:nvPr/>
        </p:nvGrpSpPr>
        <p:grpSpPr>
          <a:xfrm>
            <a:off x="1528994" y="3429335"/>
            <a:ext cx="2286000" cy="2743200"/>
            <a:chOff x="6368474" y="733018"/>
            <a:chExt cx="2286000" cy="27432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F92BF12-7408-C240-B630-7FD430912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57704" y="868465"/>
              <a:ext cx="2107540" cy="2472307"/>
            </a:xfrm>
            <a:prstGeom prst="rect">
              <a:avLst/>
            </a:prstGeom>
          </p:spPr>
        </p:pic>
        <p:sp>
          <p:nvSpPr>
            <p:cNvPr id="11" name="Frame 10">
              <a:extLst>
                <a:ext uri="{FF2B5EF4-FFF2-40B4-BE49-F238E27FC236}">
                  <a16:creationId xmlns:a16="http://schemas.microsoft.com/office/drawing/2014/main" id="{4D93665A-56F3-E447-8A69-00737B28FD07}"/>
                </a:ext>
              </a:extLst>
            </p:cNvPr>
            <p:cNvSpPr/>
            <p:nvPr/>
          </p:nvSpPr>
          <p:spPr>
            <a:xfrm>
              <a:off x="6368474" y="733018"/>
              <a:ext cx="2286000" cy="2743200"/>
            </a:xfrm>
            <a:prstGeom prst="frame">
              <a:avLst>
                <a:gd name="adj1" fmla="val 210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2D83454-D8F4-1B44-A5BE-3DFAB1F8561D}"/>
              </a:ext>
            </a:extLst>
          </p:cNvPr>
          <p:cNvGrpSpPr/>
          <p:nvPr/>
        </p:nvGrpSpPr>
        <p:grpSpPr>
          <a:xfrm>
            <a:off x="4953000" y="685800"/>
            <a:ext cx="2286000" cy="2743200"/>
            <a:chOff x="2394528" y="1200641"/>
            <a:chExt cx="2286000" cy="27432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BCD8149-07CE-244D-B714-9E1F72D8E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26361" y="1268756"/>
              <a:ext cx="2222335" cy="2606970"/>
            </a:xfrm>
            <a:prstGeom prst="rect">
              <a:avLst/>
            </a:prstGeom>
          </p:spPr>
        </p:pic>
        <p:sp>
          <p:nvSpPr>
            <p:cNvPr id="12" name="Frame 11">
              <a:extLst>
                <a:ext uri="{FF2B5EF4-FFF2-40B4-BE49-F238E27FC236}">
                  <a16:creationId xmlns:a16="http://schemas.microsoft.com/office/drawing/2014/main" id="{3AFA194B-9BC7-D541-92BA-61615D926272}"/>
                </a:ext>
              </a:extLst>
            </p:cNvPr>
            <p:cNvSpPr/>
            <p:nvPr/>
          </p:nvSpPr>
          <p:spPr>
            <a:xfrm>
              <a:off x="2394528" y="1200641"/>
              <a:ext cx="2286000" cy="2743200"/>
            </a:xfrm>
            <a:prstGeom prst="frame">
              <a:avLst>
                <a:gd name="adj1" fmla="val 210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Bent Arrow 2">
            <a:extLst>
              <a:ext uri="{FF2B5EF4-FFF2-40B4-BE49-F238E27FC236}">
                <a16:creationId xmlns:a16="http://schemas.microsoft.com/office/drawing/2014/main" id="{37156DDD-D014-4F41-A10E-49E0A14B535F}"/>
              </a:ext>
            </a:extLst>
          </p:cNvPr>
          <p:cNvSpPr/>
          <p:nvPr/>
        </p:nvSpPr>
        <p:spPr>
          <a:xfrm>
            <a:off x="2619500" y="1484417"/>
            <a:ext cx="2104900" cy="1715984"/>
          </a:xfrm>
          <a:prstGeom prst="bentArrow">
            <a:avLst>
              <a:gd name="adj1" fmla="val 5218"/>
              <a:gd name="adj2" fmla="val 9237"/>
              <a:gd name="adj3" fmla="val 16777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Left Arrow 17">
            <a:extLst>
              <a:ext uri="{FF2B5EF4-FFF2-40B4-BE49-F238E27FC236}">
                <a16:creationId xmlns:a16="http://schemas.microsoft.com/office/drawing/2014/main" id="{D9FD82F4-94E5-364C-934C-0ACCC1E18A1D}"/>
              </a:ext>
            </a:extLst>
          </p:cNvPr>
          <p:cNvSpPr/>
          <p:nvPr/>
        </p:nvSpPr>
        <p:spPr>
          <a:xfrm>
            <a:off x="4038600" y="4809509"/>
            <a:ext cx="4114800" cy="344384"/>
          </a:xfrm>
          <a:prstGeom prst="leftArrow">
            <a:avLst>
              <a:gd name="adj1" fmla="val 29309"/>
              <a:gd name="adj2" fmla="val 9137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3ECF006-E34E-6B47-92A9-119D754E551E}"/>
                  </a:ext>
                </a:extLst>
              </p:cNvPr>
              <p:cNvSpPr txBox="1"/>
              <p:nvPr/>
            </p:nvSpPr>
            <p:spPr>
              <a:xfrm>
                <a:off x="5569643" y="4368296"/>
                <a:ext cx="104996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𝒃𝒆𝒂𝒕𝒔</m:t>
                      </m:r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3ECF006-E34E-6B47-92A9-119D754E5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643" y="4368296"/>
                <a:ext cx="1049967" cy="430887"/>
              </a:xfrm>
              <a:prstGeom prst="rect">
                <a:avLst/>
              </a:prstGeom>
              <a:blipFill>
                <a:blip r:embed="rId5"/>
                <a:stretch>
                  <a:fillRect l="-7229" r="-8434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F8858D-330E-C34A-B39E-31296B98741E}"/>
                  </a:ext>
                </a:extLst>
              </p:cNvPr>
              <p:cNvSpPr txBox="1"/>
              <p:nvPr/>
            </p:nvSpPr>
            <p:spPr>
              <a:xfrm>
                <a:off x="7930849" y="1836869"/>
                <a:ext cx="104996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𝒃𝒆𝒂𝒕𝒔</m:t>
                      </m:r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F8858D-330E-C34A-B39E-31296B987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849" y="1836869"/>
                <a:ext cx="1049967" cy="430887"/>
              </a:xfrm>
              <a:prstGeom prst="rect">
                <a:avLst/>
              </a:prstGeom>
              <a:blipFill>
                <a:blip r:embed="rId6"/>
                <a:stretch>
                  <a:fillRect l="-8434" r="-7229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EEE30E-67AE-5043-9C93-2183E7EB9AB5}"/>
                  </a:ext>
                </a:extLst>
              </p:cNvPr>
              <p:cNvSpPr txBox="1"/>
              <p:nvPr/>
            </p:nvSpPr>
            <p:spPr>
              <a:xfrm>
                <a:off x="3210975" y="1836867"/>
                <a:ext cx="104996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𝒃𝒆𝒂𝒕𝒔</m:t>
                      </m:r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EEE30E-67AE-5043-9C93-2183E7EB9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975" y="1836867"/>
                <a:ext cx="1049967" cy="430887"/>
              </a:xfrm>
              <a:prstGeom prst="rect">
                <a:avLst/>
              </a:prstGeom>
              <a:blipFill>
                <a:blip r:embed="rId7"/>
                <a:stretch>
                  <a:fillRect l="-7143" r="-7143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Bent Arrow 16">
            <a:extLst>
              <a:ext uri="{FF2B5EF4-FFF2-40B4-BE49-F238E27FC236}">
                <a16:creationId xmlns:a16="http://schemas.microsoft.com/office/drawing/2014/main" id="{7469CCB1-B4F5-5E43-9DDF-E8B47AC0E54E}"/>
              </a:ext>
            </a:extLst>
          </p:cNvPr>
          <p:cNvSpPr/>
          <p:nvPr/>
        </p:nvSpPr>
        <p:spPr>
          <a:xfrm rot="5400000">
            <a:off x="7777271" y="1299283"/>
            <a:ext cx="1600200" cy="2202038"/>
          </a:xfrm>
          <a:prstGeom prst="bentArrow">
            <a:avLst>
              <a:gd name="adj1" fmla="val 5218"/>
              <a:gd name="adj2" fmla="val 9237"/>
              <a:gd name="adj3" fmla="val 16777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454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Brockbank</dc:creator>
  <cp:lastModifiedBy>Erik Brockbank</cp:lastModifiedBy>
  <cp:revision>13</cp:revision>
  <dcterms:created xsi:type="dcterms:W3CDTF">2019-08-11T04:41:53Z</dcterms:created>
  <dcterms:modified xsi:type="dcterms:W3CDTF">2019-08-13T14:56:03Z</dcterms:modified>
</cp:coreProperties>
</file>