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 showGuides="1"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F157-0461-824C-B8BA-979C6C3B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4F908-47BD-0641-A329-0C443B7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9CD0-025A-E649-BA28-A083762C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4B77-6514-E742-AA7E-A952C666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80DB-14BB-1A49-8FFA-0B5F1CC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1EB-9D3A-F747-9225-14AFD428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7460-0818-D54C-B1BE-B4D7D0F77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593D-8C30-E94C-97E8-06F2F847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DBDF-3270-3440-98DE-BBF1383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15A0-7EF0-6E49-B78E-2F35D738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0774-0010-F14C-BDD2-930F16B47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B3DF-3B94-0A4C-ADAC-17B046B8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078C-66B9-EB46-A5E9-A31B830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010-12E9-274A-B620-E47BD764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5B6F-78DD-8748-82C4-4FDD8015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D493-5EEF-D94E-8C7F-1378F98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F44A-9745-E541-82C5-EFE90BD8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EC8C-04C4-E74E-AD60-D29FB8B1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5474-95F8-C04D-97DE-B22B8E32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6610-24DC-064E-A81A-4DCB0499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AFA5-86B7-0C45-8FCA-FB8D365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AB5C9-2BBA-1840-9F86-97A82074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9FBE-89DA-784A-A84C-99C9470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8951-07E7-D143-AD07-0A5806F7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67F6-550E-D242-ACAE-61BA4974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20EE-FEF1-F84C-8171-F7502717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7C66-DFF2-7F41-96C5-DA5393A48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CE10-958E-7B40-8FD0-5AB1D3E8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95E41-3844-A348-9C4C-CE9D74E3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DC36-3F28-B540-A8AD-2A25540D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1C2C6-4FA0-4F42-9C91-7E36AB6D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9A8D-42EA-3341-AB21-5876B941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71366-6C5E-1C41-905B-6320E0F0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90F09-4906-414D-9E99-97ED6F5D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E9B66-0186-DE4E-B26C-FF04B7BCC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39533-2470-6842-A056-6898CA3A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9E4A-CEA5-3447-9B8F-CAD041A7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59DF-44EF-174F-BAC6-D9A6A9F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14238-1F1B-8047-8308-25C3A229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0C79-46B0-A34C-BA70-0EDC68E8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A80A1-C2EA-7C4F-9722-7C66500A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96C98-4E2E-4148-A4E3-7B61508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5864E-0AD6-654E-AB92-37044211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A78B1-3737-784D-A61A-A2FD2B3A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3FF2E-AD9F-9647-AC0F-794C59C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60F6-B7FC-AA41-BB0A-E0E79CE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4BD6-D5FF-584B-97DE-A2470297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B5D5-C873-994E-B0A9-A239DB3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EFCBD-7DC3-C24B-862B-BBC91E13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18A5-AF24-8444-8ED3-AFDA200F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A0076-908A-6F47-8A1B-5636EAA7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2BA0-A742-5945-AE91-BF9A72F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1814-B332-BA4D-888D-F8BBEF85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46E0-A7F0-9146-BF3F-7C52CDB45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648C4-1D13-4148-879E-01B5EA8D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D7E2-710F-EA4F-B45A-5154053A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9B83-4F51-9E4E-A48F-4DDDE4EB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37AA3-A097-034F-9ABF-0F03E78B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8DBBE-E067-5A46-ACAF-CD5EBFEF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CB0B-189A-044A-9A01-534B1863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96A6-B8CF-754D-908C-B98864C2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94DE-4CFD-5F41-AA29-AE75F070741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D0AA2-7F70-6041-BA9F-FC57AB347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F2DB-D778-DA46-9E17-4A9435506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70D9-2258-6142-8A8E-6A7BC992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BDF63-1286-DF49-BC0E-963408DA055F}"/>
              </a:ext>
            </a:extLst>
          </p:cNvPr>
          <p:cNvGraphicFramePr>
            <a:graphicFrameLocks noGrp="1"/>
          </p:cNvGraphicFramePr>
          <p:nvPr/>
        </p:nvGraphicFramePr>
        <p:xfrm>
          <a:off x="2836075" y="2566158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7981D-8DD4-0840-AA75-0E3A6F734148}"/>
              </a:ext>
            </a:extLst>
          </p:cNvPr>
          <p:cNvGraphicFramePr>
            <a:graphicFrameLocks noGrp="1"/>
          </p:cNvGraphicFramePr>
          <p:nvPr/>
        </p:nvGraphicFramePr>
        <p:xfrm>
          <a:off x="5242391" y="2566158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DBC7D1-7E7B-7047-A88F-64AC3EAE172D}"/>
              </a:ext>
            </a:extLst>
          </p:cNvPr>
          <p:cNvGraphicFramePr>
            <a:graphicFrameLocks noGrp="1"/>
          </p:cNvGraphicFramePr>
          <p:nvPr/>
        </p:nvGraphicFramePr>
        <p:xfrm>
          <a:off x="7636042" y="2566158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1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35%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40%</a:t>
                      </a:r>
                    </a:p>
                  </a:txBody>
                  <a:tcPr marL="72189" marR="72189" marT="36095" marB="36095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2189" marR="72189" marT="36095" marB="3609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01BF11-F71F-9F47-A523-6177CE90A226}"/>
              </a:ext>
            </a:extLst>
          </p:cNvPr>
          <p:cNvSpPr txBox="1"/>
          <p:nvPr/>
        </p:nvSpPr>
        <p:spPr>
          <a:xfrm>
            <a:off x="1620374" y="1214864"/>
            <a:ext cx="2063046" cy="9671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95" b="1" i="1" dirty="0">
                <a:latin typeface="Avenir Book" panose="02000503020000020003" pitchFamily="2" charset="0"/>
              </a:rPr>
              <a:t>Transition relative to player’s own previous move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B3B254-EBD4-B54A-81FE-BD76882F31C5}"/>
              </a:ext>
            </a:extLst>
          </p:cNvPr>
          <p:cNvCxnSpPr>
            <a:cxnSpLocks/>
          </p:cNvCxnSpPr>
          <p:nvPr/>
        </p:nvCxnSpPr>
        <p:spPr>
          <a:xfrm>
            <a:off x="3676375" y="1806374"/>
            <a:ext cx="469727" cy="638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1FCA1A-A690-D440-9A00-49C035FD1CD0}"/>
              </a:ext>
            </a:extLst>
          </p:cNvPr>
          <p:cNvCxnSpPr>
            <a:cxnSpLocks/>
          </p:cNvCxnSpPr>
          <p:nvPr/>
        </p:nvCxnSpPr>
        <p:spPr>
          <a:xfrm>
            <a:off x="3676374" y="1806374"/>
            <a:ext cx="4707763" cy="638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5FB70-0F91-F242-93A7-347B0D8E6516}"/>
              </a:ext>
            </a:extLst>
          </p:cNvPr>
          <p:cNvCxnSpPr>
            <a:cxnSpLocks/>
          </p:cNvCxnSpPr>
          <p:nvPr/>
        </p:nvCxnSpPr>
        <p:spPr>
          <a:xfrm>
            <a:off x="3676378" y="1806374"/>
            <a:ext cx="2622227" cy="638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E28C57-BDE0-044F-93F3-A1F8C4D306A4}"/>
              </a:ext>
            </a:extLst>
          </p:cNvPr>
          <p:cNvSpPr txBox="1"/>
          <p:nvPr/>
        </p:nvSpPr>
        <p:spPr>
          <a:xfrm>
            <a:off x="1613328" y="5045971"/>
            <a:ext cx="2063046" cy="9671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95" b="1" i="1" dirty="0">
                <a:latin typeface="Avenir Book" panose="02000503020000020003" pitchFamily="2" charset="0"/>
              </a:rPr>
              <a:t>Preceding outcome event (Win, Tie, Loss)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C18588-151E-CA48-8A17-9856FF7F3437}"/>
              </a:ext>
            </a:extLst>
          </p:cNvPr>
          <p:cNvCxnSpPr>
            <a:cxnSpLocks/>
          </p:cNvCxnSpPr>
          <p:nvPr/>
        </p:nvCxnSpPr>
        <p:spPr>
          <a:xfrm flipV="1">
            <a:off x="2433054" y="4298706"/>
            <a:ext cx="293237" cy="6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09623-6D7E-B845-83AA-CB8C1FC0060D}"/>
              </a:ext>
            </a:extLst>
          </p:cNvPr>
          <p:cNvCxnSpPr>
            <a:cxnSpLocks/>
          </p:cNvCxnSpPr>
          <p:nvPr/>
        </p:nvCxnSpPr>
        <p:spPr>
          <a:xfrm flipV="1">
            <a:off x="2448532" y="4298706"/>
            <a:ext cx="2672277" cy="6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A1B092-1A1C-6C43-B11A-96AB93CC547A}"/>
              </a:ext>
            </a:extLst>
          </p:cNvPr>
          <p:cNvCxnSpPr>
            <a:cxnSpLocks/>
          </p:cNvCxnSpPr>
          <p:nvPr/>
        </p:nvCxnSpPr>
        <p:spPr>
          <a:xfrm flipV="1">
            <a:off x="2432326" y="4384967"/>
            <a:ext cx="5107464" cy="516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53A611-5F41-4449-A507-665AFCC047C7}"/>
              </a:ext>
            </a:extLst>
          </p:cNvPr>
          <p:cNvSpPr txBox="1"/>
          <p:nvPr/>
        </p:nvSpPr>
        <p:spPr>
          <a:xfrm>
            <a:off x="7632380" y="4736644"/>
            <a:ext cx="2237736" cy="12588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95" b="1" i="1" dirty="0">
                <a:latin typeface="Avenir Book" panose="02000503020000020003" pitchFamily="2" charset="0"/>
              </a:rPr>
              <a:t>Sample probability of each transition, given the relevant previous outcome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8FFED1C-0F5A-6545-9C1D-F45335A4B486}"/>
              </a:ext>
            </a:extLst>
          </p:cNvPr>
          <p:cNvSpPr/>
          <p:nvPr/>
        </p:nvSpPr>
        <p:spPr>
          <a:xfrm rot="5400000">
            <a:off x="8594566" y="3886436"/>
            <a:ext cx="240632" cy="1307415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21"/>
          </a:p>
        </p:txBody>
      </p:sp>
    </p:spTree>
    <p:extLst>
      <p:ext uri="{BB962C8B-B14F-4D97-AF65-F5344CB8AC3E}">
        <p14:creationId xmlns:p14="http://schemas.microsoft.com/office/powerpoint/2010/main" val="229952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2021-09-15T05:17:29Z</dcterms:created>
  <dcterms:modified xsi:type="dcterms:W3CDTF">2021-09-15T05:17:57Z</dcterms:modified>
</cp:coreProperties>
</file>