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F549-B3CF-E84E-B792-981C1EDE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4B31F-B8B4-E04F-8638-DEB123BD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54CB-1C1B-EF42-A5C2-9BCF7131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FAAA-6DB4-4B40-84E9-B56A2A09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9775-A1F6-034F-BFE4-2B5E6F60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E47D-2E55-AF44-B737-515A9BC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7988-64E9-C54B-AD60-7A7C2968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C082-FD0A-C54A-A93E-27395556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793A-8337-A249-AAB1-7674060E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458-0178-2048-BF48-6F689E51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5C26F-C842-7B4B-B236-43701F3A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C79AB-1A2B-1845-B3A1-6A09455C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3F49-DBED-2E4A-B1D8-9B08F97A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0D71-E357-1441-B35B-4CB53D02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3D50-5C94-C54C-908B-4D917A8F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F162-858E-164E-B1FC-9CE95A56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97DE-A890-ED40-99DD-5DA7F801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448D-CB66-3343-9F6E-A4574D73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D7BB-1806-6446-8F2C-643F5D4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8421-20E8-5947-B781-23858C3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BD1-F1A8-6345-9056-A6951E8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DF06-1571-9949-9F29-C2F297D6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5191-4C14-E04B-ABD4-72B43953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E681-FEB8-694E-BE97-26D1A7A9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2E5E-F6A7-CB45-B850-26B88B98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5B7-2434-5046-9C7A-68B38A28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7358-12B3-E540-B1DB-286FA232C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A59D5-7E97-5F42-A50C-9D4F7DF0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FE108-2EDF-EC41-B5D1-3D1CF110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AD499-6652-9442-8B03-C4B6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8ECF8-E13C-6B45-98D0-88CED93F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C212-D3BD-A845-BDF6-E57F0D0C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04C5-BD47-9744-A765-8C36451E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232B4-D324-1A45-8FBD-87954D75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37CFC-FB46-D644-8D68-EF597989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F0DE7-E9DE-4A44-8499-A8EFFE032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56EFD-EED6-8344-826A-9CEBAFBC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5BA5A-831F-694B-A0DE-A70ADE1F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77043-A99D-6344-84D2-2990ABF3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D37-A9F6-4B40-8E49-7FFAF39C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DF089-9BED-2146-810B-1CE73D2C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CB69-DC25-F74A-A110-906DFF79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9FF23-6CFA-7A49-A8B9-5614DBFC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0148-9603-1446-9984-368D27AF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C6822-5E3E-0642-9ECC-846026BA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B2E4D-6D41-CF4C-9835-6BF2FDA2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D142-B2CE-D646-8728-F144BFBD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7A55-079D-5E4D-ADC5-B7DFC171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684B8-257A-E748-8369-F61C20FFE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3F5FE-EC44-C64A-8BC2-9C90406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B355-5FE7-CC40-AB69-33541A6B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5DF5-07CA-284C-BAA3-ACE9125C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961F-2BCC-034C-BC0C-CDBDA4D4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368ED-A66C-BA42-9178-F595CEED0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FA374-4537-7147-A55A-F10C7F9EA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D23D-1725-1F46-8D2A-CC3EB507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C763-9D56-654A-8B8C-395487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3008-011B-1448-9786-A9F7AB7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2D62F-D95E-7E4F-A532-8EC0AF3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BA4E2-3989-E84F-904A-DB7577D1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695E-5B23-1248-8987-23C880612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765A2-6F3E-064B-95F7-B10AAE58F64F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D61B-1032-F549-9EC4-BDF6BCEB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574B-5503-DE4D-9E29-D934A422B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32847-6D01-2A40-A65D-E7B9F1AC9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B0D305-8240-6F48-9857-88406A2E6DF5}"/>
              </a:ext>
            </a:extLst>
          </p:cNvPr>
          <p:cNvGraphicFramePr>
            <a:graphicFrameLocks noGrp="1"/>
          </p:cNvGraphicFramePr>
          <p:nvPr/>
        </p:nvGraphicFramePr>
        <p:xfrm>
          <a:off x="2462135" y="1896212"/>
          <a:ext cx="1732548" cy="175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137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33137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1" dirty="0">
                        <a:latin typeface="Avenir Book" panose="02000503020000020003" pitchFamily="2" charset="0"/>
                      </a:endParaRP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331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2189" marR="72189" marT="36095" marB="3609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2189" marR="72189" marT="36095" marB="360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2189" marR="72189" marT="36095" marB="3609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2189" marR="72189" marT="36095" marB="36095" anchor="ctr"/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C3CB3611-2444-824C-9B45-181B80102EF7}"/>
              </a:ext>
            </a:extLst>
          </p:cNvPr>
          <p:cNvSpPr/>
          <p:nvPr/>
        </p:nvSpPr>
        <p:spPr>
          <a:xfrm>
            <a:off x="2212930" y="2321436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83411-9EA5-DA4A-8D84-0119C3BDD590}"/>
              </a:ext>
            </a:extLst>
          </p:cNvPr>
          <p:cNvSpPr/>
          <p:nvPr/>
        </p:nvSpPr>
        <p:spPr>
          <a:xfrm rot="5400000">
            <a:off x="3450697" y="1096855"/>
            <a:ext cx="180474" cy="12994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189" tIns="36095" rIns="72189" bIns="360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1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3B7D5-6632-5B4D-BA50-D56B3B09421E}"/>
                  </a:ext>
                </a:extLst>
              </p:cNvPr>
              <p:cNvSpPr txBox="1"/>
              <p:nvPr/>
            </p:nvSpPr>
            <p:spPr>
              <a:xfrm rot="16200000">
                <a:off x="1750916" y="2861819"/>
                <a:ext cx="635495" cy="21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3B7D5-6632-5B4D-BA50-D56B3B094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50916" y="2861819"/>
                <a:ext cx="635495" cy="218650"/>
              </a:xfrm>
              <a:prstGeom prst="rect">
                <a:avLst/>
              </a:prstGeom>
              <a:blipFill>
                <a:blip r:embed="rId2"/>
                <a:stretch>
                  <a:fillRect l="-5556" t="-1961" r="-3333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38CAD-5EF9-6A42-A036-3A40C92DE340}"/>
                  </a:ext>
                </a:extLst>
              </p:cNvPr>
              <p:cNvSpPr txBox="1"/>
              <p:nvPr/>
            </p:nvSpPr>
            <p:spPr>
              <a:xfrm>
                <a:off x="3073314" y="1398007"/>
                <a:ext cx="953659" cy="21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1" i="1">
                          <a:latin typeface="Cambria Math" panose="02040503050406030204" pitchFamily="18" charset="0"/>
                        </a:rPr>
                        <m:t>𝑀𝑜𝑣𝑒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21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2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E38CAD-5EF9-6A42-A036-3A40C92DE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14" y="1398007"/>
                <a:ext cx="953659" cy="218650"/>
              </a:xfrm>
              <a:prstGeom prst="rect">
                <a:avLst/>
              </a:prstGeom>
              <a:blipFill>
                <a:blip r:embed="rId3"/>
                <a:stretch>
                  <a:fillRect l="-2632" t="-5556" r="-394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9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2020-05-29T05:06:52Z</dcterms:created>
  <dcterms:modified xsi:type="dcterms:W3CDTF">2020-05-29T05:08:11Z</dcterms:modified>
</cp:coreProperties>
</file>