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1128" userDrawn="1">
          <p15:clr>
            <a:srgbClr val="A4A3A4"/>
          </p15:clr>
        </p15:guide>
        <p15:guide id="3" pos="4968" userDrawn="1">
          <p15:clr>
            <a:srgbClr val="A4A3A4"/>
          </p15:clr>
        </p15:guide>
        <p15:guide id="4" pos="3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 showGuides="1">
      <p:cViewPr varScale="1">
        <p:scale>
          <a:sx n="95" d="100"/>
          <a:sy n="95" d="100"/>
        </p:scale>
        <p:origin x="2024" y="176"/>
      </p:cViewPr>
      <p:guideLst>
        <p:guide orient="horz" pos="2304"/>
        <p:guide pos="1128"/>
        <p:guide pos="4968"/>
        <p:guide pos="30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7187"/>
            <a:ext cx="7772400" cy="25467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42174"/>
            <a:ext cx="6858000" cy="176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E228-6451-3F4F-8DC6-07638FB4C03D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3529-96FD-A948-8E0F-2A01A1D55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E228-6451-3F4F-8DC6-07638FB4C03D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3529-96FD-A948-8E0F-2A01A1D55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7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89467"/>
            <a:ext cx="197167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89467"/>
            <a:ext cx="580072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E228-6451-3F4F-8DC6-07638FB4C03D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3529-96FD-A948-8E0F-2A01A1D55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1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E228-6451-3F4F-8DC6-07638FB4C03D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3529-96FD-A948-8E0F-2A01A1D55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7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23722"/>
            <a:ext cx="7886700" cy="304291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95429"/>
            <a:ext cx="7886700" cy="16001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E228-6451-3F4F-8DC6-07638FB4C03D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3529-96FD-A948-8E0F-2A01A1D55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4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947333"/>
            <a:ext cx="38862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947333"/>
            <a:ext cx="38862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E228-6451-3F4F-8DC6-07638FB4C03D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3529-96FD-A948-8E0F-2A01A1D55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5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9468"/>
            <a:ext cx="788670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793241"/>
            <a:ext cx="3868340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672080"/>
            <a:ext cx="386834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793241"/>
            <a:ext cx="3887391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672080"/>
            <a:ext cx="3887391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E228-6451-3F4F-8DC6-07638FB4C03D}" type="datetimeFigureOut">
              <a:rPr lang="en-US" smtClean="0"/>
              <a:t>5/10/21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3529-96FD-A948-8E0F-2A01A1D55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5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E228-6451-3F4F-8DC6-07638FB4C03D}" type="datetimeFigureOut">
              <a:rPr lang="en-US" smtClean="0"/>
              <a:t>5/10/21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3529-96FD-A948-8E0F-2A01A1D55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7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E228-6451-3F4F-8DC6-07638FB4C03D}" type="datetimeFigureOut">
              <a:rPr lang="en-US" smtClean="0"/>
              <a:t>5/10/21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3529-96FD-A948-8E0F-2A01A1D55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6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53255"/>
            <a:ext cx="4629150" cy="51985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E228-6451-3F4F-8DC6-07638FB4C03D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3529-96FD-A948-8E0F-2A01A1D55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5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053255"/>
            <a:ext cx="4629150" cy="51985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E228-6451-3F4F-8DC6-07638FB4C03D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3529-96FD-A948-8E0F-2A01A1D55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9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9468"/>
            <a:ext cx="78867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947333"/>
            <a:ext cx="78867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780108"/>
            <a:ext cx="20574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5E228-6451-3F4F-8DC6-07638FB4C03D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780108"/>
            <a:ext cx="30861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780108"/>
            <a:ext cx="20574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43529-96FD-A948-8E0F-2A01A1D55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1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D9BC75-4886-3C43-BFD2-8E0B544B2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315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356393-1A2D-FF40-9FA3-4569E14C1952}"/>
                  </a:ext>
                </a:extLst>
              </p:cNvPr>
              <p:cNvSpPr txBox="1"/>
              <p:nvPr/>
            </p:nvSpPr>
            <p:spPr>
              <a:xfrm>
                <a:off x="2551137" y="5625353"/>
                <a:ext cx="460222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𝑹𝒆𝒑𝒐𝒓𝒕𝒆𝒅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𝑩𝒓𝒐𝒄𝒌𝒃𝒂𝒏𝒌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𝑽𝒖𝒍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𝟐𝟎𝟐𝟎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356393-1A2D-FF40-9FA3-4569E14C1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37" y="5625353"/>
                <a:ext cx="4602221" cy="307777"/>
              </a:xfrm>
              <a:prstGeom prst="rect">
                <a:avLst/>
              </a:prstGeom>
              <a:blipFill>
                <a:blip r:embed="rId3"/>
                <a:stretch>
                  <a:fillRect l="-1374" t="-8000" r="-1374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85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8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4</cp:revision>
  <dcterms:created xsi:type="dcterms:W3CDTF">2021-02-04T00:59:24Z</dcterms:created>
  <dcterms:modified xsi:type="dcterms:W3CDTF">2021-05-10T23:33:09Z</dcterms:modified>
</cp:coreProperties>
</file>